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8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3E4A-8439-176D-EBAA-E6DFE10E8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046E7-E700-2408-F95E-7C5A03D46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748F-D63A-2EA4-4A0D-144C9B4E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E-03EC-4260-9539-A2B0DF44D54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6151-2F2B-DBC8-2B7A-2C6371DB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4FA5F-A246-12B8-2863-4FD2FF1B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67E-A344-41D3-9848-DB707A66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4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FB04-66E8-3E32-56AC-3360C2B0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979C3-BC4E-5196-64CA-E41DED253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C4E1-1CE8-BED5-6547-CD72BB16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E-03EC-4260-9539-A2B0DF44D54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8ABD-A50C-3025-DE9C-D8BAFBA9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EF97-46F7-FAEA-EACE-FEC64289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67E-A344-41D3-9848-DB707A66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2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18FEE-A9BF-707C-27D8-2C57142A9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D742E-EFEE-EF49-1CE2-4D3259D2C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6511-AA5B-45FD-04B1-3823FE63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E-03EC-4260-9539-A2B0DF44D54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BB38-3098-90FF-2A79-1DF85494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B3B9F-B03F-61FF-06A4-4477CD30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67E-A344-41D3-9848-DB707A66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4427-523C-3979-6590-4C138C50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6559-C26B-860E-0D8E-B8B0977D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FCA6-3F38-49B9-4ECC-6791C501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E-03EC-4260-9539-A2B0DF44D54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7708-9CAC-F1DC-A637-77E7FB59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C34A7-4A46-5756-7523-5C99319A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67E-A344-41D3-9848-DB707A66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AA50-0061-AD99-84F8-E9D3999D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06EEC-285C-41BB-2056-07021C3B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771D-0666-D3A8-6DEA-784FF40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E-03EC-4260-9539-A2B0DF44D54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6E080-6ABB-D2A4-BC0E-E1926FE2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62820-7642-EF03-98AB-541D3308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67E-A344-41D3-9848-DB707A66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E1FF-B9F7-73D9-A39A-AE28F357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E101-7FAA-C016-048E-48749995C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7899F-550F-5453-CD64-9DF715BC4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CFFD5-0AB8-C82E-8930-B23B901C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E-03EC-4260-9539-A2B0DF44D54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D7B22-A1F3-BBF8-FCD2-34111CF5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97B20-26A2-E0FE-003D-A4D928CB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67E-A344-41D3-9848-DB707A66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8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628F-251C-2258-70E8-F26B3BAF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4F0E4-0A34-0C4C-99CA-F054513D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BA092-EDA7-4CD6-EFAD-2AA95798F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0ED54-DAFA-87A6-9019-49590322F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DABFC-C6FE-9724-8695-03793DE9C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4983F-ECB3-1CB9-452A-971A57C5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E-03EC-4260-9539-A2B0DF44D54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898A5-EA96-EC39-3959-E70B9486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68ADC-8B3C-B095-4275-66324934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67E-A344-41D3-9848-DB707A66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7292-9035-7099-1128-94302D8A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2F0A5-94F4-353E-425F-EBF9B327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E-03EC-4260-9539-A2B0DF44D54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8DC01-62A2-9ECF-18D2-BD023872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54646-0693-0438-B8AB-0BF22098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67E-A344-41D3-9848-DB707A66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9D82D-849B-83D8-9AEF-3222C1AC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E-03EC-4260-9539-A2B0DF44D54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0F91A-4069-3A84-D59D-26789695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861ED-72DF-00E6-8759-C1B2459F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67E-A344-41D3-9848-DB707A66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5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58E3-832D-C357-4D66-05C15870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7FA5-72E1-8369-5201-FBC99CF6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23D47-91AF-8452-E642-72407C432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1FA27-041C-EA7C-F24B-4632CBB9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E-03EC-4260-9539-A2B0DF44D54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DBB1-DC3B-916A-4644-3580D914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30EAD-FED6-265A-7522-E9232A87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67E-A344-41D3-9848-DB707A66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29A5-7CB3-00D1-E748-C9548274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6CD63-7173-7F92-87E0-59342295F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660BF-0055-CCC6-F5B3-D014DD680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21761-07E0-1B82-2423-1A05BEA0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C45E-03EC-4260-9539-A2B0DF44D54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4410C-A4ED-682A-C2DD-91650147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47036-7617-7582-6453-90B22225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B67E-A344-41D3-9848-DB707A66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9AEB1-C47F-5D86-73B8-A1313EE6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D36D5-4041-A4A3-4AF2-F1396D4D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12C33-603E-AA9C-7472-670C1329B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C45E-03EC-4260-9539-A2B0DF44D54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D73F-95AA-3E16-CC7C-F068471CA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97AF-4186-A6B7-D4D5-EFAC03895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B67E-A344-41D3-9848-DB707A666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5DCE959-302D-1CAC-5CD0-F7DCB95B940F}"/>
              </a:ext>
            </a:extLst>
          </p:cNvPr>
          <p:cNvGrpSpPr/>
          <p:nvPr/>
        </p:nvGrpSpPr>
        <p:grpSpPr>
          <a:xfrm>
            <a:off x="279480" y="-69336"/>
            <a:ext cx="11031548" cy="6088647"/>
            <a:chOff x="279480" y="-69336"/>
            <a:chExt cx="11031548" cy="608864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2CFC0F8-F9EB-1D3B-EF59-B7DDC3D20048}"/>
                </a:ext>
              </a:extLst>
            </p:cNvPr>
            <p:cNvGrpSpPr/>
            <p:nvPr/>
          </p:nvGrpSpPr>
          <p:grpSpPr>
            <a:xfrm>
              <a:off x="279480" y="-69336"/>
              <a:ext cx="11031548" cy="6088647"/>
              <a:chOff x="279480" y="-69336"/>
              <a:chExt cx="11031548" cy="608864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2F29BDB-F3D5-835C-12D5-FBBF99330D17}"/>
                  </a:ext>
                </a:extLst>
              </p:cNvPr>
              <p:cNvGrpSpPr/>
              <p:nvPr/>
            </p:nvGrpSpPr>
            <p:grpSpPr>
              <a:xfrm>
                <a:off x="556113" y="271058"/>
                <a:ext cx="6452602" cy="4261377"/>
                <a:chOff x="361218" y="-660927"/>
                <a:chExt cx="6452602" cy="4261377"/>
              </a:xfrm>
            </p:grpSpPr>
            <p:pic>
              <p:nvPicPr>
                <p:cNvPr id="9" name="Picture 8" descr="A picture containing dish&#10;&#10;Description automatically generated">
                  <a:extLst>
                    <a:ext uri="{FF2B5EF4-FFF2-40B4-BE49-F238E27FC236}">
                      <a16:creationId xmlns:a16="http://schemas.microsoft.com/office/drawing/2014/main" id="{C90CF1A2-1E68-4BD0-A4B9-C88C0AC08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0676" b="94459" l="1790" r="89017">
                              <a14:foregroundMark x1="10255" y1="32973" x2="21268" y2="86351"/>
                              <a14:foregroundMark x1="15716" y1="32973" x2="13805" y2="63243"/>
                              <a14:foregroundMark x1="13805" y1="63243" x2="9951" y2="76824"/>
                              <a14:foregroundMark x1="9951" y1="76824" x2="5188" y2="70068"/>
                              <a14:foregroundMark x1="5188" y1="70068" x2="8495" y2="49459"/>
                              <a14:foregroundMark x1="8495" y1="49459" x2="8738" y2="48649"/>
                              <a14:foregroundMark x1="36347" y1="86351" x2="35194" y2="77973"/>
                              <a14:foregroundMark x1="35194" y1="77973" x2="35862" y2="61689"/>
                              <a14:foregroundMark x1="35862" y1="61689" x2="40534" y2="59730"/>
                              <a14:foregroundMark x1="40534" y1="59730" x2="47482" y2="66216"/>
                              <a14:foregroundMark x1="47482" y1="66216" x2="52093" y2="76757"/>
                              <a14:foregroundMark x1="52093" y1="76757" x2="52154" y2="86081"/>
                              <a14:foregroundMark x1="52154" y1="86081" x2="52063" y2="86824"/>
                              <a14:foregroundMark x1="53792" y1="78851" x2="53792" y2="78851"/>
                              <a14:foregroundMark x1="67081" y1="92905" x2="64654" y2="70135"/>
                              <a14:foregroundMark x1="64654" y1="70135" x2="65261" y2="55676"/>
                              <a14:foregroundMark x1="65261" y1="55676" x2="70267" y2="44122"/>
                              <a14:foregroundMark x1="70267" y1="44122" x2="76456" y2="44324"/>
                              <a14:foregroundMark x1="76456" y1="44324" x2="84254" y2="52635"/>
                              <a14:foregroundMark x1="84254" y1="52635" x2="87894" y2="70270"/>
                              <a14:foregroundMark x1="87894" y1="70270" x2="84709" y2="79324"/>
                              <a14:foregroundMark x1="84709" y1="79324" x2="78064" y2="74054"/>
                              <a14:foregroundMark x1="78064" y1="74054" x2="66839" y2="91959"/>
                              <a14:foregroundMark x1="73483" y1="69392" x2="80309" y2="65135"/>
                              <a14:foregroundMark x1="80309" y1="65135" x2="84557" y2="73446"/>
                              <a14:foregroundMark x1="84557" y1="73446" x2="88350" y2="62432"/>
                              <a14:foregroundMark x1="88350" y1="62432" x2="83192" y2="51824"/>
                              <a14:foregroundMark x1="83192" y1="51824" x2="80765" y2="50541"/>
                              <a14:foregroundMark x1="16444" y1="31351" x2="16444" y2="31351"/>
                              <a14:foregroundMark x1="7221" y1="42230" x2="4248" y2="50473"/>
                              <a14:foregroundMark x1="4248" y1="50473" x2="4187" y2="73446"/>
                              <a14:foregroundMark x1="4187" y1="73446" x2="7858" y2="86486"/>
                              <a14:foregroundMark x1="2943" y1="73108" x2="5916" y2="81419"/>
                              <a14:foregroundMark x1="5916" y1="81419" x2="6129" y2="81689"/>
                              <a14:foregroundMark x1="5340" y1="84730" x2="5340" y2="84730"/>
                              <a14:foregroundMark x1="13198" y1="31014" x2="12773" y2="30743"/>
                              <a14:foregroundMark x1="7919" y1="37905" x2="5552" y2="43041"/>
                              <a14:foregroundMark x1="45722" y1="75676" x2="45722" y2="75811"/>
                              <a14:foregroundMark x1="79096" y1="77703" x2="84800" y2="79730"/>
                              <a14:foregroundMark x1="84800" y1="79730" x2="88167" y2="73378"/>
                              <a14:foregroundMark x1="88167" y1="73378" x2="85255" y2="52027"/>
                              <a14:foregroundMark x1="85255" y1="52027" x2="85012" y2="51824"/>
                              <a14:foregroundMark x1="79612" y1="46689" x2="77033" y2="42365"/>
                              <a14:foregroundMark x1="86256" y1="53446" x2="88926" y2="63108"/>
                              <a14:foregroundMark x1="88926" y1="63108" x2="89017" y2="74595"/>
                              <a14:foregroundMark x1="89017" y1="74595" x2="88623" y2="75811"/>
                              <a14:foregroundMark x1="70176" y1="92905" x2="68234" y2="88311"/>
                              <a14:foregroundMark x1="69600" y1="91824" x2="67718" y2="94527"/>
                              <a14:foregroundMark x1="74788" y1="42095" x2="76942" y2="40473"/>
                              <a14:foregroundMark x1="84891" y1="48784" x2="87773" y2="54527"/>
                              <a14:foregroundMark x1="76092" y1="39662" x2="76305" y2="39662"/>
                              <a14:foregroundMark x1="76456" y1="39054" x2="76365" y2="39054"/>
                              <a14:foregroundMark x1="34314" y1="86216" x2="31644" y2="74122"/>
                              <a14:foregroundMark x1="31644" y1="74122" x2="31644" y2="73716"/>
                              <a14:foregroundMark x1="31887" y1="76149" x2="33859" y2="84662"/>
                              <a14:foregroundMark x1="33859" y1="84662" x2="34193" y2="84730"/>
                              <a14:foregroundMark x1="32524" y1="83514" x2="31523" y2="79797"/>
                              <a14:foregroundMark x1="10103" y1="74392" x2="23271" y2="79054"/>
                              <a14:foregroundMark x1="23271" y1="79054" x2="23210" y2="79459"/>
                              <a14:foregroundMark x1="23362" y1="78176" x2="20843" y2="85743"/>
                              <a14:foregroundMark x1="20843" y1="85743" x2="20843" y2="85743"/>
                              <a14:foregroundMark x1="1790" y1="68919" x2="1790" y2="68919"/>
                              <a14:foregroundMark x1="2670" y1="73919" x2="3519" y2="7709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035" t="27538" r="44381" b="1624"/>
                <a:stretch/>
              </p:blipFill>
              <p:spPr>
                <a:xfrm>
                  <a:off x="3450763" y="-660927"/>
                  <a:ext cx="3363057" cy="3895725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dish&#10;&#10;Description automatically generated">
                  <a:extLst>
                    <a:ext uri="{FF2B5EF4-FFF2-40B4-BE49-F238E27FC236}">
                      <a16:creationId xmlns:a16="http://schemas.microsoft.com/office/drawing/2014/main" id="{0848A5A5-C77C-22CE-757E-ADDA1B3EC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30676" b="94459" l="1790" r="89017">
                              <a14:foregroundMark x1="10255" y1="32973" x2="21268" y2="86351"/>
                              <a14:foregroundMark x1="15716" y1="32973" x2="13805" y2="63243"/>
                              <a14:foregroundMark x1="13805" y1="63243" x2="9951" y2="76824"/>
                              <a14:foregroundMark x1="9951" y1="76824" x2="5188" y2="70068"/>
                              <a14:foregroundMark x1="5188" y1="70068" x2="8495" y2="49459"/>
                              <a14:foregroundMark x1="8495" y1="49459" x2="8738" y2="48649"/>
                              <a14:foregroundMark x1="36347" y1="86351" x2="35194" y2="77973"/>
                              <a14:foregroundMark x1="35194" y1="77973" x2="35862" y2="61689"/>
                              <a14:foregroundMark x1="35862" y1="61689" x2="40534" y2="59730"/>
                              <a14:foregroundMark x1="40534" y1="59730" x2="47482" y2="66216"/>
                              <a14:foregroundMark x1="47482" y1="66216" x2="52093" y2="76757"/>
                              <a14:foregroundMark x1="52093" y1="76757" x2="52154" y2="86081"/>
                              <a14:foregroundMark x1="52154" y1="86081" x2="52063" y2="86824"/>
                              <a14:foregroundMark x1="53792" y1="78851" x2="53792" y2="78851"/>
                              <a14:foregroundMark x1="67081" y1="92905" x2="64654" y2="70135"/>
                              <a14:foregroundMark x1="64654" y1="70135" x2="65261" y2="55676"/>
                              <a14:foregroundMark x1="65261" y1="55676" x2="70267" y2="44122"/>
                              <a14:foregroundMark x1="70267" y1="44122" x2="76456" y2="44324"/>
                              <a14:foregroundMark x1="76456" y1="44324" x2="84254" y2="52635"/>
                              <a14:foregroundMark x1="84254" y1="52635" x2="87894" y2="70270"/>
                              <a14:foregroundMark x1="87894" y1="70270" x2="84709" y2="79324"/>
                              <a14:foregroundMark x1="84709" y1="79324" x2="78064" y2="74054"/>
                              <a14:foregroundMark x1="78064" y1="74054" x2="66839" y2="91959"/>
                              <a14:foregroundMark x1="73483" y1="69392" x2="80309" y2="65135"/>
                              <a14:foregroundMark x1="80309" y1="65135" x2="84557" y2="73446"/>
                              <a14:foregroundMark x1="84557" y1="73446" x2="88350" y2="62432"/>
                              <a14:foregroundMark x1="88350" y1="62432" x2="83192" y2="51824"/>
                              <a14:foregroundMark x1="83192" y1="51824" x2="80765" y2="50541"/>
                              <a14:foregroundMark x1="16444" y1="31351" x2="16444" y2="31351"/>
                              <a14:foregroundMark x1="7221" y1="42230" x2="4248" y2="50473"/>
                              <a14:foregroundMark x1="4248" y1="50473" x2="4187" y2="73446"/>
                              <a14:foregroundMark x1="4187" y1="73446" x2="7858" y2="86486"/>
                              <a14:foregroundMark x1="2943" y1="73108" x2="5916" y2="81419"/>
                              <a14:foregroundMark x1="5916" y1="81419" x2="6129" y2="81689"/>
                              <a14:foregroundMark x1="5340" y1="84730" x2="5340" y2="84730"/>
                              <a14:foregroundMark x1="13198" y1="31014" x2="12773" y2="30743"/>
                              <a14:foregroundMark x1="7919" y1="37905" x2="5552" y2="43041"/>
                              <a14:foregroundMark x1="45722" y1="75676" x2="45722" y2="75811"/>
                              <a14:foregroundMark x1="79096" y1="77703" x2="84800" y2="79730"/>
                              <a14:foregroundMark x1="84800" y1="79730" x2="88167" y2="73378"/>
                              <a14:foregroundMark x1="88167" y1="73378" x2="85255" y2="52027"/>
                              <a14:foregroundMark x1="85255" y1="52027" x2="85012" y2="51824"/>
                              <a14:foregroundMark x1="79612" y1="46689" x2="77033" y2="42365"/>
                              <a14:foregroundMark x1="86256" y1="53446" x2="88926" y2="63108"/>
                              <a14:foregroundMark x1="88926" y1="63108" x2="89017" y2="74595"/>
                              <a14:foregroundMark x1="89017" y1="74595" x2="88623" y2="75811"/>
                              <a14:foregroundMark x1="70176" y1="92905" x2="68234" y2="88311"/>
                              <a14:foregroundMark x1="69600" y1="91824" x2="67718" y2="94527"/>
                              <a14:foregroundMark x1="74788" y1="42095" x2="76942" y2="40473"/>
                              <a14:foregroundMark x1="84891" y1="48784" x2="87773" y2="54527"/>
                              <a14:foregroundMark x1="76092" y1="39662" x2="76305" y2="39662"/>
                              <a14:foregroundMark x1="76456" y1="39054" x2="76365" y2="39054"/>
                              <a14:foregroundMark x1="34314" y1="86216" x2="31644" y2="74122"/>
                              <a14:foregroundMark x1="31644" y1="74122" x2="31644" y2="73716"/>
                              <a14:foregroundMark x1="31887" y1="76149" x2="33859" y2="84662"/>
                              <a14:foregroundMark x1="33859" y1="84662" x2="34193" y2="84730"/>
                              <a14:foregroundMark x1="32524" y1="83514" x2="31523" y2="79797"/>
                              <a14:foregroundMark x1="10103" y1="74392" x2="23271" y2="79054"/>
                              <a14:foregroundMark x1="23271" y1="79054" x2="23210" y2="79459"/>
                              <a14:foregroundMark x1="23362" y1="78176" x2="20843" y2="85743"/>
                              <a14:foregroundMark x1="20843" y1="85743" x2="20843" y2="85743"/>
                              <a14:foregroundMark x1="1790" y1="68919" x2="1790" y2="68919"/>
                              <a14:foregroundMark x1="2670" y1="73919" x2="3519" y2="7709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03" t="27538" r="71713" b="1624"/>
                <a:stretch/>
              </p:blipFill>
              <p:spPr>
                <a:xfrm>
                  <a:off x="361218" y="-295275"/>
                  <a:ext cx="3363057" cy="3895725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02F981-789C-8313-4023-3DE45A9757FB}"/>
                  </a:ext>
                </a:extLst>
              </p:cNvPr>
              <p:cNvSpPr txBox="1"/>
              <p:nvPr/>
            </p:nvSpPr>
            <p:spPr>
              <a:xfrm>
                <a:off x="1788591" y="4330225"/>
                <a:ext cx="846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CUN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A18F8D-E182-D25F-4A3B-D33BAF7F2B80}"/>
                  </a:ext>
                </a:extLst>
              </p:cNvPr>
              <p:cNvSpPr txBox="1"/>
              <p:nvPr/>
            </p:nvSpPr>
            <p:spPr>
              <a:xfrm>
                <a:off x="1683989" y="-69336"/>
                <a:ext cx="11903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vmPFC</a:t>
                </a:r>
                <a:endParaRPr lang="en-US" sz="2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F339A5-B3F6-94EC-79FE-AACC871A6780}"/>
                  </a:ext>
                </a:extLst>
              </p:cNvPr>
              <p:cNvSpPr txBox="1"/>
              <p:nvPr/>
            </p:nvSpPr>
            <p:spPr>
              <a:xfrm>
                <a:off x="5050507" y="3905173"/>
                <a:ext cx="553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TP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A73EE8-FCF8-61B9-1642-AA1F5CBEF8E1}"/>
                  </a:ext>
                </a:extLst>
              </p:cNvPr>
              <p:cNvSpPr txBox="1"/>
              <p:nvPr/>
            </p:nvSpPr>
            <p:spPr>
              <a:xfrm>
                <a:off x="3331886" y="4068615"/>
                <a:ext cx="6275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AG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0ABE1F-F5B1-F75C-EF03-167118003642}"/>
                  </a:ext>
                </a:extLst>
              </p:cNvPr>
              <p:cNvSpPr txBox="1"/>
              <p:nvPr/>
            </p:nvSpPr>
            <p:spPr>
              <a:xfrm>
                <a:off x="279480" y="577310"/>
                <a:ext cx="9867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vlPFC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4CB620-0811-738C-FE5E-685244CBCB56}"/>
                  </a:ext>
                </a:extLst>
              </p:cNvPr>
              <p:cNvSpPr txBox="1"/>
              <p:nvPr/>
            </p:nvSpPr>
            <p:spPr>
              <a:xfrm>
                <a:off x="4895232" y="3381953"/>
                <a:ext cx="10242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Amyg</a:t>
                </a:r>
                <a:endParaRPr lang="en-US" sz="2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pic>
            <p:nvPicPr>
              <p:cNvPr id="30" name="Picture 29" descr="A picture containing dish&#10;&#10;Description automatically generated">
                <a:extLst>
                  <a:ext uri="{FF2B5EF4-FFF2-40B4-BE49-F238E27FC236}">
                    <a16:creationId xmlns:a16="http://schemas.microsoft.com/office/drawing/2014/main" id="{B1E12E76-9EDF-FC52-CF89-F90A826C46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0676" b="94459" l="1790" r="89017">
                            <a14:foregroundMark x1="10255" y1="32973" x2="21268" y2="86351"/>
                            <a14:foregroundMark x1="15716" y1="32973" x2="13805" y2="63243"/>
                            <a14:foregroundMark x1="13805" y1="63243" x2="9951" y2="76824"/>
                            <a14:foregroundMark x1="9951" y1="76824" x2="5188" y2="70068"/>
                            <a14:foregroundMark x1="5188" y1="70068" x2="8495" y2="49459"/>
                            <a14:foregroundMark x1="8495" y1="49459" x2="8738" y2="48649"/>
                            <a14:foregroundMark x1="36347" y1="86351" x2="35194" y2="77973"/>
                            <a14:foregroundMark x1="35194" y1="77973" x2="35862" y2="61689"/>
                            <a14:foregroundMark x1="35862" y1="61689" x2="40534" y2="59730"/>
                            <a14:foregroundMark x1="40534" y1="59730" x2="47482" y2="66216"/>
                            <a14:foregroundMark x1="47482" y1="66216" x2="52093" y2="76757"/>
                            <a14:foregroundMark x1="52093" y1="76757" x2="52154" y2="86081"/>
                            <a14:foregroundMark x1="52154" y1="86081" x2="52063" y2="86824"/>
                            <a14:foregroundMark x1="53792" y1="78851" x2="53792" y2="78851"/>
                            <a14:foregroundMark x1="67081" y1="92905" x2="64654" y2="70135"/>
                            <a14:foregroundMark x1="64654" y1="70135" x2="65261" y2="55676"/>
                            <a14:foregroundMark x1="65261" y1="55676" x2="70267" y2="44122"/>
                            <a14:foregroundMark x1="70267" y1="44122" x2="76456" y2="44324"/>
                            <a14:foregroundMark x1="76456" y1="44324" x2="84254" y2="52635"/>
                            <a14:foregroundMark x1="84254" y1="52635" x2="87894" y2="70270"/>
                            <a14:foregroundMark x1="87894" y1="70270" x2="84709" y2="79324"/>
                            <a14:foregroundMark x1="84709" y1="79324" x2="78064" y2="74054"/>
                            <a14:foregroundMark x1="78064" y1="74054" x2="66839" y2="91959"/>
                            <a14:foregroundMark x1="73483" y1="69392" x2="80309" y2="65135"/>
                            <a14:foregroundMark x1="80309" y1="65135" x2="84557" y2="73446"/>
                            <a14:foregroundMark x1="84557" y1="73446" x2="88350" y2="62432"/>
                            <a14:foregroundMark x1="88350" y1="62432" x2="83192" y2="51824"/>
                            <a14:foregroundMark x1="83192" y1="51824" x2="80765" y2="50541"/>
                            <a14:foregroundMark x1="16444" y1="31351" x2="16444" y2="31351"/>
                            <a14:foregroundMark x1="7221" y1="42230" x2="4248" y2="50473"/>
                            <a14:foregroundMark x1="4248" y1="50473" x2="4187" y2="73446"/>
                            <a14:foregroundMark x1="4187" y1="73446" x2="7858" y2="86486"/>
                            <a14:foregroundMark x1="2943" y1="73108" x2="5916" y2="81419"/>
                            <a14:foregroundMark x1="5916" y1="81419" x2="6129" y2="81689"/>
                            <a14:foregroundMark x1="5340" y1="84730" x2="5340" y2="84730"/>
                            <a14:foregroundMark x1="13198" y1="31014" x2="12773" y2="30743"/>
                            <a14:foregroundMark x1="7919" y1="37905" x2="5552" y2="43041"/>
                            <a14:foregroundMark x1="45722" y1="75676" x2="45722" y2="75811"/>
                            <a14:foregroundMark x1="79096" y1="77703" x2="84800" y2="79730"/>
                            <a14:foregroundMark x1="84800" y1="79730" x2="88167" y2="73378"/>
                            <a14:foregroundMark x1="88167" y1="73378" x2="85255" y2="52027"/>
                            <a14:foregroundMark x1="85255" y1="52027" x2="85012" y2="51824"/>
                            <a14:foregroundMark x1="79612" y1="46689" x2="77033" y2="42365"/>
                            <a14:foregroundMark x1="86256" y1="53446" x2="88926" y2="63108"/>
                            <a14:foregroundMark x1="88926" y1="63108" x2="89017" y2="74595"/>
                            <a14:foregroundMark x1="89017" y1="74595" x2="88623" y2="75811"/>
                            <a14:foregroundMark x1="70176" y1="92905" x2="68234" y2="88311"/>
                            <a14:foregroundMark x1="69600" y1="91824" x2="67718" y2="94527"/>
                            <a14:foregroundMark x1="74788" y1="42095" x2="76942" y2="40473"/>
                            <a14:foregroundMark x1="84891" y1="48784" x2="87773" y2="54527"/>
                            <a14:foregroundMark x1="76092" y1="39662" x2="76305" y2="39662"/>
                            <a14:foregroundMark x1="76456" y1="39054" x2="76365" y2="39054"/>
                            <a14:foregroundMark x1="34314" y1="86216" x2="31644" y2="74122"/>
                            <a14:foregroundMark x1="31644" y1="74122" x2="31644" y2="73716"/>
                            <a14:foregroundMark x1="31887" y1="76149" x2="33859" y2="84662"/>
                            <a14:foregroundMark x1="33859" y1="84662" x2="34193" y2="84730"/>
                            <a14:foregroundMark x1="32524" y1="83514" x2="31523" y2="79797"/>
                            <a14:foregroundMark x1="10103" y1="74392" x2="23271" y2="79054"/>
                            <a14:foregroundMark x1="23271" y1="79054" x2="23210" y2="79459"/>
                            <a14:foregroundMark x1="23362" y1="78176" x2="20843" y2="85743"/>
                            <a14:foregroundMark x1="20843" y1="85743" x2="20843" y2="85743"/>
                            <a14:foregroundMark x1="1790" y1="68919" x2="1790" y2="68919"/>
                            <a14:foregroundMark x1="2670" y1="73919" x2="3519" y2="7709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522" t="27538" r="8672" b="1624"/>
              <a:stretch/>
            </p:blipFill>
            <p:spPr>
              <a:xfrm>
                <a:off x="7008715" y="434500"/>
                <a:ext cx="4243536" cy="3895725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A9C36-BA33-C22C-C99D-28EA132A908B}"/>
                  </a:ext>
                </a:extLst>
              </p:cNvPr>
              <p:cNvSpPr txBox="1"/>
              <p:nvPr/>
            </p:nvSpPr>
            <p:spPr>
              <a:xfrm>
                <a:off x="1478459" y="4911315"/>
                <a:ext cx="130356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-09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0880650-D4DD-A132-DC2F-714EDBE1A489}"/>
                  </a:ext>
                </a:extLst>
              </p:cNvPr>
              <p:cNvSpPr txBox="1"/>
              <p:nvPr/>
            </p:nvSpPr>
            <p:spPr>
              <a:xfrm>
                <a:off x="4895232" y="4911315"/>
                <a:ext cx="104387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01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3C1890-515C-1687-34CD-525DB791B808}"/>
                  </a:ext>
                </a:extLst>
              </p:cNvPr>
              <p:cNvSpPr txBox="1"/>
              <p:nvPr/>
            </p:nvSpPr>
            <p:spPr>
              <a:xfrm>
                <a:off x="8608545" y="4911315"/>
                <a:ext cx="104387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6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39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186B39-275C-8C6C-8C73-CCBA17AF5533}"/>
                  </a:ext>
                </a:extLst>
              </p:cNvPr>
              <p:cNvSpPr txBox="1"/>
              <p:nvPr/>
            </p:nvSpPr>
            <p:spPr>
              <a:xfrm>
                <a:off x="10098260" y="635206"/>
                <a:ext cx="1212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dmPFC</a:t>
                </a:r>
                <a:endParaRPr lang="en-US" sz="2800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3CFBB11-BA0B-4DD3-8FF2-F94E03DEC1AA}"/>
                  </a:ext>
                </a:extLst>
              </p:cNvPr>
              <p:cNvCxnSpPr/>
              <p:nvPr/>
            </p:nvCxnSpPr>
            <p:spPr>
              <a:xfrm>
                <a:off x="812260" y="1064301"/>
                <a:ext cx="254977" cy="315032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11E6B17-00D4-701B-320E-038A370DF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7641" y="365116"/>
                <a:ext cx="83023" cy="355477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3927DAC-1A7A-17D0-E01C-C91A6803CE9A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2139457" y="3643563"/>
                <a:ext cx="72488" cy="686662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77D8C21-3EA3-080D-A6FB-9AE47000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2528" y="3571875"/>
                <a:ext cx="199255" cy="646929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58F16B-6BC7-5B51-DA6B-1D2A443FF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3942" y="3120343"/>
                <a:ext cx="139922" cy="355787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09D0DBB-5648-1C97-0610-BFA7F0B27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8151" y="3101540"/>
                <a:ext cx="337898" cy="393392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DB45245-0844-0A56-6785-1CA2F2B0C02E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4410660" y="3567912"/>
                <a:ext cx="639847" cy="598871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45C2AFD-3611-B988-6B32-B97A7099F3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42683" y="3567912"/>
                <a:ext cx="755920" cy="664776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73434BE-E10A-FBD6-5F02-A4106F682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9797" y="1129537"/>
                <a:ext cx="0" cy="432563"/>
              </a:xfrm>
              <a:prstGeom prst="line">
                <a:avLst/>
              </a:prstGeom>
              <a:ln w="127000">
                <a:prstDash val="sysDot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BF3106-C45B-6FB1-5B74-EECEFC5E0DD2}"/>
                </a:ext>
              </a:extLst>
            </p:cNvPr>
            <p:cNvSpPr txBox="1"/>
            <p:nvPr/>
          </p:nvSpPr>
          <p:spPr>
            <a:xfrm>
              <a:off x="407539" y="4792269"/>
              <a:ext cx="1804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XYZ Coordinates: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60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Mitchell</dc:creator>
  <cp:lastModifiedBy>William Mitchell</cp:lastModifiedBy>
  <cp:revision>4</cp:revision>
  <dcterms:created xsi:type="dcterms:W3CDTF">2022-12-06T04:03:00Z</dcterms:created>
  <dcterms:modified xsi:type="dcterms:W3CDTF">2022-12-08T19:10:01Z</dcterms:modified>
</cp:coreProperties>
</file>