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7132638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3206" y="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A3AD0-05C0-4837-8FF8-FFE7B2D610C2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63A8C-383A-4544-9C23-51366F42D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4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63A8C-383A-4544-9C23-51366F42D5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1272011"/>
            <a:ext cx="6062742" cy="2705947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4082310"/>
            <a:ext cx="5349479" cy="1876530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2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413808"/>
            <a:ext cx="153797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413808"/>
            <a:ext cx="452476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7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1937705"/>
            <a:ext cx="6151900" cy="3233102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5201393"/>
            <a:ext cx="6151900" cy="1700212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>
                    <a:tint val="82000"/>
                  </a:schemeClr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82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6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2069042"/>
            <a:ext cx="303137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2069042"/>
            <a:ext cx="303137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413810"/>
            <a:ext cx="61519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1905318"/>
            <a:ext cx="3017440" cy="933767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2839085"/>
            <a:ext cx="301744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1905318"/>
            <a:ext cx="3032300" cy="933767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2839085"/>
            <a:ext cx="303230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518160"/>
            <a:ext cx="2300461" cy="1813560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1119083"/>
            <a:ext cx="3610898" cy="5523442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331720"/>
            <a:ext cx="2300461" cy="4319800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518160"/>
            <a:ext cx="2300461" cy="1813560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1119083"/>
            <a:ext cx="3610898" cy="5523442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2331720"/>
            <a:ext cx="2300461" cy="4319800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413810"/>
            <a:ext cx="61519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2069042"/>
            <a:ext cx="61519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7203865"/>
            <a:ext cx="160484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C7D0-D083-48C1-A438-03B0090200CE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7203865"/>
            <a:ext cx="240726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7203865"/>
            <a:ext cx="160484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F455D-5E5B-40E3-B887-741A2C029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2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26" Type="http://schemas.openxmlformats.org/officeDocument/2006/relationships/image" Target="../media/image23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24" Type="http://schemas.openxmlformats.org/officeDocument/2006/relationships/image" Target="../media/image21.sv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31" Type="http://schemas.openxmlformats.org/officeDocument/2006/relationships/image" Target="../media/image28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2B884C5F-A585-BA18-E715-89302699ADDF}"/>
              </a:ext>
            </a:extLst>
          </p:cNvPr>
          <p:cNvSpPr>
            <a:spLocks noChangeAspect="1"/>
          </p:cNvSpPr>
          <p:nvPr/>
        </p:nvSpPr>
        <p:spPr>
          <a:xfrm>
            <a:off x="3177530" y="205325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  <a:p>
            <a:pPr algn="ctr"/>
            <a:endParaRPr lang="en-US" sz="1913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91E8F40-4AD2-31C4-5FCD-788C939C1A29}"/>
              </a:ext>
            </a:extLst>
          </p:cNvPr>
          <p:cNvSpPr>
            <a:spLocks noChangeAspect="1"/>
          </p:cNvSpPr>
          <p:nvPr/>
        </p:nvSpPr>
        <p:spPr>
          <a:xfrm>
            <a:off x="3252365" y="272248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  <a:p>
            <a:pPr algn="ctr"/>
            <a:endParaRPr lang="en-US" sz="191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39CE-D637-86D0-D606-0291BCF0FC92}"/>
              </a:ext>
            </a:extLst>
          </p:cNvPr>
          <p:cNvSpPr>
            <a:spLocks noChangeAspect="1"/>
          </p:cNvSpPr>
          <p:nvPr/>
        </p:nvSpPr>
        <p:spPr>
          <a:xfrm>
            <a:off x="3317169" y="337329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  <a:p>
            <a:pPr algn="ctr"/>
            <a:endParaRPr lang="en-US" sz="1913" dirty="0"/>
          </a:p>
          <a:p>
            <a:pPr algn="ctr"/>
            <a:r>
              <a:rPr lang="en-US" sz="1700" dirty="0">
                <a:solidFill>
                  <a:schemeClr val="tx1"/>
                </a:solidFill>
              </a:rPr>
              <a:t>Background </a:t>
            </a:r>
          </a:p>
          <a:p>
            <a:pPr algn="ctr"/>
            <a:r>
              <a:rPr lang="en-US" sz="1700" dirty="0">
                <a:solidFill>
                  <a:schemeClr val="tx1"/>
                </a:solidFill>
              </a:rPr>
              <a:t>Information</a:t>
            </a:r>
          </a:p>
        </p:txBody>
      </p: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D13062DE-5A0D-CB6B-3424-001E655F0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00711" y="337329"/>
            <a:ext cx="818913" cy="8189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B0BF78A-46A2-21BC-976B-9233CA1B1F32}"/>
              </a:ext>
            </a:extLst>
          </p:cNvPr>
          <p:cNvSpPr txBox="1"/>
          <p:nvPr/>
        </p:nvSpPr>
        <p:spPr>
          <a:xfrm>
            <a:off x="6152" y="97444"/>
            <a:ext cx="415498" cy="41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5" dirty="0"/>
              <a:t>A</a:t>
            </a:r>
            <a:r>
              <a:rPr lang="en-US" sz="1913" dirty="0"/>
              <a:t>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0D5DB96-6DB6-92B9-34DE-2CEBDB6B7640}"/>
              </a:ext>
            </a:extLst>
          </p:cNvPr>
          <p:cNvSpPr/>
          <p:nvPr/>
        </p:nvSpPr>
        <p:spPr>
          <a:xfrm>
            <a:off x="1137937" y="1167909"/>
            <a:ext cx="998250" cy="10207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2BE3E03-D017-F219-7562-330DE2263D3F}"/>
              </a:ext>
            </a:extLst>
          </p:cNvPr>
          <p:cNvGrpSpPr/>
          <p:nvPr/>
        </p:nvGrpSpPr>
        <p:grpSpPr>
          <a:xfrm>
            <a:off x="653526" y="3461658"/>
            <a:ext cx="2090472" cy="1813947"/>
            <a:chOff x="1764183" y="2956643"/>
            <a:chExt cx="1967503" cy="17072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4" name="Thought Bubble: Cloud 43">
              <a:extLst>
                <a:ext uri="{FF2B5EF4-FFF2-40B4-BE49-F238E27FC236}">
                  <a16:creationId xmlns:a16="http://schemas.microsoft.com/office/drawing/2014/main" id="{83249A77-4C1F-C1E5-49F5-72565CAF5BF0}"/>
                </a:ext>
              </a:extLst>
            </p:cNvPr>
            <p:cNvSpPr/>
            <p:nvPr/>
          </p:nvSpPr>
          <p:spPr>
            <a:xfrm>
              <a:off x="2492967" y="2956643"/>
              <a:ext cx="976941" cy="648326"/>
            </a:xfrm>
            <a:prstGeom prst="cloudCallou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13"/>
            </a:p>
          </p:txBody>
        </p:sp>
        <p:pic>
          <p:nvPicPr>
            <p:cNvPr id="36" name="Picture 35" descr="A person's head and a microphone&#10;&#10;Description automatically generated">
              <a:extLst>
                <a:ext uri="{FF2B5EF4-FFF2-40B4-BE49-F238E27FC236}">
                  <a16:creationId xmlns:a16="http://schemas.microsoft.com/office/drawing/2014/main" id="{788AEBC0-193F-294F-5D1A-60D0C76A8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953" b="90000" l="5773" r="89924">
                          <a14:foregroundMark x1="24401" y1="7109" x2="24401" y2="7109"/>
                          <a14:foregroundMark x1="8987" y1="25078" x2="11765" y2="30859"/>
                          <a14:foregroundMark x1="5773" y1="35156" x2="5773" y2="35156"/>
                          <a14:foregroundMark x1="52560" y1="59922" x2="52560" y2="59922"/>
                          <a14:foregroundMark x1="63126" y1="65391" x2="63126" y2="65391"/>
                          <a14:foregroundMark x1="77288" y1="64141" x2="77288" y2="64141"/>
                          <a14:foregroundMark x1="76688" y1="79922" x2="76688" y2="799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4183" y="3292207"/>
              <a:ext cx="1967503" cy="137168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78B8C96-D932-6E70-ABD7-65F459066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314" t="21040" r="8294" b="20578"/>
            <a:stretch/>
          </p:blipFill>
          <p:spPr>
            <a:xfrm>
              <a:off x="2672236" y="3063683"/>
              <a:ext cx="620465" cy="429146"/>
            </a:xfrm>
            <a:prstGeom prst="rect">
              <a:avLst/>
            </a:prstGeom>
          </p:spPr>
        </p:pic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9EC88630-0F81-A19C-2A52-65D3B91E5621}"/>
              </a:ext>
            </a:extLst>
          </p:cNvPr>
          <p:cNvSpPr/>
          <p:nvPr/>
        </p:nvSpPr>
        <p:spPr>
          <a:xfrm>
            <a:off x="1138802" y="5394571"/>
            <a:ext cx="998250" cy="102074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567F23-E0AB-77E4-C75D-7425B9D3FE6F}"/>
              </a:ext>
            </a:extLst>
          </p:cNvPr>
          <p:cNvSpPr txBox="1"/>
          <p:nvPr/>
        </p:nvSpPr>
        <p:spPr>
          <a:xfrm>
            <a:off x="497232" y="218636"/>
            <a:ext cx="2279663" cy="6839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2400" dirty="0"/>
              <a:t>Video Tasks (2x)</a:t>
            </a:r>
          </a:p>
          <a:p>
            <a:pPr algn="ctr">
              <a:lnSpc>
                <a:spcPts val="2338"/>
              </a:lnSpc>
            </a:pP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 = 35)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F26ABE-2A58-17CB-AFBC-0D7CC721185B}"/>
              </a:ext>
            </a:extLst>
          </p:cNvPr>
          <p:cNvSpPr>
            <a:spLocks noChangeAspect="1"/>
          </p:cNvSpPr>
          <p:nvPr/>
        </p:nvSpPr>
        <p:spPr>
          <a:xfrm>
            <a:off x="3974241" y="1609326"/>
            <a:ext cx="1748791" cy="1165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13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F02B9F-5DE0-D300-3F6C-8B361506C1A3}"/>
              </a:ext>
            </a:extLst>
          </p:cNvPr>
          <p:cNvSpPr>
            <a:spLocks noChangeAspect="1"/>
          </p:cNvSpPr>
          <p:nvPr/>
        </p:nvSpPr>
        <p:spPr>
          <a:xfrm>
            <a:off x="4361618" y="2605402"/>
            <a:ext cx="1748791" cy="1165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pic>
        <p:nvPicPr>
          <p:cNvPr id="37" name="Content Placeholder 22" descr="A picture containing device, fan&#10;&#10;Description automatically generated">
            <a:extLst>
              <a:ext uri="{FF2B5EF4-FFF2-40B4-BE49-F238E27FC236}">
                <a16:creationId xmlns:a16="http://schemas.microsoft.com/office/drawing/2014/main" id="{D68047F3-6A8C-DCD4-1EE3-4BEDD10211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2" r="22162"/>
          <a:stretch/>
        </p:blipFill>
        <p:spPr>
          <a:xfrm>
            <a:off x="4700036" y="2653984"/>
            <a:ext cx="1068705" cy="1068705"/>
          </a:xfrm>
          <a:prstGeom prst="ellipse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BFE54A-68C0-98B0-E933-EDC65A08BA36}"/>
              </a:ext>
            </a:extLst>
          </p:cNvPr>
          <p:cNvSpPr>
            <a:spLocks noChangeAspect="1"/>
          </p:cNvSpPr>
          <p:nvPr/>
        </p:nvSpPr>
        <p:spPr>
          <a:xfrm>
            <a:off x="4781478" y="3561657"/>
            <a:ext cx="2185988" cy="145732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2A2DA-4F40-30BF-8A7A-D3FCB339327C}"/>
              </a:ext>
            </a:extLst>
          </p:cNvPr>
          <p:cNvSpPr txBox="1"/>
          <p:nvPr/>
        </p:nvSpPr>
        <p:spPr>
          <a:xfrm>
            <a:off x="3376237" y="2070585"/>
            <a:ext cx="566181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3" dirty="0"/>
              <a:t>30s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98BC63-C719-9D11-DE0E-35F3E7A0EA84}"/>
              </a:ext>
            </a:extLst>
          </p:cNvPr>
          <p:cNvSpPr txBox="1"/>
          <p:nvPr/>
        </p:nvSpPr>
        <p:spPr>
          <a:xfrm>
            <a:off x="3799822" y="3144526"/>
            <a:ext cx="566181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13" dirty="0"/>
              <a:t>30s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5A4A7B-8880-3159-91B5-FC064E860991}"/>
              </a:ext>
            </a:extLst>
          </p:cNvPr>
          <p:cNvSpPr txBox="1"/>
          <p:nvPr/>
        </p:nvSpPr>
        <p:spPr>
          <a:xfrm>
            <a:off x="3716696" y="4240740"/>
            <a:ext cx="1039066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13" dirty="0"/>
              <a:t>22m17s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DA1DE5-E161-E4BF-30D4-58E309C6AC9F}"/>
              </a:ext>
            </a:extLst>
          </p:cNvPr>
          <p:cNvGrpSpPr/>
          <p:nvPr/>
        </p:nvGrpSpPr>
        <p:grpSpPr>
          <a:xfrm>
            <a:off x="5091545" y="3351035"/>
            <a:ext cx="1614353" cy="1589577"/>
            <a:chOff x="4657819" y="1368057"/>
            <a:chExt cx="1519391" cy="1496072"/>
          </a:xfrm>
        </p:grpSpPr>
        <p:pic>
          <p:nvPicPr>
            <p:cNvPr id="55" name="Graphic 54" descr="Film strip with solid fill">
              <a:extLst>
                <a:ext uri="{FF2B5EF4-FFF2-40B4-BE49-F238E27FC236}">
                  <a16:creationId xmlns:a16="http://schemas.microsoft.com/office/drawing/2014/main" id="{D506859E-7247-0705-C555-F5E9DF098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6200000">
              <a:off x="4669479" y="1356397"/>
              <a:ext cx="1496072" cy="1519391"/>
            </a:xfrm>
            <a:prstGeom prst="rect">
              <a:avLst/>
            </a:prstGeom>
          </p:spPr>
        </p:pic>
        <p:pic>
          <p:nvPicPr>
            <p:cNvPr id="56" name="Graphic 55" descr="Play with solid fill">
              <a:extLst>
                <a:ext uri="{FF2B5EF4-FFF2-40B4-BE49-F238E27FC236}">
                  <a16:creationId xmlns:a16="http://schemas.microsoft.com/office/drawing/2014/main" id="{B79499A6-F895-C8F6-7CA2-4C2156F2C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49690" y="1836387"/>
              <a:ext cx="559412" cy="559412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3F00D91-DE41-CD0D-CC89-E88AA5BA77BD}"/>
              </a:ext>
            </a:extLst>
          </p:cNvPr>
          <p:cNvGrpSpPr/>
          <p:nvPr/>
        </p:nvGrpSpPr>
        <p:grpSpPr>
          <a:xfrm>
            <a:off x="4807202" y="4627257"/>
            <a:ext cx="2134548" cy="319488"/>
            <a:chOff x="4411577" y="2537991"/>
            <a:chExt cx="2008986" cy="30069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4AC66A2-1759-1F36-C853-F797117D2196}"/>
                </a:ext>
              </a:extLst>
            </p:cNvPr>
            <p:cNvGrpSpPr/>
            <p:nvPr/>
          </p:nvGrpSpPr>
          <p:grpSpPr>
            <a:xfrm>
              <a:off x="4500130" y="2654608"/>
              <a:ext cx="1824282" cy="148307"/>
              <a:chOff x="4757174" y="2691442"/>
              <a:chExt cx="1394604" cy="9776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FE0A6CC-9C9E-B036-1D82-146580B6CF0B}"/>
                  </a:ext>
                </a:extLst>
              </p:cNvPr>
              <p:cNvSpPr/>
              <p:nvPr/>
            </p:nvSpPr>
            <p:spPr>
              <a:xfrm>
                <a:off x="4757174" y="2691442"/>
                <a:ext cx="1394604" cy="97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 dirty="0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1928387-0C55-5502-63FC-4A2F0B8A2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4476" y="2691442"/>
                <a:ext cx="0" cy="97766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58F68E-11B4-4B43-DCF0-4449C16F050D}"/>
                </a:ext>
              </a:extLst>
            </p:cNvPr>
            <p:cNvSpPr txBox="1"/>
            <p:nvPr/>
          </p:nvSpPr>
          <p:spPr>
            <a:xfrm>
              <a:off x="4435789" y="2613345"/>
              <a:ext cx="468001" cy="22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56" dirty="0"/>
                <a:t>Guilty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3A87E8-2705-186A-9DD0-D889C4ED820D}"/>
                </a:ext>
              </a:extLst>
            </p:cNvPr>
            <p:cNvSpPr txBox="1"/>
            <p:nvPr/>
          </p:nvSpPr>
          <p:spPr>
            <a:xfrm>
              <a:off x="5759794" y="2612917"/>
              <a:ext cx="615855" cy="225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56" dirty="0"/>
                <a:t>Innocent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A40067-9FE9-08D5-09DD-650012156A81}"/>
                </a:ext>
              </a:extLst>
            </p:cNvPr>
            <p:cNvSpPr txBox="1"/>
            <p:nvPr/>
          </p:nvSpPr>
          <p:spPr>
            <a:xfrm>
              <a:off x="5872600" y="2537993"/>
              <a:ext cx="547963" cy="16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31" dirty="0"/>
                <a:t>100% Certain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BB0300-D001-7361-53BB-873C337A3B44}"/>
                </a:ext>
              </a:extLst>
            </p:cNvPr>
            <p:cNvSpPr txBox="1"/>
            <p:nvPr/>
          </p:nvSpPr>
          <p:spPr>
            <a:xfrm>
              <a:off x="4411577" y="2537992"/>
              <a:ext cx="547963" cy="16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31" dirty="0"/>
                <a:t>100% Certain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E0F381-0044-D7DA-3241-C82604B0484D}"/>
                </a:ext>
              </a:extLst>
            </p:cNvPr>
            <p:cNvSpPr txBox="1"/>
            <p:nvPr/>
          </p:nvSpPr>
          <p:spPr>
            <a:xfrm>
              <a:off x="5176787" y="2537991"/>
              <a:ext cx="478563" cy="163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31" dirty="0"/>
                <a:t>0% Certain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9084D2C-262A-2AA3-9A20-BAFAFBC604EE}"/>
              </a:ext>
            </a:extLst>
          </p:cNvPr>
          <p:cNvGrpSpPr/>
          <p:nvPr/>
        </p:nvGrpSpPr>
        <p:grpSpPr>
          <a:xfrm>
            <a:off x="5588953" y="4710587"/>
            <a:ext cx="552652" cy="242888"/>
            <a:chOff x="3627489" y="2733141"/>
            <a:chExt cx="520143" cy="228600"/>
          </a:xfrm>
        </p:grpSpPr>
        <p:pic>
          <p:nvPicPr>
            <p:cNvPr id="61" name="Graphic 60" descr="Chevron arrows outline">
              <a:extLst>
                <a:ext uri="{FF2B5EF4-FFF2-40B4-BE49-F238E27FC236}">
                  <a16:creationId xmlns:a16="http://schemas.microsoft.com/office/drawing/2014/main" id="{5F906A28-B605-2CD4-6012-E73E4E9EC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19032" y="2733141"/>
              <a:ext cx="228600" cy="228600"/>
            </a:xfrm>
            <a:prstGeom prst="rect">
              <a:avLst/>
            </a:prstGeom>
          </p:spPr>
        </p:pic>
        <p:pic>
          <p:nvPicPr>
            <p:cNvPr id="63" name="Graphic 62" descr="Chevron arrows outline">
              <a:extLst>
                <a:ext uri="{FF2B5EF4-FFF2-40B4-BE49-F238E27FC236}">
                  <a16:creationId xmlns:a16="http://schemas.microsoft.com/office/drawing/2014/main" id="{71DD0D9F-D38F-A91F-DFFA-E8118EE7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627489" y="2733141"/>
              <a:ext cx="228600" cy="228600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3B8976-46C4-DB69-4438-8A678BF5CFB9}"/>
              </a:ext>
            </a:extLst>
          </p:cNvPr>
          <p:cNvGrpSpPr/>
          <p:nvPr/>
        </p:nvGrpSpPr>
        <p:grpSpPr>
          <a:xfrm>
            <a:off x="5045395" y="4890448"/>
            <a:ext cx="1621211" cy="765359"/>
            <a:chOff x="5162010" y="3182087"/>
            <a:chExt cx="1525846" cy="82824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1D2BEB3-9496-2664-0F7D-1AFE42B28BE1}"/>
                </a:ext>
              </a:extLst>
            </p:cNvPr>
            <p:cNvGrpSpPr/>
            <p:nvPr/>
          </p:nvGrpSpPr>
          <p:grpSpPr>
            <a:xfrm>
              <a:off x="5162010" y="3356250"/>
              <a:ext cx="1519026" cy="654085"/>
              <a:chOff x="4612958" y="3001243"/>
              <a:chExt cx="1519026" cy="65408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000AC8B-C3E8-A9FC-C479-AC6FB87ED8E8}"/>
                  </a:ext>
                </a:extLst>
              </p:cNvPr>
              <p:cNvSpPr/>
              <p:nvPr/>
            </p:nvSpPr>
            <p:spPr>
              <a:xfrm>
                <a:off x="4678004" y="3011415"/>
                <a:ext cx="675995" cy="553058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BAF3BBE-C679-2F6B-3546-0F6B65E55603}"/>
                  </a:ext>
                </a:extLst>
              </p:cNvPr>
              <p:cNvGrpSpPr/>
              <p:nvPr/>
            </p:nvGrpSpPr>
            <p:grpSpPr>
              <a:xfrm>
                <a:off x="4786814" y="3001243"/>
                <a:ext cx="567185" cy="538635"/>
                <a:chOff x="5080395" y="2976708"/>
                <a:chExt cx="748561" cy="699008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AC54411-2E09-B450-4D03-2F90C8DCF1AB}"/>
                    </a:ext>
                  </a:extLst>
                </p:cNvPr>
                <p:cNvGrpSpPr/>
                <p:nvPr/>
              </p:nvGrpSpPr>
              <p:grpSpPr>
                <a:xfrm>
                  <a:off x="5080395" y="3036957"/>
                  <a:ext cx="623938" cy="127790"/>
                  <a:chOff x="4940100" y="3080197"/>
                  <a:chExt cx="897724" cy="176808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1D274A25-A888-FA54-3E9C-98116215126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940100" y="3080197"/>
                    <a:ext cx="422557" cy="176808"/>
                    <a:chOff x="2341134" y="5690863"/>
                    <a:chExt cx="1199985" cy="502104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4DE81299-1F69-89D8-130F-E875AF485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1134" y="5968501"/>
                      <a:ext cx="1199985" cy="22446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  <p:sp>
                  <p:nvSpPr>
                    <p:cNvPr id="72" name="Flowchart: Magnetic Disk 71">
                      <a:extLst>
                        <a:ext uri="{FF2B5EF4-FFF2-40B4-BE49-F238E27FC236}">
                          <a16:creationId xmlns:a16="http://schemas.microsoft.com/office/drawing/2014/main" id="{5558B5C3-5243-45D4-9D96-53EF2752331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90537" y="5690863"/>
                      <a:ext cx="901180" cy="405137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</p:grp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9D2CBA01-9B69-717C-87C7-375D9901F3F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415267" y="3080197"/>
                    <a:ext cx="422557" cy="176808"/>
                    <a:chOff x="2341134" y="5690863"/>
                    <a:chExt cx="1199985" cy="502104"/>
                  </a:xfrm>
                </p:grpSpPr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477C2991-A0A4-C551-6F1E-5407D2EBE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1134" y="5968501"/>
                      <a:ext cx="1199985" cy="224466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  <p:sp>
                  <p:nvSpPr>
                    <p:cNvPr id="76" name="Flowchart: Magnetic Disk 75">
                      <a:extLst>
                        <a:ext uri="{FF2B5EF4-FFF2-40B4-BE49-F238E27FC236}">
                          <a16:creationId xmlns:a16="http://schemas.microsoft.com/office/drawing/2014/main" id="{6C4FEE7F-1960-EC76-E3C1-8A0F7A87F81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90537" y="5690863"/>
                      <a:ext cx="901180" cy="405137"/>
                    </a:xfrm>
                    <a:prstGeom prst="flowChartMagneticDisk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913"/>
                    </a:p>
                  </p:txBody>
                </p:sp>
              </p:grpSp>
            </p:grpSp>
            <p:pic>
              <p:nvPicPr>
                <p:cNvPr id="78" name="Graphic 77" descr="Pinch Zoom In with solid fill">
                  <a:extLst>
                    <a:ext uri="{FF2B5EF4-FFF2-40B4-BE49-F238E27FC236}">
                      <a16:creationId xmlns:a16="http://schemas.microsoft.com/office/drawing/2014/main" id="{524AAEE7-3159-9EB3-8612-064459085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 l="28823"/>
                <a:stretch/>
              </p:blipFill>
              <p:spPr>
                <a:xfrm rot="502793">
                  <a:off x="5331424" y="2976708"/>
                  <a:ext cx="497532" cy="699008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885A6B6-ACD2-0F71-7506-E47FF25ECCBD}"/>
                  </a:ext>
                </a:extLst>
              </p:cNvPr>
              <p:cNvSpPr txBox="1"/>
              <p:nvPr/>
            </p:nvSpPr>
            <p:spPr>
              <a:xfrm>
                <a:off x="4612958" y="3236843"/>
                <a:ext cx="400109" cy="418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13" dirty="0"/>
                  <a:t>1x</a:t>
                </a: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57FE5A3-3AA7-7945-F991-1AB28D060AC1}"/>
                  </a:ext>
                </a:extLst>
              </p:cNvPr>
              <p:cNvSpPr/>
              <p:nvPr/>
            </p:nvSpPr>
            <p:spPr>
              <a:xfrm>
                <a:off x="5455989" y="3007220"/>
                <a:ext cx="675995" cy="553058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FC11CEF-F532-9F67-AC20-A3465A2E9508}"/>
                  </a:ext>
                </a:extLst>
              </p:cNvPr>
              <p:cNvSpPr txBox="1"/>
              <p:nvPr/>
            </p:nvSpPr>
            <p:spPr>
              <a:xfrm>
                <a:off x="5390943" y="3232648"/>
                <a:ext cx="400109" cy="418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13" dirty="0"/>
                  <a:t>1x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A2152D6-7691-0D23-CF13-6422657DD96E}"/>
                </a:ext>
              </a:extLst>
            </p:cNvPr>
            <p:cNvGrpSpPr/>
            <p:nvPr/>
          </p:nvGrpSpPr>
          <p:grpSpPr>
            <a:xfrm>
              <a:off x="6011861" y="3182087"/>
              <a:ext cx="675995" cy="802250"/>
              <a:chOff x="4394856" y="2929203"/>
              <a:chExt cx="960699" cy="960699"/>
            </a:xfrm>
          </p:grpSpPr>
          <p:pic>
            <p:nvPicPr>
              <p:cNvPr id="96" name="Graphic 95" descr="Eyes with solid fill">
                <a:extLst>
                  <a:ext uri="{FF2B5EF4-FFF2-40B4-BE49-F238E27FC236}">
                    <a16:creationId xmlns:a16="http://schemas.microsoft.com/office/drawing/2014/main" id="{72A63DA9-5790-5546-4BC8-EDD926DEA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4394856" y="2929203"/>
                <a:ext cx="960699" cy="960699"/>
              </a:xfrm>
              <a:prstGeom prst="rect">
                <a:avLst/>
              </a:prstGeom>
            </p:spPr>
          </p:pic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BB8F574-3F49-DD94-AA81-F16948EBDC6F}"/>
                  </a:ext>
                </a:extLst>
              </p:cNvPr>
              <p:cNvSpPr/>
              <p:nvPr/>
            </p:nvSpPr>
            <p:spPr>
              <a:xfrm>
                <a:off x="5078437" y="3376134"/>
                <a:ext cx="59702" cy="614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6774720-9843-A7AA-7F90-00A863CC1818}"/>
                  </a:ext>
                </a:extLst>
              </p:cNvPr>
              <p:cNvSpPr/>
              <p:nvPr/>
            </p:nvSpPr>
            <p:spPr>
              <a:xfrm>
                <a:off x="4620032" y="3376134"/>
                <a:ext cx="59702" cy="614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13"/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47A50767-31B5-F669-869D-92CEC763EE19}"/>
              </a:ext>
            </a:extLst>
          </p:cNvPr>
          <p:cNvSpPr txBox="1"/>
          <p:nvPr/>
        </p:nvSpPr>
        <p:spPr>
          <a:xfrm>
            <a:off x="0" y="2383487"/>
            <a:ext cx="422231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5" dirty="0"/>
              <a:t>B.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18DBAD-B8CD-810B-302B-B9A9BA8356C5}"/>
              </a:ext>
            </a:extLst>
          </p:cNvPr>
          <p:cNvSpPr txBox="1"/>
          <p:nvPr/>
        </p:nvSpPr>
        <p:spPr>
          <a:xfrm>
            <a:off x="5277" y="6631702"/>
            <a:ext cx="444096" cy="41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5" dirty="0"/>
              <a:t>C.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94C5E61-E2E0-6A47-7EDA-2572C54D645E}"/>
              </a:ext>
            </a:extLst>
          </p:cNvPr>
          <p:cNvGrpSpPr/>
          <p:nvPr/>
        </p:nvGrpSpPr>
        <p:grpSpPr>
          <a:xfrm>
            <a:off x="4247787" y="5796607"/>
            <a:ext cx="2646242" cy="1975793"/>
            <a:chOff x="395151" y="5900064"/>
            <a:chExt cx="2490581" cy="185957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C6FF1EE-553A-DB9B-6157-72BA49018F96}"/>
                </a:ext>
              </a:extLst>
            </p:cNvPr>
            <p:cNvGrpSpPr/>
            <p:nvPr/>
          </p:nvGrpSpPr>
          <p:grpSpPr>
            <a:xfrm>
              <a:off x="395151" y="5900064"/>
              <a:ext cx="2490581" cy="1859570"/>
              <a:chOff x="2541608" y="5743827"/>
              <a:chExt cx="1413908" cy="987322"/>
            </a:xfrm>
          </p:grpSpPr>
          <p:pic>
            <p:nvPicPr>
              <p:cNvPr id="111" name="Graphic 110" descr="Computer with solid fill">
                <a:extLst>
                  <a:ext uri="{FF2B5EF4-FFF2-40B4-BE49-F238E27FC236}">
                    <a16:creationId xmlns:a16="http://schemas.microsoft.com/office/drawing/2014/main" id="{A8EC36DC-5BA3-3205-3D2F-8E406D3BC5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3041116" y="574382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3" name="Graphic 112" descr="User with solid fill">
                <a:extLst>
                  <a:ext uri="{FF2B5EF4-FFF2-40B4-BE49-F238E27FC236}">
                    <a16:creationId xmlns:a16="http://schemas.microsoft.com/office/drawing/2014/main" id="{574F3567-1BA3-0F87-06E3-74E757F9A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541608" y="581674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21" name="Graphic 120" descr="Toggle with solid fill">
              <a:extLst>
                <a:ext uri="{FF2B5EF4-FFF2-40B4-BE49-F238E27FC236}">
                  <a16:creationId xmlns:a16="http://schemas.microsoft.com/office/drawing/2014/main" id="{3B6798AB-2D70-0668-68C3-38E0FE1C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07995" y="6381272"/>
              <a:ext cx="501005" cy="379904"/>
            </a:xfrm>
            <a:prstGeom prst="rect">
              <a:avLst/>
            </a:prstGeom>
          </p:spPr>
        </p:pic>
        <p:pic>
          <p:nvPicPr>
            <p:cNvPr id="123" name="Graphic 122" descr="User with solid fill">
              <a:extLst>
                <a:ext uri="{FF2B5EF4-FFF2-40B4-BE49-F238E27FC236}">
                  <a16:creationId xmlns:a16="http://schemas.microsoft.com/office/drawing/2014/main" id="{C4A816A9-45FA-69E3-825F-469378DEC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6363" y="6478194"/>
              <a:ext cx="379904" cy="379904"/>
            </a:xfrm>
            <a:prstGeom prst="rect">
              <a:avLst/>
            </a:prstGeom>
          </p:spPr>
        </p:pic>
        <p:pic>
          <p:nvPicPr>
            <p:cNvPr id="124" name="Graphic 123" descr="Toggle with solid fill">
              <a:extLst>
                <a:ext uri="{FF2B5EF4-FFF2-40B4-BE49-F238E27FC236}">
                  <a16:creationId xmlns:a16="http://schemas.microsoft.com/office/drawing/2014/main" id="{0228D37A-DBD1-99F5-45AE-D80548E34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 b="37854"/>
            <a:stretch/>
          </p:blipFill>
          <p:spPr>
            <a:xfrm>
              <a:off x="1707995" y="6684988"/>
              <a:ext cx="501005" cy="236096"/>
            </a:xfrm>
            <a:prstGeom prst="rect">
              <a:avLst/>
            </a:prstGeom>
          </p:spPr>
        </p:pic>
      </p:grpSp>
      <p:pic>
        <p:nvPicPr>
          <p:cNvPr id="126" name="Graphic 125" descr="Head with gears with solid fill">
            <a:extLst>
              <a:ext uri="{FF2B5EF4-FFF2-40B4-BE49-F238E27FC236}">
                <a16:creationId xmlns:a16="http://schemas.microsoft.com/office/drawing/2014/main" id="{D51B5554-E150-FEF0-54C0-10A6AC5F9C2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84728" y="3854468"/>
            <a:ext cx="1277207" cy="123984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9161D8C9-9D69-E3C0-BF6F-89308669FD48}"/>
              </a:ext>
            </a:extLst>
          </p:cNvPr>
          <p:cNvSpPr/>
          <p:nvPr/>
        </p:nvSpPr>
        <p:spPr>
          <a:xfrm>
            <a:off x="830112" y="4219820"/>
            <a:ext cx="418984" cy="415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13E528A-21E3-5F39-5783-7F636B2E0024}"/>
              </a:ext>
            </a:extLst>
          </p:cNvPr>
          <p:cNvSpPr/>
          <p:nvPr/>
        </p:nvSpPr>
        <p:spPr>
          <a:xfrm>
            <a:off x="999341" y="3973434"/>
            <a:ext cx="418984" cy="415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/>
          </a:p>
        </p:txBody>
      </p:sp>
      <p:pic>
        <p:nvPicPr>
          <p:cNvPr id="130" name="Picture 129" descr="A white machine with a round window&#10;&#10;Description automatically generated">
            <a:extLst>
              <a:ext uri="{FF2B5EF4-FFF2-40B4-BE49-F238E27FC236}">
                <a16:creationId xmlns:a16="http://schemas.microsoft.com/office/drawing/2014/main" id="{099025C1-CE44-D3BE-7171-A100059B8A3D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6" y="672944"/>
            <a:ext cx="999308" cy="737195"/>
          </a:xfrm>
          <a:prstGeom prst="rect">
            <a:avLst/>
          </a:prstGeom>
        </p:spPr>
      </p:pic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E20A50C-2ED0-B906-200D-965A648102DF}"/>
              </a:ext>
            </a:extLst>
          </p:cNvPr>
          <p:cNvGrpSpPr/>
          <p:nvPr/>
        </p:nvGrpSpPr>
        <p:grpSpPr>
          <a:xfrm>
            <a:off x="2495442" y="3779903"/>
            <a:ext cx="868749" cy="848908"/>
            <a:chOff x="2906382" y="3872232"/>
            <a:chExt cx="675313" cy="675313"/>
          </a:xfrm>
          <a:effectLst/>
        </p:grpSpPr>
        <p:pic>
          <p:nvPicPr>
            <p:cNvPr id="25" name="Graphic 24" descr="Document with solid fill">
              <a:extLst>
                <a:ext uri="{FF2B5EF4-FFF2-40B4-BE49-F238E27FC236}">
                  <a16:creationId xmlns:a16="http://schemas.microsoft.com/office/drawing/2014/main" id="{7D5C0BAE-8AC3-B273-EE04-F2D1C00F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906382" y="3872232"/>
              <a:ext cx="675313" cy="675313"/>
            </a:xfrm>
            <a:prstGeom prst="rect">
              <a:avLst/>
            </a:prstGeom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D449B91-B6F6-2B27-C71F-ACADDA7387BF}"/>
                </a:ext>
              </a:extLst>
            </p:cNvPr>
            <p:cNvSpPr/>
            <p:nvPr/>
          </p:nvSpPr>
          <p:spPr>
            <a:xfrm>
              <a:off x="3117284" y="4136309"/>
              <a:ext cx="261050" cy="2549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13"/>
            </a:p>
          </p:txBody>
        </p:sp>
        <p:pic>
          <p:nvPicPr>
            <p:cNvPr id="29" name="Graphic 28" descr="Voice with solid fill">
              <a:extLst>
                <a:ext uri="{FF2B5EF4-FFF2-40B4-BE49-F238E27FC236}">
                  <a16:creationId xmlns:a16="http://schemas.microsoft.com/office/drawing/2014/main" id="{0BAE3633-9503-3931-B0CC-63E41747F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rot="10800000">
              <a:off x="3070686" y="4029910"/>
              <a:ext cx="346704" cy="5176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4E8D0B9-7D9F-3331-7EF1-F99B5AB9EE45}"/>
              </a:ext>
            </a:extLst>
          </p:cNvPr>
          <p:cNvSpPr txBox="1"/>
          <p:nvPr/>
        </p:nvSpPr>
        <p:spPr>
          <a:xfrm>
            <a:off x="501105" y="2498438"/>
            <a:ext cx="2832122" cy="6839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sz="2400" dirty="0"/>
              <a:t>Surprise Free Recall</a:t>
            </a:r>
          </a:p>
          <a:p>
            <a:pPr algn="ctr">
              <a:lnSpc>
                <a:spcPts val="2338"/>
              </a:lnSpc>
            </a:pP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 = 28)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6170F-9DB0-A3A7-E3C4-32DA20A764E7}"/>
              </a:ext>
            </a:extLst>
          </p:cNvPr>
          <p:cNvSpPr txBox="1"/>
          <p:nvPr/>
        </p:nvSpPr>
        <p:spPr>
          <a:xfrm>
            <a:off x="500551" y="6720284"/>
            <a:ext cx="3554050" cy="66152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550" dirty="0"/>
              <a:t>Character Assessments</a:t>
            </a:r>
          </a:p>
          <a:p>
            <a:pPr algn="ctr">
              <a:lnSpc>
                <a:spcPts val="2200"/>
              </a:lnSpc>
            </a:pPr>
            <a:r>
              <a:rPr lang="en-US" sz="2125" dirty="0"/>
              <a:t>(</a:t>
            </a:r>
            <a:r>
              <a:rPr lang="en-US" sz="2125" i="1" dirty="0"/>
              <a:t>n</a:t>
            </a:r>
            <a:r>
              <a:rPr lang="en-US" sz="2125" dirty="0"/>
              <a:t> = 24)</a:t>
            </a:r>
          </a:p>
        </p:txBody>
      </p:sp>
      <p:pic>
        <p:nvPicPr>
          <p:cNvPr id="16" name="Picture 15" descr="A white machine with a round window&#10;&#10;Description automatically generated">
            <a:extLst>
              <a:ext uri="{FF2B5EF4-FFF2-40B4-BE49-F238E27FC236}">
                <a16:creationId xmlns:a16="http://schemas.microsoft.com/office/drawing/2014/main" id="{0ACAA1FA-E8B3-4ADC-F8BC-44218C0259E6}"/>
              </a:ext>
            </a:extLst>
          </p:cNvPr>
          <p:cNvPicPr>
            <a:picLocks noChangeAspect="1"/>
          </p:cNvPicPr>
          <p:nvPr/>
        </p:nvPicPr>
        <p:blipFill>
          <a:blip r:embed="rId2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" y="3113938"/>
            <a:ext cx="999308" cy="7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9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51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Mitchell</dc:creator>
  <cp:lastModifiedBy>Billy Mitchell</cp:lastModifiedBy>
  <cp:revision>4</cp:revision>
  <dcterms:created xsi:type="dcterms:W3CDTF">2024-11-16T00:25:21Z</dcterms:created>
  <dcterms:modified xsi:type="dcterms:W3CDTF">2024-11-16T03:29:47Z</dcterms:modified>
</cp:coreProperties>
</file>