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5" r:id="rId2"/>
    <p:sldId id="677" r:id="rId3"/>
    <p:sldId id="5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385723"/>
    <a:srgbClr val="006400"/>
    <a:srgbClr val="368536"/>
    <a:srgbClr val="4472C4"/>
    <a:srgbClr val="82AC70"/>
    <a:srgbClr val="E42126"/>
    <a:srgbClr val="FFFFFF"/>
    <a:srgbClr val="000000"/>
    <a:srgbClr val="6D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64865" autoAdjust="0"/>
  </p:normalViewPr>
  <p:slideViewPr>
    <p:cSldViewPr snapToGrid="0">
      <p:cViewPr>
        <p:scale>
          <a:sx n="33" d="100"/>
          <a:sy n="33" d="100"/>
        </p:scale>
        <p:origin x="3293" y="788"/>
      </p:cViewPr>
      <p:guideLst/>
    </p:cSldViewPr>
  </p:slideViewPr>
  <p:outlineViewPr>
    <p:cViewPr>
      <p:scale>
        <a:sx n="33" d="100"/>
        <a:sy n="33" d="100"/>
      </p:scale>
      <p:origin x="0" y="-104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-3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9C54-BEF5-4FDC-B642-E5484427620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925D-9DB9-4BC9-A416-BECCD718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9D7CE-3BA4-3166-0969-574435AB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646CD-06B1-B9C2-FC81-30E75CE68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D2D05-9D34-5557-907D-DC9BC1795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already covered our primary task exploring social uncertainty,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087E-D4DF-7BAA-85E7-B9FE6F624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5F682-72EE-4B81-8E7F-A30E1AD07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9D7CE-3BA4-3166-0969-574435AB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646CD-06B1-B9C2-FC81-30E75CE68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D2D05-9D34-5557-907D-DC9BC1795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already covered our primary task exploring social uncertainty,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087E-D4DF-7BAA-85E7-B9FE6F624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5F682-72EE-4B81-8E7F-A30E1AD070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3F3E-E6AB-0486-93B0-39813304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A6DF5-ED45-AD6E-433F-B9D681BAA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6DD88-AFBF-DE35-8B59-51B6122A3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also had participants complete a run of our control task.</a:t>
            </a:r>
          </a:p>
          <a:p>
            <a:endParaRPr lang="en-US" dirty="0"/>
          </a:p>
          <a:p>
            <a:r>
              <a:rPr lang="en-US" dirty="0"/>
              <a:t>Rather than tracking certainty of guilty or innocence</a:t>
            </a:r>
          </a:p>
          <a:p>
            <a:endParaRPr lang="en-US" dirty="0"/>
          </a:p>
          <a:p>
            <a:r>
              <a:rPr lang="en-US" dirty="0"/>
              <a:t>we ask them to track the luminance of the video, frame by frame, </a:t>
            </a:r>
          </a:p>
          <a:p>
            <a:endParaRPr lang="en-US" dirty="0"/>
          </a:p>
          <a:p>
            <a:r>
              <a:rPr lang="en-US" dirty="0"/>
              <a:t>and indicate how certain they are the current frame is brighter or darker than a target image,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825E-A636-F8A2-0753-FE733834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5F682-72EE-4B81-8E7F-A30E1AD07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35BA-78CD-E572-9FE7-67845AC5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7B4D-9BD7-B862-AF12-6FE4A08B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5C58-BD35-A79F-E076-CF29968A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B938-5BCA-5F61-A38A-28A7ED9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2FAA-4656-2B6E-AA2E-14D8A3DF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3E19-4EF6-3AB5-1B09-3D93D50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8EB3-D40C-AB2F-5EC0-FCE5CC0F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698A-ED92-EAB0-1BEC-F4E7A02A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E669-0D69-DBCC-249E-68712ECC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0B23-17A8-7886-2611-1E0B28D2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A644B-9D4F-1C2C-CF66-2EDDD9B3B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CDF2-2E81-91B1-2EAD-85ED91FD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D82A-0FA0-2119-3B21-938EF29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E6F3-2BB4-CA15-B836-7FC2939D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2E9B-58D2-55DE-91C3-6ADAD47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8D78-1BC1-F10B-C64E-99CD461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5282-2319-DC90-C494-5588D2D4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D72F-ABDD-2AF4-7FD5-4738C2B3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D5D8-C3F3-2463-F8EF-0AC9E7A5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E3F5-2123-2046-C3C1-D1ED90C3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46C1-4577-226E-EFB4-6605823F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5742-F28E-D564-D6D7-D376A550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B88B-7E72-1346-3A11-AC1880D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2780-56D3-68E3-65B7-47C603F5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0EB6-59A7-7BC0-70EA-F34BD8D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D61C-7754-5CB3-9458-75FFE6B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ED91-108D-06C4-6633-5D2C228AC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AE23-C53E-1267-46FD-22C92034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11FE-012B-C982-1430-00B6A54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5E8F-D44E-A15B-3E75-9BDBD419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FCD2-5C34-F083-FAC4-51353C65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626F-CBB4-C645-2C14-131BA0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29D1-84B9-5A4F-F245-831A7FC6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8606-1389-21EC-9E1B-84CEF55E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910A8-97B1-8A97-7E46-A5DA84BB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F4BD7-DE5C-BF7C-0BAE-B7DE5B53D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2F4DF-7B15-D2BD-5B70-8BE2FAEB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E0AC9-7AE6-E5B3-3D7F-443A3AB2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F7280-D746-C755-D2BD-18703BFB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87DA-2004-BEDA-0DA5-E83C08A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9B2A-00D0-207E-F0EE-B632A1F3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A2C90-6C3F-CF48-1209-A07597F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22F1-937C-9D5F-3295-5A0104C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90423-C1CD-38C3-BCF8-B0E0F40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B19A3-4E6B-C4DB-061F-7807936E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FB58-1568-318D-36BB-F4E3C5E0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0F0-DB8D-5673-A975-842D11E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598C-7043-3FF7-BFD9-67E5C924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2C640-51B9-820B-6CBB-EA378747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21E37-0A06-5BB7-EA25-7ED303AC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9ACC4-8AD4-953F-2833-22360E2A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48DE-6647-F076-13E3-53D6F22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811B-9C1A-B5A3-B6CD-84C15E6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6A45D-6253-A7C7-4D35-F233A2261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7B6BF-F163-3AC7-4A77-917F7BF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9D44-1718-6061-9AC9-8A440323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98FE-ED8A-8882-8EAB-75C5D8B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D779-5CE5-495E-BA69-73C630F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EF90E-3655-D7E2-2506-804A14E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0749-FE68-6A16-BA48-3A9AEABA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9E9E-AA8D-4F39-7E81-294E6C2FA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8C71-01E6-4513-915D-42F86DC3EE3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864-54FA-9C5F-34F3-5B31365E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6320-5B85-8E1A-E180-2B33356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EE91-5D47-4109-A105-44004BA4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jpe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.png"/><Relationship Id="rId3" Type="http://schemas.openxmlformats.org/officeDocument/2006/relationships/image" Target="../media/image12.png"/><Relationship Id="rId21" Type="http://schemas.openxmlformats.org/officeDocument/2006/relationships/image" Target="../media/image30.svg"/><Relationship Id="rId34" Type="http://schemas.microsoft.com/office/2007/relationships/hdphoto" Target="../media/hdphoto2.wdp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.sv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2.png"/><Relationship Id="rId32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23" Type="http://schemas.microsoft.com/office/2007/relationships/hdphoto" Target="../media/hdphoto1.wdp"/><Relationship Id="rId28" Type="http://schemas.openxmlformats.org/officeDocument/2006/relationships/image" Target="../media/image6.jpe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1.png"/><Relationship Id="rId27" Type="http://schemas.openxmlformats.org/officeDocument/2006/relationships/image" Target="../media/image5.svg"/><Relationship Id="rId30" Type="http://schemas.openxmlformats.org/officeDocument/2006/relationships/image" Target="../media/image8.png"/><Relationship Id="rId35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35.jpeg"/><Relationship Id="rId4" Type="http://schemas.openxmlformats.org/officeDocument/2006/relationships/image" Target="../media/image3.svg"/><Relationship Id="rId9" Type="http://schemas.openxmlformats.org/officeDocument/2006/relationships/image" Target="../media/image34.jpe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F354-F1BD-51AB-38BE-01EF588A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F7CC7DDE-EAB6-23BC-0E60-64ADF6C92F26}"/>
              </a:ext>
            </a:extLst>
          </p:cNvPr>
          <p:cNvGrpSpPr/>
          <p:nvPr/>
        </p:nvGrpSpPr>
        <p:grpSpPr>
          <a:xfrm>
            <a:off x="2739346" y="639296"/>
            <a:ext cx="7314484" cy="5090628"/>
            <a:chOff x="457201" y="690908"/>
            <a:chExt cx="7314484" cy="5090628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81F27D15-20D6-4A91-86E7-31643C152663}"/>
                </a:ext>
              </a:extLst>
            </p:cNvPr>
            <p:cNvSpPr txBox="1"/>
            <p:nvPr/>
          </p:nvSpPr>
          <p:spPr>
            <a:xfrm>
              <a:off x="2326697" y="690908"/>
              <a:ext cx="35714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Social Uncertainty</a:t>
              </a:r>
            </a:p>
          </p:txBody>
        </p: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D721533D-082E-1BD4-E409-F2291CAC665A}"/>
                </a:ext>
              </a:extLst>
            </p:cNvPr>
            <p:cNvGrpSpPr/>
            <p:nvPr/>
          </p:nvGrpSpPr>
          <p:grpSpPr>
            <a:xfrm>
              <a:off x="457201" y="1320935"/>
              <a:ext cx="7314484" cy="4460601"/>
              <a:chOff x="457201" y="1320935"/>
              <a:chExt cx="7314484" cy="4460601"/>
            </a:xfrm>
          </p:grpSpPr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6E08E117-32E3-787B-B338-30E3B124D40A}"/>
                  </a:ext>
                </a:extLst>
              </p:cNvPr>
              <p:cNvSpPr/>
              <p:nvPr/>
            </p:nvSpPr>
            <p:spPr>
              <a:xfrm>
                <a:off x="457201" y="1320935"/>
                <a:ext cx="7314484" cy="446060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2C7F3445-8C45-A548-B189-5DDDED19A4A5}"/>
                  </a:ext>
                </a:extLst>
              </p:cNvPr>
              <p:cNvGrpSpPr/>
              <p:nvPr/>
            </p:nvGrpSpPr>
            <p:grpSpPr>
              <a:xfrm>
                <a:off x="557082" y="1419093"/>
                <a:ext cx="7112294" cy="3572764"/>
                <a:chOff x="557082" y="1419093"/>
                <a:chExt cx="7112294" cy="3572764"/>
              </a:xfrm>
            </p:grpSpPr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AB829B6D-621A-6677-B7D9-CB3CEF5E8C27}"/>
                    </a:ext>
                  </a:extLst>
                </p:cNvPr>
                <p:cNvGrpSpPr/>
                <p:nvPr/>
              </p:nvGrpSpPr>
              <p:grpSpPr>
                <a:xfrm>
                  <a:off x="3251631" y="1419093"/>
                  <a:ext cx="1721625" cy="1411788"/>
                  <a:chOff x="1915445" y="1205955"/>
                  <a:chExt cx="1721625" cy="1411788"/>
                </a:xfrm>
              </p:grpSpPr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7C19C250-E72C-8382-9103-AF1999F800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90161" y="1572903"/>
                    <a:ext cx="773953" cy="1044840"/>
                    <a:chOff x="7725922" y="3147210"/>
                    <a:chExt cx="1865428" cy="2518337"/>
                  </a:xfrm>
                </p:grpSpPr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088B9563-0173-383B-FEDF-8CA1A26A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5922" y="3147210"/>
                      <a:ext cx="1861190" cy="2518337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113" name="Picture 2" descr="The Undoing Season 1 Episode 5 Review: Trial By Fury - TV Fanatic">
                      <a:extLst>
                        <a:ext uri="{FF2B5EF4-FFF2-40B4-BE49-F238E27FC236}">
                          <a16:creationId xmlns:a16="http://schemas.microsoft.com/office/drawing/2014/main" id="{21622881-A1C8-9D51-C867-575D99A72D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hqprint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9888" l="317" r="98413">
                                  <a14:foregroundMark x1="48889" y1="30225" x2="50476" y2="16180"/>
                                  <a14:foregroundMark x1="50476" y1="16180" x2="64603" y2="13371"/>
                                  <a14:foregroundMark x1="64603" y1="13371" x2="75397" y2="14494"/>
                                  <a14:foregroundMark x1="75397" y1="14494" x2="83016" y2="21011"/>
                                  <a14:foregroundMark x1="83016" y1="21011" x2="83175" y2="21124"/>
                                  <a14:foregroundMark x1="51429" y1="13371" x2="51429" y2="13371"/>
                                  <a14:foregroundMark x1="54762" y1="13483" x2="49206" y2="14831"/>
                                  <a14:foregroundMark x1="52540" y1="12921" x2="52540" y2="12921"/>
                                  <a14:foregroundMark x1="52063" y1="12360" x2="52063" y2="12360"/>
                                  <a14:foregroundMark x1="63651" y1="48989" x2="56032" y2="54494"/>
                                  <a14:foregroundMark x1="56032" y1="54494" x2="44603" y2="56292"/>
                                  <a14:foregroundMark x1="44603" y1="56292" x2="31587" y2="63708"/>
                                  <a14:foregroundMark x1="31587" y1="63708" x2="16508" y2="84494"/>
                                  <a14:foregroundMark x1="16508" y1="84494" x2="4286" y2="92921"/>
                                  <a14:foregroundMark x1="4286" y1="92921" x2="87460" y2="96966"/>
                                  <a14:foregroundMark x1="87460" y1="96966" x2="92063" y2="56404"/>
                                  <a14:foregroundMark x1="92063" y1="56404" x2="78889" y2="46966"/>
                                  <a14:foregroundMark x1="80159" y1="50337" x2="70794" y2="55618"/>
                                  <a14:foregroundMark x1="70794" y1="55618" x2="62857" y2="76292"/>
                                  <a14:foregroundMark x1="62857" y1="76292" x2="65873" y2="88090"/>
                                  <a14:foregroundMark x1="62857" y1="55618" x2="47937" y2="64607"/>
                                  <a14:foregroundMark x1="47937" y1="64607" x2="32857" y2="88427"/>
                                  <a14:foregroundMark x1="32857" y1="88427" x2="33016" y2="93034"/>
                                  <a14:foregroundMark x1="7143" y1="89888" x2="2063" y2="96292"/>
                                  <a14:foregroundMark x1="2063" y1="96292" x2="24286" y2="97978"/>
                                  <a14:foregroundMark x1="24286" y1="97978" x2="63492" y2="97191"/>
                                  <a14:foregroundMark x1="63492" y1="97191" x2="92222" y2="98427"/>
                                  <a14:foregroundMark x1="92222" y1="98427" x2="99365" y2="92697"/>
                                  <a14:foregroundMark x1="99365" y1="92697" x2="95556" y2="55169"/>
                                  <a14:foregroundMark x1="95556" y1="55169" x2="94603" y2="54270"/>
                                  <a14:foregroundMark x1="98730" y1="57079" x2="98571" y2="95393"/>
                                  <a14:foregroundMark x1="476" y1="95056" x2="14603" y2="95169"/>
                                  <a14:foregroundMark x1="3651" y1="97865" x2="97619" y2="99888"/>
                                  <a14:foregroundMark x1="46032" y1="67079" x2="45079" y2="61685"/>
                                  <a14:backgroundMark x1="8571" y1="81910" x2="3968" y2="85281"/>
                                </a14:backgroundRemoval>
                              </a14:imgEffect>
                              <a14:imgEffect>
                                <a14:saturation sat="0"/>
                              </a14:imgEffect>
                              <a14:imgEffect>
                                <a14:brightnessContrast bright="20000" contrast="-2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907" t="8123" b="22304"/>
                    <a:stretch/>
                  </p:blipFill>
                  <p:spPr bwMode="auto">
                    <a:xfrm>
                      <a:off x="7730162" y="3162876"/>
                      <a:ext cx="1861188" cy="250267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8561E584-A8A4-F971-DB81-D4F2E7B8A297}"/>
                      </a:ext>
                    </a:extLst>
                  </p:cNvPr>
                  <p:cNvSpPr txBox="1"/>
                  <p:nvPr/>
                </p:nvSpPr>
                <p:spPr>
                  <a:xfrm>
                    <a:off x="1915445" y="1205955"/>
                    <a:ext cx="172162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Is Jonathan guilty?</a:t>
                    </a:r>
                  </a:p>
                </p:txBody>
              </p: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806A7B27-3199-7E52-43D5-7D74105E5462}"/>
                    </a:ext>
                  </a:extLst>
                </p:cNvPr>
                <p:cNvGrpSpPr/>
                <p:nvPr/>
              </p:nvGrpSpPr>
              <p:grpSpPr>
                <a:xfrm>
                  <a:off x="623469" y="2790699"/>
                  <a:ext cx="6962722" cy="1622627"/>
                  <a:chOff x="623469" y="2790699"/>
                  <a:chExt cx="6962722" cy="1622627"/>
                </a:xfrm>
              </p:grpSpPr>
              <p:pic>
                <p:nvPicPr>
                  <p:cNvPr id="1085" name="Graphic 1084" descr="Video camera with solid fill">
                    <a:extLst>
                      <a:ext uri="{FF2B5EF4-FFF2-40B4-BE49-F238E27FC236}">
                        <a16:creationId xmlns:a16="http://schemas.microsoft.com/office/drawing/2014/main" id="{9BCEDC1E-E697-A4FD-1775-99AEEB4292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469" y="2790699"/>
                    <a:ext cx="1501377" cy="1501377"/>
                  </a:xfrm>
                  <a:prstGeom prst="rect">
                    <a:avLst/>
                  </a:prstGeom>
                </p:spPr>
              </p:pic>
              <p:grpSp>
                <p:nvGrpSpPr>
                  <p:cNvPr id="1086" name="Group 1085">
                    <a:extLst>
                      <a:ext uri="{FF2B5EF4-FFF2-40B4-BE49-F238E27FC236}">
                        <a16:creationId xmlns:a16="http://schemas.microsoft.com/office/drawing/2014/main" id="{D326FEF1-31C6-8726-A1D4-48BE96C3775A}"/>
                      </a:ext>
                    </a:extLst>
                  </p:cNvPr>
                  <p:cNvGrpSpPr/>
                  <p:nvPr/>
                </p:nvGrpSpPr>
                <p:grpSpPr>
                  <a:xfrm>
                    <a:off x="3423677" y="2907174"/>
                    <a:ext cx="1501634" cy="1501777"/>
                    <a:chOff x="2226364" y="4321177"/>
                    <a:chExt cx="1501634" cy="1501777"/>
                  </a:xfrm>
                </p:grpSpPr>
                <p:grpSp>
                  <p:nvGrpSpPr>
                    <p:cNvPr id="1105" name="Group 1104">
                      <a:extLst>
                        <a:ext uri="{FF2B5EF4-FFF2-40B4-BE49-F238E27FC236}">
                          <a16:creationId xmlns:a16="http://schemas.microsoft.com/office/drawing/2014/main" id="{18AE71AB-A10F-2E9D-F206-ED5AF9580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6364" y="4321177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107" name="Graphic 1106" descr="Film strip with solid fill">
                        <a:extLst>
                          <a:ext uri="{FF2B5EF4-FFF2-40B4-BE49-F238E27FC236}">
                            <a16:creationId xmlns:a16="http://schemas.microsoft.com/office/drawing/2014/main" id="{4E7CA76A-D1B7-83DA-0B24-FEEE0B6976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8" name="Graphic 1107" descr="Film strip with solid fill">
                        <a:extLst>
                          <a:ext uri="{FF2B5EF4-FFF2-40B4-BE49-F238E27FC236}">
                            <a16:creationId xmlns:a16="http://schemas.microsoft.com/office/drawing/2014/main" id="{24A444F0-0ADC-9E9F-2F75-EB07203089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9" name="Graphic 1108" descr="Film strip with solid fill">
                        <a:extLst>
                          <a:ext uri="{FF2B5EF4-FFF2-40B4-BE49-F238E27FC236}">
                            <a16:creationId xmlns:a16="http://schemas.microsoft.com/office/drawing/2014/main" id="{4F1F631C-AAD5-3911-90D6-37B0323CFC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106" name="Picture 4" descr="The Undoing: A Psychologist on Hugh Grant's Character | TIME">
                      <a:extLst>
                        <a:ext uri="{FF2B5EF4-FFF2-40B4-BE49-F238E27FC236}">
                          <a16:creationId xmlns:a16="http://schemas.microsoft.com/office/drawing/2014/main" id="{96E7B63E-0D07-F46B-91E4-1D37576A6E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41882" y="4662809"/>
                      <a:ext cx="1066692" cy="76828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7" name="Group 1086">
                    <a:extLst>
                      <a:ext uri="{FF2B5EF4-FFF2-40B4-BE49-F238E27FC236}">
                        <a16:creationId xmlns:a16="http://schemas.microsoft.com/office/drawing/2014/main" id="{40D4098D-750E-9B4B-1207-8B5F10A8294A}"/>
                      </a:ext>
                    </a:extLst>
                  </p:cNvPr>
                  <p:cNvGrpSpPr/>
                  <p:nvPr/>
                </p:nvGrpSpPr>
                <p:grpSpPr>
                  <a:xfrm>
                    <a:off x="4753058" y="2909362"/>
                    <a:ext cx="1501634" cy="1501777"/>
                    <a:chOff x="3626904" y="4622733"/>
                    <a:chExt cx="1501634" cy="1501777"/>
                  </a:xfrm>
                </p:grpSpPr>
                <p:grpSp>
                  <p:nvGrpSpPr>
                    <p:cNvPr id="1100" name="Group 1099">
                      <a:extLst>
                        <a:ext uri="{FF2B5EF4-FFF2-40B4-BE49-F238E27FC236}">
                          <a16:creationId xmlns:a16="http://schemas.microsoft.com/office/drawing/2014/main" id="{6E308F61-FCE1-F86E-F041-8E75BE5571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26904" y="4622733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102" name="Graphic 1101" descr="Film strip with solid fill">
                        <a:extLst>
                          <a:ext uri="{FF2B5EF4-FFF2-40B4-BE49-F238E27FC236}">
                            <a16:creationId xmlns:a16="http://schemas.microsoft.com/office/drawing/2014/main" id="{6D110786-FC48-5B2E-A76D-4358CDC6CA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3" name="Graphic 1102" descr="Film strip with solid fill">
                        <a:extLst>
                          <a:ext uri="{FF2B5EF4-FFF2-40B4-BE49-F238E27FC236}">
                            <a16:creationId xmlns:a16="http://schemas.microsoft.com/office/drawing/2014/main" id="{BF31F8B0-AE5C-BEF5-ACF9-034EB165D5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4" name="Graphic 1103" descr="Film strip with solid fill">
                        <a:extLst>
                          <a:ext uri="{FF2B5EF4-FFF2-40B4-BE49-F238E27FC236}">
                            <a16:creationId xmlns:a16="http://schemas.microsoft.com/office/drawing/2014/main" id="{0BE6FEC3-FD03-A15A-15A9-B70BF552547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101" name="Picture 8" descr="The Undoing' Episode 4 Recap: 'See No Evil' | Esquire">
                      <a:extLst>
                        <a:ext uri="{FF2B5EF4-FFF2-40B4-BE49-F238E27FC236}">
                          <a16:creationId xmlns:a16="http://schemas.microsoft.com/office/drawing/2014/main" id="{E937341A-0BE3-BBD2-6FD5-7A0EA5AC65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297"/>
                    <a:stretch/>
                  </p:blipFill>
                  <p:spPr bwMode="auto">
                    <a:xfrm>
                      <a:off x="3840686" y="4960177"/>
                      <a:ext cx="1068080" cy="76809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8" name="Group 1087">
                    <a:extLst>
                      <a:ext uri="{FF2B5EF4-FFF2-40B4-BE49-F238E27FC236}">
                        <a16:creationId xmlns:a16="http://schemas.microsoft.com/office/drawing/2014/main" id="{AD495493-D90A-EABD-2AED-F4B4ECA6B344}"/>
                      </a:ext>
                    </a:extLst>
                  </p:cNvPr>
                  <p:cNvGrpSpPr/>
                  <p:nvPr/>
                </p:nvGrpSpPr>
                <p:grpSpPr>
                  <a:xfrm>
                    <a:off x="2086179" y="2911549"/>
                    <a:ext cx="1501634" cy="1501777"/>
                    <a:chOff x="5063399" y="4622733"/>
                    <a:chExt cx="1501634" cy="1501777"/>
                  </a:xfrm>
                </p:grpSpPr>
                <p:grpSp>
                  <p:nvGrpSpPr>
                    <p:cNvPr id="1095" name="Group 1094">
                      <a:extLst>
                        <a:ext uri="{FF2B5EF4-FFF2-40B4-BE49-F238E27FC236}">
                          <a16:creationId xmlns:a16="http://schemas.microsoft.com/office/drawing/2014/main" id="{FB1FF915-6F22-E357-DE95-03F516B27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3399" y="4622733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097" name="Graphic 1096" descr="Film strip with solid fill">
                        <a:extLst>
                          <a:ext uri="{FF2B5EF4-FFF2-40B4-BE49-F238E27FC236}">
                            <a16:creationId xmlns:a16="http://schemas.microsoft.com/office/drawing/2014/main" id="{2A4E63C3-66A6-6932-0374-8EBD415ABC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8" name="Graphic 1097" descr="Film strip with solid fill">
                        <a:extLst>
                          <a:ext uri="{FF2B5EF4-FFF2-40B4-BE49-F238E27FC236}">
                            <a16:creationId xmlns:a16="http://schemas.microsoft.com/office/drawing/2014/main" id="{AE133812-7DFF-7D3D-C6D8-FC73774426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9" name="Graphic 1098" descr="Film strip with solid fill">
                        <a:extLst>
                          <a:ext uri="{FF2B5EF4-FFF2-40B4-BE49-F238E27FC236}">
                            <a16:creationId xmlns:a16="http://schemas.microsoft.com/office/drawing/2014/main" id="{49616C6C-C110-FA42-65DC-D29CA8A69B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96" name="Picture 10" descr="Screen-Shot-2020-11-18-at-4.30.17-PM-300x162">
                      <a:extLst>
                        <a:ext uri="{FF2B5EF4-FFF2-40B4-BE49-F238E27FC236}">
                          <a16:creationId xmlns:a16="http://schemas.microsoft.com/office/drawing/2014/main" id="{81A07F2B-A01B-B97B-0D5C-254337DDFB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81" r="11919"/>
                    <a:stretch/>
                  </p:blipFill>
                  <p:spPr bwMode="auto">
                    <a:xfrm>
                      <a:off x="5283811" y="4960177"/>
                      <a:ext cx="1066800" cy="76809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FC8F716F-D106-81F3-A180-ED2C50C5E73C}"/>
                      </a:ext>
                    </a:extLst>
                  </p:cNvPr>
                  <p:cNvGrpSpPr/>
                  <p:nvPr/>
                </p:nvGrpSpPr>
                <p:grpSpPr>
                  <a:xfrm>
                    <a:off x="6083571" y="2907174"/>
                    <a:ext cx="1502620" cy="1501777"/>
                    <a:chOff x="2303452" y="4858260"/>
                    <a:chExt cx="1502620" cy="1501777"/>
                  </a:xfrm>
                </p:grpSpPr>
                <p:grpSp>
                  <p:nvGrpSpPr>
                    <p:cNvPr id="1090" name="Group 1089">
                      <a:extLst>
                        <a:ext uri="{FF2B5EF4-FFF2-40B4-BE49-F238E27FC236}">
                          <a16:creationId xmlns:a16="http://schemas.microsoft.com/office/drawing/2014/main" id="{A7A8AD73-4AB6-C6D3-79BC-E51FA8F24F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3452" y="4858260"/>
                      <a:ext cx="1502620" cy="1501777"/>
                      <a:chOff x="2534361" y="4383089"/>
                      <a:chExt cx="1502620" cy="1501777"/>
                    </a:xfrm>
                  </p:grpSpPr>
                  <p:pic>
                    <p:nvPicPr>
                      <p:cNvPr id="1092" name="Graphic 1091" descr="Film strip with solid fill">
                        <a:extLst>
                          <a:ext uri="{FF2B5EF4-FFF2-40B4-BE49-F238E27FC236}">
                            <a16:creationId xmlns:a16="http://schemas.microsoft.com/office/drawing/2014/main" id="{072B2013-41B4-0324-5B3D-36AEE5E552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3" name="Graphic 1092" descr="Film strip with solid fill">
                        <a:extLst>
                          <a:ext uri="{FF2B5EF4-FFF2-40B4-BE49-F238E27FC236}">
                            <a16:creationId xmlns:a16="http://schemas.microsoft.com/office/drawing/2014/main" id="{B04DA54D-A8D2-4775-BF0A-B5488C1D8A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4" name="Graphic 1093" descr="Film strip with solid fill">
                        <a:extLst>
                          <a:ext uri="{FF2B5EF4-FFF2-40B4-BE49-F238E27FC236}">
                            <a16:creationId xmlns:a16="http://schemas.microsoft.com/office/drawing/2014/main" id="{323B7E54-535A-BE87-8927-2EED7BA0B9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0757" y="4418386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91" name="Picture 1090">
                      <a:extLst>
                        <a:ext uri="{FF2B5EF4-FFF2-40B4-BE49-F238E27FC236}">
                          <a16:creationId xmlns:a16="http://schemas.microsoft.com/office/drawing/2014/main" id="{778D374B-619F-9CB4-07C8-2F038F60C6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2"/>
                    <a:srcRect l="23598" t="604" r="7082" b="-604"/>
                    <a:stretch/>
                  </p:blipFill>
                  <p:spPr>
                    <a:xfrm>
                      <a:off x="2522949" y="5204427"/>
                      <a:ext cx="1066801" cy="768096"/>
                    </a:xfrm>
                    <a:prstGeom prst="rect">
                      <a:avLst/>
                    </a:prstGeom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</p:pic>
              </p:grpSp>
            </p:grpSp>
            <p:grpSp>
              <p:nvGrpSpPr>
                <p:cNvPr id="1077" name="Group 1076">
                  <a:extLst>
                    <a:ext uri="{FF2B5EF4-FFF2-40B4-BE49-F238E27FC236}">
                      <a16:creationId xmlns:a16="http://schemas.microsoft.com/office/drawing/2014/main" id="{24667AD1-D564-32EB-0A5C-FAA465691E20}"/>
                    </a:ext>
                  </a:extLst>
                </p:cNvPr>
                <p:cNvGrpSpPr/>
                <p:nvPr/>
              </p:nvGrpSpPr>
              <p:grpSpPr>
                <a:xfrm>
                  <a:off x="557082" y="4347716"/>
                  <a:ext cx="7112294" cy="644141"/>
                  <a:chOff x="645965" y="4413326"/>
                  <a:chExt cx="7112294" cy="644141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4C43E5E2-01AA-B0FF-D662-BA94655D85C2}"/>
                      </a:ext>
                    </a:extLst>
                  </p:cNvPr>
                  <p:cNvSpPr/>
                  <p:nvPr/>
                </p:nvSpPr>
                <p:spPr>
                  <a:xfrm>
                    <a:off x="1539908" y="4710422"/>
                    <a:ext cx="5259993" cy="32386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0F132DFD-4774-C4FD-63C6-8DF0741E6342}"/>
                      </a:ext>
                    </a:extLst>
                  </p:cNvPr>
                  <p:cNvCxnSpPr/>
                  <p:nvPr/>
                </p:nvCxnSpPr>
                <p:spPr>
                  <a:xfrm>
                    <a:off x="4966840" y="4717321"/>
                    <a:ext cx="0" cy="340146"/>
                  </a:xfrm>
                  <a:prstGeom prst="line">
                    <a:avLst/>
                  </a:prstGeom>
                  <a:ln w="762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1" name="TextBox 1080">
                    <a:extLst>
                      <a:ext uri="{FF2B5EF4-FFF2-40B4-BE49-F238E27FC236}">
                        <a16:creationId xmlns:a16="http://schemas.microsoft.com/office/drawing/2014/main" id="{F7F86FC1-4D51-BBA0-64F0-0CCC08FD8F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1211" y="4675689"/>
                    <a:ext cx="6623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Guilty</a:t>
                    </a:r>
                  </a:p>
                </p:txBody>
              </p:sp>
              <p:sp>
                <p:nvSpPr>
                  <p:cNvPr id="1082" name="TextBox 1081">
                    <a:extLst>
                      <a:ext uri="{FF2B5EF4-FFF2-40B4-BE49-F238E27FC236}">
                        <a16:creationId xmlns:a16="http://schemas.microsoft.com/office/drawing/2014/main" id="{1960328E-EBAC-D504-05EC-8FDDA8673929}"/>
                      </a:ext>
                    </a:extLst>
                  </p:cNvPr>
                  <p:cNvSpPr txBox="1"/>
                  <p:nvPr/>
                </p:nvSpPr>
                <p:spPr>
                  <a:xfrm>
                    <a:off x="6800505" y="4675689"/>
                    <a:ext cx="915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Innocent</a:t>
                    </a:r>
                  </a:p>
                </p:txBody>
              </p:sp>
              <p:sp>
                <p:nvSpPr>
                  <p:cNvPr id="1083" name="TextBox 1082">
                    <a:extLst>
                      <a:ext uri="{FF2B5EF4-FFF2-40B4-BE49-F238E27FC236}">
                        <a16:creationId xmlns:a16="http://schemas.microsoft.com/office/drawing/2014/main" id="{7A5A88ED-9C9A-DD26-0F1C-F0371F80B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45965" y="4413326"/>
                    <a:ext cx="10032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100% Certain</a:t>
                    </a:r>
                  </a:p>
                </p:txBody>
              </p:sp>
              <p:sp>
                <p:nvSpPr>
                  <p:cNvPr id="1084" name="TextBox 1083">
                    <a:extLst>
                      <a:ext uri="{FF2B5EF4-FFF2-40B4-BE49-F238E27FC236}">
                        <a16:creationId xmlns:a16="http://schemas.microsoft.com/office/drawing/2014/main" id="{BC188C25-6197-FC5B-09A1-3A771A8CF7B6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036" y="4418242"/>
                    <a:ext cx="10032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100% Certain</a:t>
                    </a:r>
                  </a:p>
                </p:txBody>
              </p:sp>
            </p:grp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D901E3-F521-B1D7-63AF-449FEFD39F9F}"/>
              </a:ext>
            </a:extLst>
          </p:cNvPr>
          <p:cNvGrpSpPr>
            <a:grpSpLocks noChangeAspect="1"/>
          </p:cNvGrpSpPr>
          <p:nvPr/>
        </p:nvGrpSpPr>
        <p:grpSpPr>
          <a:xfrm>
            <a:off x="5546681" y="4876447"/>
            <a:ext cx="1695812" cy="590860"/>
            <a:chOff x="-8300631" y="3040895"/>
            <a:chExt cx="8435128" cy="293899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17CB58-61D4-6B43-FAD8-5426E39C2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470" t="23755" r="14455" b="28350"/>
            <a:stretch/>
          </p:blipFill>
          <p:spPr>
            <a:xfrm>
              <a:off x="-4122057" y="3070591"/>
              <a:ext cx="4256554" cy="2909295"/>
            </a:xfrm>
            <a:prstGeom prst="rect">
              <a:avLst/>
            </a:prstGeom>
            <a:effectLst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A1629C-BDCD-94A3-F95A-5B9170DA03F7}"/>
                </a:ext>
              </a:extLst>
            </p:cNvPr>
            <p:cNvGrpSpPr/>
            <p:nvPr/>
          </p:nvGrpSpPr>
          <p:grpSpPr>
            <a:xfrm>
              <a:off x="-8300631" y="3040895"/>
              <a:ext cx="4266456" cy="2909295"/>
              <a:chOff x="-4649405" y="-359864"/>
              <a:chExt cx="4266456" cy="290929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5FB7CB9-6BD2-5F18-C793-285D387BCB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5470" t="23755" r="14455" b="28350"/>
              <a:stretch/>
            </p:blipFill>
            <p:spPr>
              <a:xfrm>
                <a:off x="-4639503" y="-359864"/>
                <a:ext cx="4256554" cy="2909295"/>
              </a:xfrm>
              <a:prstGeom prst="rect">
                <a:avLst/>
              </a:prstGeom>
              <a:effectLst/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E15835F-5589-53CE-DF61-EE2EF026FB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28268" b="68301" l="18301" r="82353">
                            <a14:foregroundMark x1="22386" y1="46569" x2="20915" y2="52124"/>
                            <a14:foregroundMark x1="18301" y1="52288" x2="18301" y2="52288"/>
                            <a14:foregroundMark x1="80392" y1="52288" x2="80229" y2="49183"/>
                            <a14:foregroundMark x1="82516" y1="51144" x2="82516" y2="51144"/>
                            <a14:foregroundMark x1="56209" y1="68301" x2="56209" y2="68301"/>
                            <a14:backgroundMark x1="53922" y1="52614" x2="50980" y2="39706"/>
                            <a14:backgroundMark x1="62255" y1="50654" x2="50490" y2="38072"/>
                            <a14:backgroundMark x1="42974" y1="53105" x2="46242" y2="37582"/>
                            <a14:backgroundMark x1="26471" y1="44935" x2="42157" y2="35458"/>
                            <a14:backgroundMark x1="41993" y1="51634" x2="42157" y2="48856"/>
                            <a14:backgroundMark x1="54085" y1="53758" x2="33824" y2="49510"/>
                            <a14:backgroundMark x1="57026" y1="55882" x2="70588" y2="43954"/>
                            <a14:backgroundMark x1="73529" y1="47876" x2="61765" y2="31863"/>
                            <a14:backgroundMark x1="72549" y1="39379" x2="50980" y2="33170"/>
                            <a14:backgroundMark x1="72222" y1="34641" x2="42974" y2="29248"/>
                            <a14:backgroundMark x1="34314" y1="39052" x2="32353" y2="27941"/>
                            <a14:backgroundMark x1="25980" y1="40850" x2="24020" y2="40686"/>
                            <a14:backgroundMark x1="24673" y1="42157" x2="24673" y2="42157"/>
                            <a14:backgroundMark x1="34314" y1="56209" x2="34314" y2="56209"/>
                            <a14:backgroundMark x1="35458" y1="57190" x2="35458" y2="57190"/>
                            <a14:backgroundMark x1="61111" y1="57680" x2="61111" y2="57680"/>
                            <a14:backgroundMark x1="37092" y1="57353" x2="43464" y2="57843"/>
                            <a14:backgroundMark x1="42974" y1="58007" x2="42974" y2="58007"/>
                            <a14:backgroundMark x1="42974" y1="58333" x2="42974" y2="58333"/>
                            <a14:backgroundMark x1="42320" y1="58333" x2="42320" y2="58333"/>
                            <a14:backgroundMark x1="41013" y1="58170" x2="41013" y2="58170"/>
                            <a14:backgroundMark x1="39542" y1="57843" x2="39542" y2="57843"/>
                            <a14:backgroundMark x1="40359" y1="58007" x2="40359" y2="58007"/>
                            <a14:backgroundMark x1="42320" y1="58007" x2="42320" y2="58007"/>
                            <a14:backgroundMark x1="41830" y1="58333" x2="41830" y2="58333"/>
                            <a14:backgroundMark x1="46078" y1="58660" x2="46078" y2="58660"/>
                            <a14:backgroundMark x1="55065" y1="58333" x2="55065" y2="58333"/>
                            <a14:backgroundMark x1="56046" y1="58660" x2="56046" y2="58660"/>
                            <a14:backgroundMark x1="56863" y1="58497" x2="56863" y2="58497"/>
                            <a14:backgroundMark x1="63072" y1="57843" x2="63072" y2="57843"/>
                            <a14:backgroundMark x1="65850" y1="56863" x2="65850" y2="56863"/>
                            <a14:backgroundMark x1="69608" y1="55392" x2="69608" y2="55392"/>
                            <a14:backgroundMark x1="73039" y1="53595" x2="73039" y2="53595"/>
                            <a14:backgroundMark x1="70588" y1="54902" x2="70588" y2="54902"/>
                            <a14:backgroundMark x1="67974" y1="56046" x2="67974" y2="56046"/>
                            <a14:backgroundMark x1="65359" y1="56699" x2="65359" y2="56699"/>
                            <a14:backgroundMark x1="63235" y1="57353" x2="63235" y2="57353"/>
                            <a14:backgroundMark x1="64052" y1="57190" x2="64052" y2="57190"/>
                            <a14:backgroundMark x1="60131" y1="58170" x2="60131" y2="58170"/>
                            <a14:backgroundMark x1="58333" y1="58333" x2="58333" y2="58333"/>
                            <a14:backgroundMark x1="53922" y1="58660" x2="53922" y2="58660"/>
                            <a14:backgroundMark x1="55065" y1="58660" x2="55065" y2="58660"/>
                            <a14:backgroundMark x1="33170" y1="52124" x2="33170" y2="52124"/>
                            <a14:backgroundMark x1="35621" y1="51307" x2="26144" y2="42974"/>
                            <a14:backgroundMark x1="30229" y1="54739" x2="30229" y2="54739"/>
                            <a14:backgroundMark x1="31699" y1="55556" x2="31699" y2="55556"/>
                            <a14:backgroundMark x1="33987" y1="56373" x2="33987" y2="56373"/>
                            <a14:backgroundMark x1="33007" y1="56209" x2="33007" y2="56209"/>
                            <a14:backgroundMark x1="28105" y1="53595" x2="28105" y2="53595"/>
                            <a14:backgroundMark x1="26797" y1="53105" x2="26797" y2="53105"/>
                          </a14:backgroundRemoval>
                        </a14:imgEffect>
                      </a14:imgLayer>
                    </a14:imgProps>
                  </a:ext>
                </a:extLst>
              </a:blip>
              <a:srcRect l="15470" t="23755" r="14455" b="28350"/>
              <a:stretch/>
            </p:blipFill>
            <p:spPr>
              <a:xfrm>
                <a:off x="-4649405" y="-359864"/>
                <a:ext cx="4256554" cy="2909295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2020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F354-F1BD-51AB-38BE-01EF588A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5BC5EDC1-C7A2-7650-C2E9-F4A06C547AB8}"/>
              </a:ext>
            </a:extLst>
          </p:cNvPr>
          <p:cNvGrpSpPr/>
          <p:nvPr/>
        </p:nvGrpSpPr>
        <p:grpSpPr>
          <a:xfrm>
            <a:off x="4174743" y="1337337"/>
            <a:ext cx="3404392" cy="3973867"/>
            <a:chOff x="1136722" y="1558385"/>
            <a:chExt cx="3404392" cy="3973867"/>
          </a:xfrm>
        </p:grpSpPr>
        <p:grpSp>
          <p:nvGrpSpPr>
            <p:cNvPr id="1320" name="Group 1319">
              <a:extLst>
                <a:ext uri="{FF2B5EF4-FFF2-40B4-BE49-F238E27FC236}">
                  <a16:creationId xmlns:a16="http://schemas.microsoft.com/office/drawing/2014/main" id="{05C9CC30-5F0D-1414-1672-C34B1BE6CF5E}"/>
                </a:ext>
              </a:extLst>
            </p:cNvPr>
            <p:cNvGrpSpPr/>
            <p:nvPr/>
          </p:nvGrpSpPr>
          <p:grpSpPr>
            <a:xfrm>
              <a:off x="1794785" y="3597959"/>
              <a:ext cx="1782090" cy="1782133"/>
              <a:chOff x="1794785" y="3597959"/>
              <a:chExt cx="1782090" cy="1782133"/>
            </a:xfrm>
          </p:grpSpPr>
          <p:grpSp>
            <p:nvGrpSpPr>
              <p:cNvPr id="1337" name="Group 1336">
                <a:extLst>
                  <a:ext uri="{FF2B5EF4-FFF2-40B4-BE49-F238E27FC236}">
                    <a16:creationId xmlns:a16="http://schemas.microsoft.com/office/drawing/2014/main" id="{C34CDF01-C223-2BD2-2AF2-84213F2309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94785" y="3597959"/>
                <a:ext cx="1782090" cy="1782133"/>
                <a:chOff x="7904195" y="3711841"/>
                <a:chExt cx="2431617" cy="2555083"/>
              </a:xfrm>
            </p:grpSpPr>
            <p:pic>
              <p:nvPicPr>
                <p:cNvPr id="1339" name="Graphic 1338" descr="Sound Medium with solid fill">
                  <a:extLst>
                    <a:ext uri="{FF2B5EF4-FFF2-40B4-BE49-F238E27FC236}">
                      <a16:creationId xmlns:a16="http://schemas.microsoft.com/office/drawing/2014/main" id="{25DC6BDC-87C3-5D4E-4C87-E5C524214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3745" y="4446810"/>
                  <a:ext cx="1642089" cy="1642089"/>
                </a:xfrm>
                <a:prstGeom prst="rect">
                  <a:avLst/>
                </a:prstGeom>
              </p:spPr>
            </p:pic>
            <p:grpSp>
              <p:nvGrpSpPr>
                <p:cNvPr id="1340" name="Group 1339">
                  <a:extLst>
                    <a:ext uri="{FF2B5EF4-FFF2-40B4-BE49-F238E27FC236}">
                      <a16:creationId xmlns:a16="http://schemas.microsoft.com/office/drawing/2014/main" id="{A7516564-F975-AC49-9F6E-98B913FFDD05}"/>
                    </a:ext>
                  </a:extLst>
                </p:cNvPr>
                <p:cNvGrpSpPr/>
                <p:nvPr/>
              </p:nvGrpSpPr>
              <p:grpSpPr>
                <a:xfrm>
                  <a:off x="7904195" y="3711841"/>
                  <a:ext cx="2431617" cy="2555083"/>
                  <a:chOff x="7904195" y="3711841"/>
                  <a:chExt cx="2431617" cy="2555083"/>
                </a:xfrm>
              </p:grpSpPr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3AE77F03-5072-7129-C73B-38DB46285C96}"/>
                      </a:ext>
                    </a:extLst>
                  </p:cNvPr>
                  <p:cNvSpPr/>
                  <p:nvPr/>
                </p:nvSpPr>
                <p:spPr>
                  <a:xfrm>
                    <a:off x="8287718" y="4567597"/>
                    <a:ext cx="938676" cy="16993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2" name="Graphic 1341" descr="Radio microphone with solid fill">
                    <a:extLst>
                      <a:ext uri="{FF2B5EF4-FFF2-40B4-BE49-F238E27FC236}">
                        <a16:creationId xmlns:a16="http://schemas.microsoft.com/office/drawing/2014/main" id="{9681A6D5-7A9D-CD06-F1DA-494298120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583338" y="4904232"/>
                    <a:ext cx="734056" cy="859987"/>
                  </a:xfrm>
                  <a:prstGeom prst="rect">
                    <a:avLst/>
                  </a:prstGeom>
                </p:spPr>
              </p:pic>
              <p:pic>
                <p:nvPicPr>
                  <p:cNvPr id="1343" name="Picture 1342">
                    <a:extLst>
                      <a:ext uri="{FF2B5EF4-FFF2-40B4-BE49-F238E27FC236}">
                        <a16:creationId xmlns:a16="http://schemas.microsoft.com/office/drawing/2014/main" id="{D497C959-4889-1A94-15EC-2FF2B3BAF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350" t="61628" r="4634" b="11626"/>
                  <a:stretch/>
                </p:blipFill>
                <p:spPr bwMode="auto">
                  <a:xfrm>
                    <a:off x="8473519" y="3711841"/>
                    <a:ext cx="1862293" cy="997290"/>
                  </a:xfrm>
                  <a:prstGeom prst="cloudCallou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1344" name="Oval 1343">
                    <a:extLst>
                      <a:ext uri="{FF2B5EF4-FFF2-40B4-BE49-F238E27FC236}">
                        <a16:creationId xmlns:a16="http://schemas.microsoft.com/office/drawing/2014/main" id="{911F0B91-54FA-E317-ADAB-7F7549B777A2}"/>
                      </a:ext>
                    </a:extLst>
                  </p:cNvPr>
                  <p:cNvSpPr/>
                  <p:nvPr/>
                </p:nvSpPr>
                <p:spPr>
                  <a:xfrm>
                    <a:off x="8119767" y="4512646"/>
                    <a:ext cx="838254" cy="7831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5" name="Graphic 1344" descr="Head with gears with solid fill">
                    <a:extLst>
                      <a:ext uri="{FF2B5EF4-FFF2-40B4-BE49-F238E27FC236}">
                        <a16:creationId xmlns:a16="http://schemas.microsoft.com/office/drawing/2014/main" id="{C4F14E2C-C26C-6C6E-60AB-746BD6A4E5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04195" y="4364533"/>
                    <a:ext cx="1399686" cy="139968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338" name="Oval 1337">
                <a:extLst>
                  <a:ext uri="{FF2B5EF4-FFF2-40B4-BE49-F238E27FC236}">
                    <a16:creationId xmlns:a16="http://schemas.microsoft.com/office/drawing/2014/main" id="{9497ABE5-0581-1403-2E7F-581100621A8F}"/>
                  </a:ext>
                </a:extLst>
              </p:cNvPr>
              <p:cNvSpPr/>
              <p:nvPr/>
            </p:nvSpPr>
            <p:spPr>
              <a:xfrm>
                <a:off x="2864667" y="4136709"/>
                <a:ext cx="530775" cy="52067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60D30A1B-C39A-3DED-736B-E21B8EC1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32183" y="4304548"/>
              <a:ext cx="308931" cy="313271"/>
            </a:xfrm>
            <a:prstGeom prst="rect">
              <a:avLst/>
            </a:prstGeom>
            <a:ln>
              <a:noFill/>
            </a:ln>
            <a:effectLst>
              <a:glow rad="50800">
                <a:srgbClr val="FF0000">
                  <a:alpha val="40000"/>
                </a:srgbClr>
              </a:glow>
            </a:effectLst>
          </p:spPr>
        </p:pic>
        <p:sp>
          <p:nvSpPr>
            <p:cNvPr id="1328" name="Arrow: Down 1327">
              <a:extLst>
                <a:ext uri="{FF2B5EF4-FFF2-40B4-BE49-F238E27FC236}">
                  <a16:creationId xmlns:a16="http://schemas.microsoft.com/office/drawing/2014/main" id="{A082508E-35DF-0748-0F42-7CAD40960980}"/>
                </a:ext>
              </a:extLst>
            </p:cNvPr>
            <p:cNvSpPr/>
            <p:nvPr/>
          </p:nvSpPr>
          <p:spPr>
            <a:xfrm>
              <a:off x="1136722" y="1558385"/>
              <a:ext cx="497442" cy="46245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Arrow: Down 1328">
              <a:extLst>
                <a:ext uri="{FF2B5EF4-FFF2-40B4-BE49-F238E27FC236}">
                  <a16:creationId xmlns:a16="http://schemas.microsoft.com/office/drawing/2014/main" id="{D156168A-FF28-AE61-6B5E-145581C1F291}"/>
                </a:ext>
              </a:extLst>
            </p:cNvPr>
            <p:cNvSpPr/>
            <p:nvPr/>
          </p:nvSpPr>
          <p:spPr>
            <a:xfrm>
              <a:off x="1136722" y="3271119"/>
              <a:ext cx="497442" cy="46245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Arrow: Down 1329">
              <a:extLst>
                <a:ext uri="{FF2B5EF4-FFF2-40B4-BE49-F238E27FC236}">
                  <a16:creationId xmlns:a16="http://schemas.microsoft.com/office/drawing/2014/main" id="{F0B94C8E-86FB-0D1C-3C0C-EB81C8232A63}"/>
                </a:ext>
              </a:extLst>
            </p:cNvPr>
            <p:cNvSpPr/>
            <p:nvPr/>
          </p:nvSpPr>
          <p:spPr>
            <a:xfrm>
              <a:off x="1136722" y="5069798"/>
              <a:ext cx="497442" cy="46245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1" name="Group 1350">
            <a:extLst>
              <a:ext uri="{FF2B5EF4-FFF2-40B4-BE49-F238E27FC236}">
                <a16:creationId xmlns:a16="http://schemas.microsoft.com/office/drawing/2014/main" id="{5D86FC85-F946-AF35-325F-31931BC503F3}"/>
              </a:ext>
            </a:extLst>
          </p:cNvPr>
          <p:cNvGrpSpPr/>
          <p:nvPr/>
        </p:nvGrpSpPr>
        <p:grpSpPr>
          <a:xfrm>
            <a:off x="2863037" y="1337337"/>
            <a:ext cx="5652297" cy="3059434"/>
            <a:chOff x="15613391" y="2298679"/>
            <a:chExt cx="5652297" cy="3059434"/>
          </a:xfrm>
        </p:grpSpPr>
        <p:pic>
          <p:nvPicPr>
            <p:cNvPr id="1346" name="Picture 1345">
              <a:extLst>
                <a:ext uri="{FF2B5EF4-FFF2-40B4-BE49-F238E27FC236}">
                  <a16:creationId xmlns:a16="http://schemas.microsoft.com/office/drawing/2014/main" id="{7749A496-8E31-DFF4-C961-0FAA0DC59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612977" y="2797954"/>
              <a:ext cx="3652711" cy="2342289"/>
            </a:xfrm>
            <a:prstGeom prst="rect">
              <a:avLst/>
            </a:prstGeom>
          </p:spPr>
        </p:pic>
        <p:sp>
          <p:nvSpPr>
            <p:cNvPr id="1301" name="TextBox 1300">
              <a:extLst>
                <a:ext uri="{FF2B5EF4-FFF2-40B4-BE49-F238E27FC236}">
                  <a16:creationId xmlns:a16="http://schemas.microsoft.com/office/drawing/2014/main" id="{A059956B-F843-7596-1DD2-D182F3BA04F8}"/>
                </a:ext>
              </a:extLst>
            </p:cNvPr>
            <p:cNvSpPr txBox="1"/>
            <p:nvPr/>
          </p:nvSpPr>
          <p:spPr>
            <a:xfrm>
              <a:off x="15613391" y="2964695"/>
              <a:ext cx="19816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PERCEPTUAL</a:t>
              </a:r>
              <a:b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UNCERTAINTY</a:t>
              </a:r>
            </a:p>
          </p:txBody>
        </p:sp>
        <p:pic>
          <p:nvPicPr>
            <p:cNvPr id="1302" name="Picture 1301">
              <a:extLst>
                <a:ext uri="{FF2B5EF4-FFF2-40B4-BE49-F238E27FC236}">
                  <a16:creationId xmlns:a16="http://schemas.microsoft.com/office/drawing/2014/main" id="{5693C9B6-5494-C211-997D-42C0E144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20558" y="5044842"/>
              <a:ext cx="308931" cy="313271"/>
            </a:xfrm>
            <a:prstGeom prst="rect">
              <a:avLst/>
            </a:prstGeom>
            <a:ln>
              <a:noFill/>
            </a:ln>
            <a:effectLst>
              <a:glow rad="50800">
                <a:srgbClr val="FF0000">
                  <a:alpha val="40000"/>
                </a:srgbClr>
              </a:glow>
            </a:effectLst>
          </p:spPr>
        </p:pic>
        <p:sp>
          <p:nvSpPr>
            <p:cNvPr id="1304" name="Arrow: Down 1303">
              <a:extLst>
                <a:ext uri="{FF2B5EF4-FFF2-40B4-BE49-F238E27FC236}">
                  <a16:creationId xmlns:a16="http://schemas.microsoft.com/office/drawing/2014/main" id="{78378C58-814B-77D2-8AE8-6E062FF263C2}"/>
                </a:ext>
              </a:extLst>
            </p:cNvPr>
            <p:cNvSpPr/>
            <p:nvPr/>
          </p:nvSpPr>
          <p:spPr>
            <a:xfrm>
              <a:off x="16925097" y="2298679"/>
              <a:ext cx="497442" cy="462454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2" name="Group 1351">
            <a:extLst>
              <a:ext uri="{FF2B5EF4-FFF2-40B4-BE49-F238E27FC236}">
                <a16:creationId xmlns:a16="http://schemas.microsoft.com/office/drawing/2014/main" id="{BAE11B4C-5476-E550-84E3-E1C11708196B}"/>
              </a:ext>
            </a:extLst>
          </p:cNvPr>
          <p:cNvGrpSpPr/>
          <p:nvPr/>
        </p:nvGrpSpPr>
        <p:grpSpPr>
          <a:xfrm>
            <a:off x="3048568" y="3050071"/>
            <a:ext cx="3566328" cy="2108973"/>
            <a:chOff x="15798922" y="4011413"/>
            <a:chExt cx="3566328" cy="2108973"/>
          </a:xfrm>
        </p:grpSpPr>
        <p:grpSp>
          <p:nvGrpSpPr>
            <p:cNvPr id="1299" name="Group 1298">
              <a:extLst>
                <a:ext uri="{FF2B5EF4-FFF2-40B4-BE49-F238E27FC236}">
                  <a16:creationId xmlns:a16="http://schemas.microsoft.com/office/drawing/2014/main" id="{53AB33D3-C6F5-91CD-2DF5-0AB5DB34BA83}"/>
                </a:ext>
              </a:extLst>
            </p:cNvPr>
            <p:cNvGrpSpPr/>
            <p:nvPr/>
          </p:nvGrpSpPr>
          <p:grpSpPr>
            <a:xfrm>
              <a:off x="17583160" y="4338253"/>
              <a:ext cx="1782090" cy="1782133"/>
              <a:chOff x="1794785" y="3597959"/>
              <a:chExt cx="1782090" cy="1782133"/>
            </a:xfrm>
          </p:grpSpPr>
          <p:grpSp>
            <p:nvGrpSpPr>
              <p:cNvPr id="1311" name="Group 1310">
                <a:extLst>
                  <a:ext uri="{FF2B5EF4-FFF2-40B4-BE49-F238E27FC236}">
                    <a16:creationId xmlns:a16="http://schemas.microsoft.com/office/drawing/2014/main" id="{03AED584-70DE-8077-1F8C-D84363A962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94785" y="3597959"/>
                <a:ext cx="1782090" cy="1782133"/>
                <a:chOff x="7904195" y="3711841"/>
                <a:chExt cx="2431617" cy="2555083"/>
              </a:xfrm>
            </p:grpSpPr>
            <p:pic>
              <p:nvPicPr>
                <p:cNvPr id="1313" name="Graphic 1312" descr="Sound Medium with solid fill">
                  <a:extLst>
                    <a:ext uri="{FF2B5EF4-FFF2-40B4-BE49-F238E27FC236}">
                      <a16:creationId xmlns:a16="http://schemas.microsoft.com/office/drawing/2014/main" id="{47C5DC3B-914C-4AB7-08CF-51DC1088B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3745" y="4446810"/>
                  <a:ext cx="1642089" cy="1642089"/>
                </a:xfrm>
                <a:prstGeom prst="rect">
                  <a:avLst/>
                </a:prstGeom>
              </p:spPr>
            </p:pic>
            <p:grpSp>
              <p:nvGrpSpPr>
                <p:cNvPr id="1314" name="Group 1313">
                  <a:extLst>
                    <a:ext uri="{FF2B5EF4-FFF2-40B4-BE49-F238E27FC236}">
                      <a16:creationId xmlns:a16="http://schemas.microsoft.com/office/drawing/2014/main" id="{E70D611A-15DE-DCCF-DCDD-3C83D33926C2}"/>
                    </a:ext>
                  </a:extLst>
                </p:cNvPr>
                <p:cNvGrpSpPr/>
                <p:nvPr/>
              </p:nvGrpSpPr>
              <p:grpSpPr>
                <a:xfrm>
                  <a:off x="7904195" y="3711841"/>
                  <a:ext cx="2431617" cy="2555083"/>
                  <a:chOff x="7904195" y="3711841"/>
                  <a:chExt cx="2431617" cy="2555083"/>
                </a:xfrm>
              </p:grpSpPr>
              <p:sp>
                <p:nvSpPr>
                  <p:cNvPr id="1315" name="Rectangle 1314">
                    <a:extLst>
                      <a:ext uri="{FF2B5EF4-FFF2-40B4-BE49-F238E27FC236}">
                        <a16:creationId xmlns:a16="http://schemas.microsoft.com/office/drawing/2014/main" id="{AD563B2C-CEEC-A88A-DD79-D620F2397FFD}"/>
                      </a:ext>
                    </a:extLst>
                  </p:cNvPr>
                  <p:cNvSpPr/>
                  <p:nvPr/>
                </p:nvSpPr>
                <p:spPr>
                  <a:xfrm>
                    <a:off x="8287718" y="4567597"/>
                    <a:ext cx="938676" cy="169932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16" name="Graphic 1315" descr="Radio microphone with solid fill">
                    <a:extLst>
                      <a:ext uri="{FF2B5EF4-FFF2-40B4-BE49-F238E27FC236}">
                        <a16:creationId xmlns:a16="http://schemas.microsoft.com/office/drawing/2014/main" id="{6DB0E0DA-07FC-20F3-CD8E-703F1CC30C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583338" y="4904232"/>
                    <a:ext cx="734056" cy="859987"/>
                  </a:xfrm>
                  <a:prstGeom prst="rect">
                    <a:avLst/>
                  </a:prstGeom>
                </p:spPr>
              </p:pic>
              <p:pic>
                <p:nvPicPr>
                  <p:cNvPr id="1317" name="Picture 1316">
                    <a:extLst>
                      <a:ext uri="{FF2B5EF4-FFF2-40B4-BE49-F238E27FC236}">
                        <a16:creationId xmlns:a16="http://schemas.microsoft.com/office/drawing/2014/main" id="{F6587AFF-9179-755A-03E5-E45536B6E9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350" t="61628" r="4634" b="11626"/>
                  <a:stretch/>
                </p:blipFill>
                <p:spPr bwMode="auto">
                  <a:xfrm>
                    <a:off x="8473519" y="3711841"/>
                    <a:ext cx="1862293" cy="997290"/>
                  </a:xfrm>
                  <a:prstGeom prst="cloudCallou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1318" name="Oval 1317">
                    <a:extLst>
                      <a:ext uri="{FF2B5EF4-FFF2-40B4-BE49-F238E27FC236}">
                        <a16:creationId xmlns:a16="http://schemas.microsoft.com/office/drawing/2014/main" id="{3167980C-C10C-C7C3-84A8-C68FFF62D52F}"/>
                      </a:ext>
                    </a:extLst>
                  </p:cNvPr>
                  <p:cNvSpPr/>
                  <p:nvPr/>
                </p:nvSpPr>
                <p:spPr>
                  <a:xfrm>
                    <a:off x="8119767" y="4512646"/>
                    <a:ext cx="838254" cy="7831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19" name="Graphic 1318" descr="Head with gears with solid fill">
                    <a:extLst>
                      <a:ext uri="{FF2B5EF4-FFF2-40B4-BE49-F238E27FC236}">
                        <a16:creationId xmlns:a16="http://schemas.microsoft.com/office/drawing/2014/main" id="{764CB7FE-E115-60F6-BBB4-B01F43A641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04195" y="4364533"/>
                    <a:ext cx="1399686" cy="139968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312" name="Oval 1311">
                <a:extLst>
                  <a:ext uri="{FF2B5EF4-FFF2-40B4-BE49-F238E27FC236}">
                    <a16:creationId xmlns:a16="http://schemas.microsoft.com/office/drawing/2014/main" id="{9FE16678-8AAC-4305-E967-9978DAF95C26}"/>
                  </a:ext>
                </a:extLst>
              </p:cNvPr>
              <p:cNvSpPr/>
              <p:nvPr/>
            </p:nvSpPr>
            <p:spPr>
              <a:xfrm>
                <a:off x="2864667" y="4136709"/>
                <a:ext cx="530775" cy="520675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7B493DBC-DCA7-3430-B79D-68863CE5B7B9}"/>
                </a:ext>
              </a:extLst>
            </p:cNvPr>
            <p:cNvSpPr txBox="1"/>
            <p:nvPr/>
          </p:nvSpPr>
          <p:spPr>
            <a:xfrm>
              <a:off x="15798922" y="4762381"/>
              <a:ext cx="1797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SURPRISE</a:t>
              </a:r>
            </a:p>
            <a:p>
              <a:pPr algn="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FREE RECALL</a:t>
              </a:r>
            </a:p>
          </p:txBody>
        </p:sp>
        <p:sp>
          <p:nvSpPr>
            <p:cNvPr id="1305" name="Arrow: Down 1304">
              <a:extLst>
                <a:ext uri="{FF2B5EF4-FFF2-40B4-BE49-F238E27FC236}">
                  <a16:creationId xmlns:a16="http://schemas.microsoft.com/office/drawing/2014/main" id="{00A23A25-4D1D-1F23-E697-A0D31B3209EA}"/>
                </a:ext>
              </a:extLst>
            </p:cNvPr>
            <p:cNvSpPr/>
            <p:nvPr/>
          </p:nvSpPr>
          <p:spPr>
            <a:xfrm>
              <a:off x="16925097" y="4011413"/>
              <a:ext cx="497442" cy="462454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3" name="Group 1352">
            <a:extLst>
              <a:ext uri="{FF2B5EF4-FFF2-40B4-BE49-F238E27FC236}">
                <a16:creationId xmlns:a16="http://schemas.microsoft.com/office/drawing/2014/main" id="{9D32BF4B-AFF1-40C0-0927-3AFA16DDB010}"/>
              </a:ext>
            </a:extLst>
          </p:cNvPr>
          <p:cNvGrpSpPr/>
          <p:nvPr/>
        </p:nvGrpSpPr>
        <p:grpSpPr>
          <a:xfrm>
            <a:off x="3087199" y="4791365"/>
            <a:ext cx="4651634" cy="1948256"/>
            <a:chOff x="15837553" y="5752707"/>
            <a:chExt cx="4651634" cy="1948256"/>
          </a:xfrm>
        </p:grpSpPr>
        <p:sp>
          <p:nvSpPr>
            <p:cNvPr id="1306" name="Arrow: Down 1305">
              <a:extLst>
                <a:ext uri="{FF2B5EF4-FFF2-40B4-BE49-F238E27FC236}">
                  <a16:creationId xmlns:a16="http://schemas.microsoft.com/office/drawing/2014/main" id="{B3DF2E14-6237-2B74-BAC0-831901666945}"/>
                </a:ext>
              </a:extLst>
            </p:cNvPr>
            <p:cNvSpPr/>
            <p:nvPr/>
          </p:nvSpPr>
          <p:spPr>
            <a:xfrm>
              <a:off x="16925097" y="5810092"/>
              <a:ext cx="497442" cy="462454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316B9B4D-7C82-4FDE-D0B8-5A95D6C909BC}"/>
                </a:ext>
              </a:extLst>
            </p:cNvPr>
            <p:cNvSpPr txBox="1"/>
            <p:nvPr/>
          </p:nvSpPr>
          <p:spPr>
            <a:xfrm>
              <a:off x="15837553" y="6419497"/>
              <a:ext cx="17331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INDIVIDUAL</a:t>
              </a:r>
            </a:p>
            <a:p>
              <a:pPr algn="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DIFFERENCE</a:t>
              </a:r>
              <a:b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MEASURES</a:t>
              </a:r>
            </a:p>
          </p:txBody>
        </p:sp>
        <p:grpSp>
          <p:nvGrpSpPr>
            <p:cNvPr id="1308" name="Group 1307">
              <a:extLst>
                <a:ext uri="{FF2B5EF4-FFF2-40B4-BE49-F238E27FC236}">
                  <a16:creationId xmlns:a16="http://schemas.microsoft.com/office/drawing/2014/main" id="{C8AD1358-A642-EEAB-9DDC-57636030D833}"/>
                </a:ext>
              </a:extLst>
            </p:cNvPr>
            <p:cNvGrpSpPr/>
            <p:nvPr/>
          </p:nvGrpSpPr>
          <p:grpSpPr>
            <a:xfrm>
              <a:off x="17422539" y="5752707"/>
              <a:ext cx="3066648" cy="1948256"/>
              <a:chOff x="-740563" y="1079197"/>
              <a:chExt cx="10266929" cy="6847314"/>
            </a:xfrm>
          </p:grpSpPr>
          <p:pic>
            <p:nvPicPr>
              <p:cNvPr id="1309" name="Graphic 1308" descr="Television with solid fill">
                <a:extLst>
                  <a:ext uri="{FF2B5EF4-FFF2-40B4-BE49-F238E27FC236}">
                    <a16:creationId xmlns:a16="http://schemas.microsoft.com/office/drawing/2014/main" id="{EA27AE44-612C-6786-5F0D-E1D42C543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780561" y="1079197"/>
                <a:ext cx="5745805" cy="6284488"/>
              </a:xfrm>
              <a:prstGeom prst="rect">
                <a:avLst/>
              </a:prstGeom>
            </p:spPr>
          </p:pic>
          <p:pic>
            <p:nvPicPr>
              <p:cNvPr id="1310" name="Graphic 1309" descr="User with solid fill">
                <a:extLst>
                  <a:ext uri="{FF2B5EF4-FFF2-40B4-BE49-F238E27FC236}">
                    <a16:creationId xmlns:a16="http://schemas.microsoft.com/office/drawing/2014/main" id="{04B2CF4C-3CF8-3F1F-36AD-28BCC50F2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-740563" y="2454388"/>
                <a:ext cx="5472121" cy="5472123"/>
              </a:xfrm>
              <a:prstGeom prst="rect">
                <a:avLst/>
              </a:prstGeom>
            </p:spPr>
          </p:pic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F7CC7DDE-EAB6-23BC-0E60-64ADF6C92F26}"/>
              </a:ext>
            </a:extLst>
          </p:cNvPr>
          <p:cNvGrpSpPr/>
          <p:nvPr/>
        </p:nvGrpSpPr>
        <p:grpSpPr>
          <a:xfrm>
            <a:off x="68607" y="7230763"/>
            <a:ext cx="7314484" cy="5090628"/>
            <a:chOff x="457201" y="690908"/>
            <a:chExt cx="7314484" cy="5090628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81F27D15-20D6-4A91-86E7-31643C152663}"/>
                </a:ext>
              </a:extLst>
            </p:cNvPr>
            <p:cNvSpPr txBox="1"/>
            <p:nvPr/>
          </p:nvSpPr>
          <p:spPr>
            <a:xfrm>
              <a:off x="2326697" y="690908"/>
              <a:ext cx="35714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Social Uncertainty</a:t>
              </a:r>
            </a:p>
          </p:txBody>
        </p: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D721533D-082E-1BD4-E409-F2291CAC665A}"/>
                </a:ext>
              </a:extLst>
            </p:cNvPr>
            <p:cNvGrpSpPr/>
            <p:nvPr/>
          </p:nvGrpSpPr>
          <p:grpSpPr>
            <a:xfrm>
              <a:off x="457201" y="1320935"/>
              <a:ext cx="7314484" cy="4460601"/>
              <a:chOff x="457201" y="1320935"/>
              <a:chExt cx="7314484" cy="4460601"/>
            </a:xfrm>
          </p:grpSpPr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6E08E117-32E3-787B-B338-30E3B124D40A}"/>
                  </a:ext>
                </a:extLst>
              </p:cNvPr>
              <p:cNvSpPr/>
              <p:nvPr/>
            </p:nvSpPr>
            <p:spPr>
              <a:xfrm>
                <a:off x="457201" y="1320935"/>
                <a:ext cx="7314484" cy="446060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2C7F3445-8C45-A548-B189-5DDDED19A4A5}"/>
                  </a:ext>
                </a:extLst>
              </p:cNvPr>
              <p:cNvGrpSpPr/>
              <p:nvPr/>
            </p:nvGrpSpPr>
            <p:grpSpPr>
              <a:xfrm>
                <a:off x="557082" y="1419093"/>
                <a:ext cx="7112294" cy="3572764"/>
                <a:chOff x="557082" y="1419093"/>
                <a:chExt cx="7112294" cy="3572764"/>
              </a:xfrm>
            </p:grpSpPr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AB829B6D-621A-6677-B7D9-CB3CEF5E8C27}"/>
                    </a:ext>
                  </a:extLst>
                </p:cNvPr>
                <p:cNvGrpSpPr/>
                <p:nvPr/>
              </p:nvGrpSpPr>
              <p:grpSpPr>
                <a:xfrm>
                  <a:off x="3251631" y="1419093"/>
                  <a:ext cx="1721625" cy="1411788"/>
                  <a:chOff x="1915445" y="1205955"/>
                  <a:chExt cx="1721625" cy="1411788"/>
                </a:xfrm>
              </p:grpSpPr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7C19C250-E72C-8382-9103-AF1999F800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90161" y="1572903"/>
                    <a:ext cx="773953" cy="1044840"/>
                    <a:chOff x="7725922" y="3147210"/>
                    <a:chExt cx="1865428" cy="2518337"/>
                  </a:xfrm>
                </p:grpSpPr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088B9563-0173-383B-FEDF-8CA1A26A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5922" y="3147210"/>
                      <a:ext cx="1861190" cy="2518337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113" name="Picture 2" descr="The Undoing Season 1 Episode 5 Review: Trial By Fury - TV Fanatic">
                      <a:extLst>
                        <a:ext uri="{FF2B5EF4-FFF2-40B4-BE49-F238E27FC236}">
                          <a16:creationId xmlns:a16="http://schemas.microsoft.com/office/drawing/2014/main" id="{21622881-A1C8-9D51-C867-575D99A72D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2" cstate="hqprint">
                      <a:extLst>
                        <a:ext uri="{BEBA8EAE-BF5A-486C-A8C5-ECC9F3942E4B}">
                          <a14:imgProps xmlns:a14="http://schemas.microsoft.com/office/drawing/2010/main">
                            <a14:imgLayer r:embed="rId23">
                              <a14:imgEffect>
                                <a14:backgroundRemoval t="10000" b="99888" l="317" r="98413">
                                  <a14:foregroundMark x1="48889" y1="30225" x2="50476" y2="16180"/>
                                  <a14:foregroundMark x1="50476" y1="16180" x2="64603" y2="13371"/>
                                  <a14:foregroundMark x1="64603" y1="13371" x2="75397" y2="14494"/>
                                  <a14:foregroundMark x1="75397" y1="14494" x2="83016" y2="21011"/>
                                  <a14:foregroundMark x1="83016" y1="21011" x2="83175" y2="21124"/>
                                  <a14:foregroundMark x1="51429" y1="13371" x2="51429" y2="13371"/>
                                  <a14:foregroundMark x1="54762" y1="13483" x2="49206" y2="14831"/>
                                  <a14:foregroundMark x1="52540" y1="12921" x2="52540" y2="12921"/>
                                  <a14:foregroundMark x1="52063" y1="12360" x2="52063" y2="12360"/>
                                  <a14:foregroundMark x1="63651" y1="48989" x2="56032" y2="54494"/>
                                  <a14:foregroundMark x1="56032" y1="54494" x2="44603" y2="56292"/>
                                  <a14:foregroundMark x1="44603" y1="56292" x2="31587" y2="63708"/>
                                  <a14:foregroundMark x1="31587" y1="63708" x2="16508" y2="84494"/>
                                  <a14:foregroundMark x1="16508" y1="84494" x2="4286" y2="92921"/>
                                  <a14:foregroundMark x1="4286" y1="92921" x2="87460" y2="96966"/>
                                  <a14:foregroundMark x1="87460" y1="96966" x2="92063" y2="56404"/>
                                  <a14:foregroundMark x1="92063" y1="56404" x2="78889" y2="46966"/>
                                  <a14:foregroundMark x1="80159" y1="50337" x2="70794" y2="55618"/>
                                  <a14:foregroundMark x1="70794" y1="55618" x2="62857" y2="76292"/>
                                  <a14:foregroundMark x1="62857" y1="76292" x2="65873" y2="88090"/>
                                  <a14:foregroundMark x1="62857" y1="55618" x2="47937" y2="64607"/>
                                  <a14:foregroundMark x1="47937" y1="64607" x2="32857" y2="88427"/>
                                  <a14:foregroundMark x1="32857" y1="88427" x2="33016" y2="93034"/>
                                  <a14:foregroundMark x1="7143" y1="89888" x2="2063" y2="96292"/>
                                  <a14:foregroundMark x1="2063" y1="96292" x2="24286" y2="97978"/>
                                  <a14:foregroundMark x1="24286" y1="97978" x2="63492" y2="97191"/>
                                  <a14:foregroundMark x1="63492" y1="97191" x2="92222" y2="98427"/>
                                  <a14:foregroundMark x1="92222" y1="98427" x2="99365" y2="92697"/>
                                  <a14:foregroundMark x1="99365" y1="92697" x2="95556" y2="55169"/>
                                  <a14:foregroundMark x1="95556" y1="55169" x2="94603" y2="54270"/>
                                  <a14:foregroundMark x1="98730" y1="57079" x2="98571" y2="95393"/>
                                  <a14:foregroundMark x1="476" y1="95056" x2="14603" y2="95169"/>
                                  <a14:foregroundMark x1="3651" y1="97865" x2="97619" y2="99888"/>
                                  <a14:foregroundMark x1="46032" y1="67079" x2="45079" y2="61685"/>
                                  <a14:backgroundMark x1="8571" y1="81910" x2="3968" y2="85281"/>
                                </a14:backgroundRemoval>
                              </a14:imgEffect>
                              <a14:imgEffect>
                                <a14:saturation sat="0"/>
                              </a14:imgEffect>
                              <a14:imgEffect>
                                <a14:brightnessContrast bright="20000" contrast="-2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907" t="8123" b="22304"/>
                    <a:stretch/>
                  </p:blipFill>
                  <p:spPr bwMode="auto">
                    <a:xfrm>
                      <a:off x="7730162" y="3162876"/>
                      <a:ext cx="1861188" cy="250267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8561E584-A8A4-F971-DB81-D4F2E7B8A297}"/>
                      </a:ext>
                    </a:extLst>
                  </p:cNvPr>
                  <p:cNvSpPr txBox="1"/>
                  <p:nvPr/>
                </p:nvSpPr>
                <p:spPr>
                  <a:xfrm>
                    <a:off x="1915445" y="1205955"/>
                    <a:ext cx="172162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Is Jonathan guilty?</a:t>
                    </a:r>
                  </a:p>
                </p:txBody>
              </p: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806A7B27-3199-7E52-43D5-7D74105E5462}"/>
                    </a:ext>
                  </a:extLst>
                </p:cNvPr>
                <p:cNvGrpSpPr/>
                <p:nvPr/>
              </p:nvGrpSpPr>
              <p:grpSpPr>
                <a:xfrm>
                  <a:off x="623469" y="2790699"/>
                  <a:ext cx="6962722" cy="1622627"/>
                  <a:chOff x="623469" y="2790699"/>
                  <a:chExt cx="6962722" cy="1622627"/>
                </a:xfrm>
              </p:grpSpPr>
              <p:pic>
                <p:nvPicPr>
                  <p:cNvPr id="1085" name="Graphic 1084" descr="Video camera with solid fill">
                    <a:extLst>
                      <a:ext uri="{FF2B5EF4-FFF2-40B4-BE49-F238E27FC236}">
                        <a16:creationId xmlns:a16="http://schemas.microsoft.com/office/drawing/2014/main" id="{9BCEDC1E-E697-A4FD-1775-99AEEB4292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469" y="2790699"/>
                    <a:ext cx="1501377" cy="1501377"/>
                  </a:xfrm>
                  <a:prstGeom prst="rect">
                    <a:avLst/>
                  </a:prstGeom>
                </p:spPr>
              </p:pic>
              <p:grpSp>
                <p:nvGrpSpPr>
                  <p:cNvPr id="1086" name="Group 1085">
                    <a:extLst>
                      <a:ext uri="{FF2B5EF4-FFF2-40B4-BE49-F238E27FC236}">
                        <a16:creationId xmlns:a16="http://schemas.microsoft.com/office/drawing/2014/main" id="{D326FEF1-31C6-8726-A1D4-48BE96C3775A}"/>
                      </a:ext>
                    </a:extLst>
                  </p:cNvPr>
                  <p:cNvGrpSpPr/>
                  <p:nvPr/>
                </p:nvGrpSpPr>
                <p:grpSpPr>
                  <a:xfrm>
                    <a:off x="3423677" y="2907174"/>
                    <a:ext cx="1501634" cy="1501777"/>
                    <a:chOff x="2226364" y="4321177"/>
                    <a:chExt cx="1501634" cy="1501777"/>
                  </a:xfrm>
                </p:grpSpPr>
                <p:grpSp>
                  <p:nvGrpSpPr>
                    <p:cNvPr id="1105" name="Group 1104">
                      <a:extLst>
                        <a:ext uri="{FF2B5EF4-FFF2-40B4-BE49-F238E27FC236}">
                          <a16:creationId xmlns:a16="http://schemas.microsoft.com/office/drawing/2014/main" id="{18AE71AB-A10F-2E9D-F206-ED5AF9580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6364" y="4321177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107" name="Graphic 1106" descr="Film strip with solid fill">
                        <a:extLst>
                          <a:ext uri="{FF2B5EF4-FFF2-40B4-BE49-F238E27FC236}">
                            <a16:creationId xmlns:a16="http://schemas.microsoft.com/office/drawing/2014/main" id="{4E7CA76A-D1B7-83DA-0B24-FEEE0B6976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8" name="Graphic 1107" descr="Film strip with solid fill">
                        <a:extLst>
                          <a:ext uri="{FF2B5EF4-FFF2-40B4-BE49-F238E27FC236}">
                            <a16:creationId xmlns:a16="http://schemas.microsoft.com/office/drawing/2014/main" id="{24A444F0-0ADC-9E9F-2F75-EB07203089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9" name="Graphic 1108" descr="Film strip with solid fill">
                        <a:extLst>
                          <a:ext uri="{FF2B5EF4-FFF2-40B4-BE49-F238E27FC236}">
                            <a16:creationId xmlns:a16="http://schemas.microsoft.com/office/drawing/2014/main" id="{4F1F631C-AAD5-3911-90D6-37B0323CFC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106" name="Picture 4" descr="The Undoing: A Psychologist on Hugh Grant's Character | TIME">
                      <a:extLst>
                        <a:ext uri="{FF2B5EF4-FFF2-40B4-BE49-F238E27FC236}">
                          <a16:creationId xmlns:a16="http://schemas.microsoft.com/office/drawing/2014/main" id="{96E7B63E-0D07-F46B-91E4-1D37576A6E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8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41882" y="4662809"/>
                      <a:ext cx="1066692" cy="76828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7" name="Group 1086">
                    <a:extLst>
                      <a:ext uri="{FF2B5EF4-FFF2-40B4-BE49-F238E27FC236}">
                        <a16:creationId xmlns:a16="http://schemas.microsoft.com/office/drawing/2014/main" id="{40D4098D-750E-9B4B-1207-8B5F10A8294A}"/>
                      </a:ext>
                    </a:extLst>
                  </p:cNvPr>
                  <p:cNvGrpSpPr/>
                  <p:nvPr/>
                </p:nvGrpSpPr>
                <p:grpSpPr>
                  <a:xfrm>
                    <a:off x="4753058" y="2909362"/>
                    <a:ext cx="1501634" cy="1501777"/>
                    <a:chOff x="3626904" y="4622733"/>
                    <a:chExt cx="1501634" cy="1501777"/>
                  </a:xfrm>
                </p:grpSpPr>
                <p:grpSp>
                  <p:nvGrpSpPr>
                    <p:cNvPr id="1100" name="Group 1099">
                      <a:extLst>
                        <a:ext uri="{FF2B5EF4-FFF2-40B4-BE49-F238E27FC236}">
                          <a16:creationId xmlns:a16="http://schemas.microsoft.com/office/drawing/2014/main" id="{6E308F61-FCE1-F86E-F041-8E75BE5571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26904" y="4622733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102" name="Graphic 1101" descr="Film strip with solid fill">
                        <a:extLst>
                          <a:ext uri="{FF2B5EF4-FFF2-40B4-BE49-F238E27FC236}">
                            <a16:creationId xmlns:a16="http://schemas.microsoft.com/office/drawing/2014/main" id="{6D110786-FC48-5B2E-A76D-4358CDC6CA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3" name="Graphic 1102" descr="Film strip with solid fill">
                        <a:extLst>
                          <a:ext uri="{FF2B5EF4-FFF2-40B4-BE49-F238E27FC236}">
                            <a16:creationId xmlns:a16="http://schemas.microsoft.com/office/drawing/2014/main" id="{BF31F8B0-AE5C-BEF5-ACF9-034EB165D5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4" name="Graphic 1103" descr="Film strip with solid fill">
                        <a:extLst>
                          <a:ext uri="{FF2B5EF4-FFF2-40B4-BE49-F238E27FC236}">
                            <a16:creationId xmlns:a16="http://schemas.microsoft.com/office/drawing/2014/main" id="{0BE6FEC3-FD03-A15A-15A9-B70BF552547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101" name="Picture 8" descr="The Undoing' Episode 4 Recap: 'See No Evil' | Esquire">
                      <a:extLst>
                        <a:ext uri="{FF2B5EF4-FFF2-40B4-BE49-F238E27FC236}">
                          <a16:creationId xmlns:a16="http://schemas.microsoft.com/office/drawing/2014/main" id="{E937341A-0BE3-BBD2-6FD5-7A0EA5AC65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9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297"/>
                    <a:stretch/>
                  </p:blipFill>
                  <p:spPr bwMode="auto">
                    <a:xfrm>
                      <a:off x="3840686" y="4960177"/>
                      <a:ext cx="1068080" cy="76809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8" name="Group 1087">
                    <a:extLst>
                      <a:ext uri="{FF2B5EF4-FFF2-40B4-BE49-F238E27FC236}">
                        <a16:creationId xmlns:a16="http://schemas.microsoft.com/office/drawing/2014/main" id="{AD495493-D90A-EABD-2AED-F4B4ECA6B344}"/>
                      </a:ext>
                    </a:extLst>
                  </p:cNvPr>
                  <p:cNvGrpSpPr/>
                  <p:nvPr/>
                </p:nvGrpSpPr>
                <p:grpSpPr>
                  <a:xfrm>
                    <a:off x="2086179" y="2911549"/>
                    <a:ext cx="1501634" cy="1501777"/>
                    <a:chOff x="5063399" y="4622733"/>
                    <a:chExt cx="1501634" cy="1501777"/>
                  </a:xfrm>
                </p:grpSpPr>
                <p:grpSp>
                  <p:nvGrpSpPr>
                    <p:cNvPr id="1095" name="Group 1094">
                      <a:extLst>
                        <a:ext uri="{FF2B5EF4-FFF2-40B4-BE49-F238E27FC236}">
                          <a16:creationId xmlns:a16="http://schemas.microsoft.com/office/drawing/2014/main" id="{FB1FF915-6F22-E357-DE95-03F516B27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3399" y="4622733"/>
                      <a:ext cx="1501634" cy="1501777"/>
                      <a:chOff x="2535603" y="4383089"/>
                      <a:chExt cx="1501634" cy="1501777"/>
                    </a:xfrm>
                  </p:grpSpPr>
                  <p:pic>
                    <p:nvPicPr>
                      <p:cNvPr id="1097" name="Graphic 1096" descr="Film strip with solid fill">
                        <a:extLst>
                          <a:ext uri="{FF2B5EF4-FFF2-40B4-BE49-F238E27FC236}">
                            <a16:creationId xmlns:a16="http://schemas.microsoft.com/office/drawing/2014/main" id="{2A4E63C3-66A6-6932-0374-8EBD415ABC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8" name="Graphic 1097" descr="Film strip with solid fill">
                        <a:extLst>
                          <a:ext uri="{FF2B5EF4-FFF2-40B4-BE49-F238E27FC236}">
                            <a16:creationId xmlns:a16="http://schemas.microsoft.com/office/drawing/2014/main" id="{AE133812-7DFF-7D3D-C6D8-FC73774426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9" name="Graphic 1098" descr="Film strip with solid fill">
                        <a:extLst>
                          <a:ext uri="{FF2B5EF4-FFF2-40B4-BE49-F238E27FC236}">
                            <a16:creationId xmlns:a16="http://schemas.microsoft.com/office/drawing/2014/main" id="{49616C6C-C110-FA42-65DC-D29CA8A69B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2255" y="4413959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96" name="Picture 10" descr="Screen-Shot-2020-11-18-at-4.30.17-PM-300x162">
                      <a:extLst>
                        <a:ext uri="{FF2B5EF4-FFF2-40B4-BE49-F238E27FC236}">
                          <a16:creationId xmlns:a16="http://schemas.microsoft.com/office/drawing/2014/main" id="{81A07F2B-A01B-B97B-0D5C-254337DDFB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81" r="11919"/>
                    <a:stretch/>
                  </p:blipFill>
                  <p:spPr bwMode="auto">
                    <a:xfrm>
                      <a:off x="5283811" y="4960177"/>
                      <a:ext cx="1066800" cy="76809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FC8F716F-D106-81F3-A180-ED2C50C5E73C}"/>
                      </a:ext>
                    </a:extLst>
                  </p:cNvPr>
                  <p:cNvGrpSpPr/>
                  <p:nvPr/>
                </p:nvGrpSpPr>
                <p:grpSpPr>
                  <a:xfrm>
                    <a:off x="6083571" y="2907174"/>
                    <a:ext cx="1502620" cy="1501777"/>
                    <a:chOff x="2303452" y="4858260"/>
                    <a:chExt cx="1502620" cy="1501777"/>
                  </a:xfrm>
                </p:grpSpPr>
                <p:grpSp>
                  <p:nvGrpSpPr>
                    <p:cNvPr id="1090" name="Group 1089">
                      <a:extLst>
                        <a:ext uri="{FF2B5EF4-FFF2-40B4-BE49-F238E27FC236}">
                          <a16:creationId xmlns:a16="http://schemas.microsoft.com/office/drawing/2014/main" id="{A7A8AD73-4AB6-C6D3-79BC-E51FA8F24F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3452" y="4858260"/>
                      <a:ext cx="1502620" cy="1501777"/>
                      <a:chOff x="2534361" y="4383089"/>
                      <a:chExt cx="1502620" cy="1501777"/>
                    </a:xfrm>
                  </p:grpSpPr>
                  <p:pic>
                    <p:nvPicPr>
                      <p:cNvPr id="1092" name="Graphic 1091" descr="Film strip with solid fill">
                        <a:extLst>
                          <a:ext uri="{FF2B5EF4-FFF2-40B4-BE49-F238E27FC236}">
                            <a16:creationId xmlns:a16="http://schemas.microsoft.com/office/drawing/2014/main" id="{072B2013-41B4-0324-5B3D-36AEE5E552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12125"/>
                      <a:stretch/>
                    </p:blipFill>
                    <p:spPr>
                      <a:xfrm rot="16200000">
                        <a:off x="3036034" y="3882658"/>
                        <a:ext cx="500516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3" name="Graphic 1092" descr="Film strip with solid fill">
                        <a:extLst>
                          <a:ext uri="{FF2B5EF4-FFF2-40B4-BE49-F238E27FC236}">
                            <a16:creationId xmlns:a16="http://schemas.microsoft.com/office/drawing/2014/main" id="{B04DA54D-A8D2-4775-BF0A-B5488C1D8A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8105"/>
                      <a:stretch/>
                    </p:blipFill>
                    <p:spPr>
                      <a:xfrm rot="5400000">
                        <a:off x="3011862" y="4859747"/>
                        <a:ext cx="548860" cy="15013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4" name="Graphic 1093" descr="Film strip with solid fill">
                        <a:extLst>
                          <a:ext uri="{FF2B5EF4-FFF2-40B4-BE49-F238E27FC236}">
                            <a16:creationId xmlns:a16="http://schemas.microsoft.com/office/drawing/2014/main" id="{323B7E54-535A-BE87-8927-2EED7BA0B9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rcRect l="46255" r="35598"/>
                      <a:stretch/>
                    </p:blipFill>
                    <p:spPr>
                      <a:xfrm rot="5400000">
                        <a:off x="2980757" y="4418386"/>
                        <a:ext cx="608585" cy="150137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91" name="Picture 1090">
                      <a:extLst>
                        <a:ext uri="{FF2B5EF4-FFF2-40B4-BE49-F238E27FC236}">
                          <a16:creationId xmlns:a16="http://schemas.microsoft.com/office/drawing/2014/main" id="{778D374B-619F-9CB4-07C8-2F038F60C6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1"/>
                    <a:srcRect l="23598" t="604" r="7082" b="-604"/>
                    <a:stretch/>
                  </p:blipFill>
                  <p:spPr>
                    <a:xfrm>
                      <a:off x="2522949" y="5204427"/>
                      <a:ext cx="1066801" cy="768096"/>
                    </a:xfrm>
                    <a:prstGeom prst="rect">
                      <a:avLst/>
                    </a:prstGeom>
                    <a:ln w="1905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</p:pic>
              </p:grpSp>
            </p:grpSp>
            <p:grpSp>
              <p:nvGrpSpPr>
                <p:cNvPr id="1077" name="Group 1076">
                  <a:extLst>
                    <a:ext uri="{FF2B5EF4-FFF2-40B4-BE49-F238E27FC236}">
                      <a16:creationId xmlns:a16="http://schemas.microsoft.com/office/drawing/2014/main" id="{24667AD1-D564-32EB-0A5C-FAA465691E20}"/>
                    </a:ext>
                  </a:extLst>
                </p:cNvPr>
                <p:cNvGrpSpPr/>
                <p:nvPr/>
              </p:nvGrpSpPr>
              <p:grpSpPr>
                <a:xfrm>
                  <a:off x="557082" y="4347716"/>
                  <a:ext cx="7112294" cy="644141"/>
                  <a:chOff x="645965" y="4413326"/>
                  <a:chExt cx="7112294" cy="644141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4C43E5E2-01AA-B0FF-D662-BA94655D85C2}"/>
                      </a:ext>
                    </a:extLst>
                  </p:cNvPr>
                  <p:cNvSpPr/>
                  <p:nvPr/>
                </p:nvSpPr>
                <p:spPr>
                  <a:xfrm>
                    <a:off x="1539908" y="4710422"/>
                    <a:ext cx="5259993" cy="32386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0F132DFD-4774-C4FD-63C6-8DF0741E6342}"/>
                      </a:ext>
                    </a:extLst>
                  </p:cNvPr>
                  <p:cNvCxnSpPr/>
                  <p:nvPr/>
                </p:nvCxnSpPr>
                <p:spPr>
                  <a:xfrm>
                    <a:off x="4966840" y="4717321"/>
                    <a:ext cx="0" cy="340146"/>
                  </a:xfrm>
                  <a:prstGeom prst="line">
                    <a:avLst/>
                  </a:prstGeom>
                  <a:ln w="762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1" name="TextBox 1080">
                    <a:extLst>
                      <a:ext uri="{FF2B5EF4-FFF2-40B4-BE49-F238E27FC236}">
                        <a16:creationId xmlns:a16="http://schemas.microsoft.com/office/drawing/2014/main" id="{F7F86FC1-4D51-BBA0-64F0-0CCC08FD8F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1211" y="4675689"/>
                    <a:ext cx="6623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Guilty</a:t>
                    </a:r>
                  </a:p>
                </p:txBody>
              </p:sp>
              <p:sp>
                <p:nvSpPr>
                  <p:cNvPr id="1082" name="TextBox 1081">
                    <a:extLst>
                      <a:ext uri="{FF2B5EF4-FFF2-40B4-BE49-F238E27FC236}">
                        <a16:creationId xmlns:a16="http://schemas.microsoft.com/office/drawing/2014/main" id="{1960328E-EBAC-D504-05EC-8FDDA8673929}"/>
                      </a:ext>
                    </a:extLst>
                  </p:cNvPr>
                  <p:cNvSpPr txBox="1"/>
                  <p:nvPr/>
                </p:nvSpPr>
                <p:spPr>
                  <a:xfrm>
                    <a:off x="6800505" y="4675689"/>
                    <a:ext cx="915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Innocent</a:t>
                    </a:r>
                  </a:p>
                </p:txBody>
              </p:sp>
              <p:sp>
                <p:nvSpPr>
                  <p:cNvPr id="1083" name="TextBox 1082">
                    <a:extLst>
                      <a:ext uri="{FF2B5EF4-FFF2-40B4-BE49-F238E27FC236}">
                        <a16:creationId xmlns:a16="http://schemas.microsoft.com/office/drawing/2014/main" id="{7A5A88ED-9C9A-DD26-0F1C-F0371F80B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45965" y="4413326"/>
                    <a:ext cx="10032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100% Certain</a:t>
                    </a:r>
                  </a:p>
                </p:txBody>
              </p:sp>
              <p:sp>
                <p:nvSpPr>
                  <p:cNvPr id="1084" name="TextBox 1083">
                    <a:extLst>
                      <a:ext uri="{FF2B5EF4-FFF2-40B4-BE49-F238E27FC236}">
                        <a16:creationId xmlns:a16="http://schemas.microsoft.com/office/drawing/2014/main" id="{BC188C25-6197-FC5B-09A1-3A771A8CF7B6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036" y="4418242"/>
                    <a:ext cx="10032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spc="-1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100% Certain</a:t>
                    </a:r>
                  </a:p>
                </p:txBody>
              </p:sp>
            </p:grpSp>
          </p:grpSp>
        </p:grpSp>
      </p:grpSp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4753955F-9961-F29B-CD41-71BA2ED4FAF9}"/>
              </a:ext>
            </a:extLst>
          </p:cNvPr>
          <p:cNvGrpSpPr/>
          <p:nvPr/>
        </p:nvGrpSpPr>
        <p:grpSpPr>
          <a:xfrm>
            <a:off x="2863037" y="259894"/>
            <a:ext cx="5610042" cy="2682218"/>
            <a:chOff x="5921016" y="267162"/>
            <a:chExt cx="5610042" cy="2682218"/>
          </a:xfrm>
        </p:grpSpPr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D632E09F-A2DD-7F93-62DD-A0198057CC94}"/>
                </a:ext>
              </a:extLst>
            </p:cNvPr>
            <p:cNvGrpSpPr/>
            <p:nvPr/>
          </p:nvGrpSpPr>
          <p:grpSpPr>
            <a:xfrm>
              <a:off x="5921016" y="267162"/>
              <a:ext cx="5610042" cy="2342289"/>
              <a:chOff x="-174984" y="436269"/>
              <a:chExt cx="5610042" cy="2342289"/>
            </a:xfrm>
          </p:grpSpPr>
          <p:grpSp>
            <p:nvGrpSpPr>
              <p:cNvPr id="1266" name="Group 1265">
                <a:extLst>
                  <a:ext uri="{FF2B5EF4-FFF2-40B4-BE49-F238E27FC236}">
                    <a16:creationId xmlns:a16="http://schemas.microsoft.com/office/drawing/2014/main" id="{B3D28310-8A64-2F0D-3F03-1AB939AD1B5D}"/>
                  </a:ext>
                </a:extLst>
              </p:cNvPr>
              <p:cNvGrpSpPr/>
              <p:nvPr/>
            </p:nvGrpSpPr>
            <p:grpSpPr>
              <a:xfrm>
                <a:off x="1806712" y="436269"/>
                <a:ext cx="3628346" cy="2342289"/>
                <a:chOff x="0" y="0"/>
                <a:chExt cx="2246630" cy="1419599"/>
              </a:xfrm>
            </p:grpSpPr>
            <p:pic>
              <p:nvPicPr>
                <p:cNvPr id="1279" name="Picture 1278">
                  <a:extLst>
                    <a:ext uri="{FF2B5EF4-FFF2-40B4-BE49-F238E27FC236}">
                      <a16:creationId xmlns:a16="http://schemas.microsoft.com/office/drawing/2014/main" id="{1620993B-BD6D-CC91-714E-BD1833D24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46630" cy="136017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80" name="Picture 1279">
                  <a:extLst>
                    <a:ext uri="{FF2B5EF4-FFF2-40B4-BE49-F238E27FC236}">
                      <a16:creationId xmlns:a16="http://schemas.microsoft.com/office/drawing/2014/main" id="{14E51089-9799-0232-3737-A45545192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52463" y="1229734"/>
                  <a:ext cx="189865" cy="189865"/>
                </a:xfrm>
                <a:prstGeom prst="rect">
                  <a:avLst/>
                </a:prstGeom>
                <a:ln>
                  <a:noFill/>
                </a:ln>
                <a:effectLst>
                  <a:glow rad="50800">
                    <a:srgbClr val="FF0000">
                      <a:alpha val="40000"/>
                    </a:srgbClr>
                  </a:glow>
                </a:effectLst>
              </p:spPr>
            </p:pic>
          </p:grp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C3F4ABF1-0ABE-7E02-CF50-299008761FBA}"/>
                  </a:ext>
                </a:extLst>
              </p:cNvPr>
              <p:cNvSpPr txBox="1"/>
              <p:nvPr/>
            </p:nvSpPr>
            <p:spPr>
              <a:xfrm>
                <a:off x="-174984" y="470090"/>
                <a:ext cx="19816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SOCIAL</a:t>
                </a:r>
                <a:b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UNCERTAINTY</a:t>
                </a:r>
              </a:p>
            </p:txBody>
          </p:sp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16673325-419D-6825-E8CA-409F4FB56952}"/>
                  </a:ext>
                </a:extLst>
              </p:cNvPr>
              <p:cNvSpPr txBox="1"/>
              <p:nvPr/>
            </p:nvSpPr>
            <p:spPr>
              <a:xfrm>
                <a:off x="3821112" y="676767"/>
                <a:ext cx="1292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2 RUNS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3EAC4DAA-781E-4CE3-DFD3-AA941CA34AFE}"/>
                </a:ext>
              </a:extLst>
            </p:cNvPr>
            <p:cNvSpPr txBox="1"/>
            <p:nvPr/>
          </p:nvSpPr>
          <p:spPr>
            <a:xfrm rot="991841">
              <a:off x="10698192" y="2426160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</a:rPr>
                <a:t>X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D901E3-F521-B1D7-63AF-449FEFD39F9F}"/>
              </a:ext>
            </a:extLst>
          </p:cNvPr>
          <p:cNvGrpSpPr>
            <a:grpSpLocks noChangeAspect="1"/>
          </p:cNvGrpSpPr>
          <p:nvPr/>
        </p:nvGrpSpPr>
        <p:grpSpPr>
          <a:xfrm>
            <a:off x="2875942" y="11467914"/>
            <a:ext cx="1695812" cy="590860"/>
            <a:chOff x="-8300631" y="3040895"/>
            <a:chExt cx="8435128" cy="293899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17CB58-61D4-6B43-FAD8-5426E39C2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470" t="23755" r="14455" b="28350"/>
            <a:stretch/>
          </p:blipFill>
          <p:spPr>
            <a:xfrm>
              <a:off x="-4122057" y="3070591"/>
              <a:ext cx="4256554" cy="2909295"/>
            </a:xfrm>
            <a:prstGeom prst="rect">
              <a:avLst/>
            </a:prstGeom>
            <a:effectLst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A1629C-BDCD-94A3-F95A-5B9170DA03F7}"/>
                </a:ext>
              </a:extLst>
            </p:cNvPr>
            <p:cNvGrpSpPr/>
            <p:nvPr/>
          </p:nvGrpSpPr>
          <p:grpSpPr>
            <a:xfrm>
              <a:off x="-8300631" y="3040895"/>
              <a:ext cx="4266456" cy="2909295"/>
              <a:chOff x="-4649405" y="-359864"/>
              <a:chExt cx="4266456" cy="290929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5FB7CB9-6BD2-5F18-C793-285D387BCB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5470" t="23755" r="14455" b="28350"/>
              <a:stretch/>
            </p:blipFill>
            <p:spPr>
              <a:xfrm>
                <a:off x="-4639503" y="-359864"/>
                <a:ext cx="4256554" cy="2909295"/>
              </a:xfrm>
              <a:prstGeom prst="rect">
                <a:avLst/>
              </a:prstGeom>
              <a:effectLst/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E15835F-5589-53CE-DF61-EE2EF026FB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5">
                <a:extLst>
                  <a:ext uri="{BEBA8EAE-BF5A-486C-A8C5-ECC9F3942E4B}">
                    <a14:imgProps xmlns:a14="http://schemas.microsoft.com/office/drawing/2010/main">
                      <a14:imgLayer r:embed="rId34">
                        <a14:imgEffect>
                          <a14:backgroundRemoval t="28268" b="68301" l="18301" r="82353">
                            <a14:foregroundMark x1="22386" y1="46569" x2="20915" y2="52124"/>
                            <a14:foregroundMark x1="18301" y1="52288" x2="18301" y2="52288"/>
                            <a14:foregroundMark x1="80392" y1="52288" x2="80229" y2="49183"/>
                            <a14:foregroundMark x1="82516" y1="51144" x2="82516" y2="51144"/>
                            <a14:foregroundMark x1="56209" y1="68301" x2="56209" y2="68301"/>
                            <a14:backgroundMark x1="53922" y1="52614" x2="50980" y2="39706"/>
                            <a14:backgroundMark x1="62255" y1="50654" x2="50490" y2="38072"/>
                            <a14:backgroundMark x1="42974" y1="53105" x2="46242" y2="37582"/>
                            <a14:backgroundMark x1="26471" y1="44935" x2="42157" y2="35458"/>
                            <a14:backgroundMark x1="41993" y1="51634" x2="42157" y2="48856"/>
                            <a14:backgroundMark x1="54085" y1="53758" x2="33824" y2="49510"/>
                            <a14:backgroundMark x1="57026" y1="55882" x2="70588" y2="43954"/>
                            <a14:backgroundMark x1="73529" y1="47876" x2="61765" y2="31863"/>
                            <a14:backgroundMark x1="72549" y1="39379" x2="50980" y2="33170"/>
                            <a14:backgroundMark x1="72222" y1="34641" x2="42974" y2="29248"/>
                            <a14:backgroundMark x1="34314" y1="39052" x2="32353" y2="27941"/>
                            <a14:backgroundMark x1="25980" y1="40850" x2="24020" y2="40686"/>
                            <a14:backgroundMark x1="24673" y1="42157" x2="24673" y2="42157"/>
                            <a14:backgroundMark x1="34314" y1="56209" x2="34314" y2="56209"/>
                            <a14:backgroundMark x1="35458" y1="57190" x2="35458" y2="57190"/>
                            <a14:backgroundMark x1="61111" y1="57680" x2="61111" y2="57680"/>
                            <a14:backgroundMark x1="37092" y1="57353" x2="43464" y2="57843"/>
                            <a14:backgroundMark x1="42974" y1="58007" x2="42974" y2="58007"/>
                            <a14:backgroundMark x1="42974" y1="58333" x2="42974" y2="58333"/>
                            <a14:backgroundMark x1="42320" y1="58333" x2="42320" y2="58333"/>
                            <a14:backgroundMark x1="41013" y1="58170" x2="41013" y2="58170"/>
                            <a14:backgroundMark x1="39542" y1="57843" x2="39542" y2="57843"/>
                            <a14:backgroundMark x1="40359" y1="58007" x2="40359" y2="58007"/>
                            <a14:backgroundMark x1="42320" y1="58007" x2="42320" y2="58007"/>
                            <a14:backgroundMark x1="41830" y1="58333" x2="41830" y2="58333"/>
                            <a14:backgroundMark x1="46078" y1="58660" x2="46078" y2="58660"/>
                            <a14:backgroundMark x1="55065" y1="58333" x2="55065" y2="58333"/>
                            <a14:backgroundMark x1="56046" y1="58660" x2="56046" y2="58660"/>
                            <a14:backgroundMark x1="56863" y1="58497" x2="56863" y2="58497"/>
                            <a14:backgroundMark x1="63072" y1="57843" x2="63072" y2="57843"/>
                            <a14:backgroundMark x1="65850" y1="56863" x2="65850" y2="56863"/>
                            <a14:backgroundMark x1="69608" y1="55392" x2="69608" y2="55392"/>
                            <a14:backgroundMark x1="73039" y1="53595" x2="73039" y2="53595"/>
                            <a14:backgroundMark x1="70588" y1="54902" x2="70588" y2="54902"/>
                            <a14:backgroundMark x1="67974" y1="56046" x2="67974" y2="56046"/>
                            <a14:backgroundMark x1="65359" y1="56699" x2="65359" y2="56699"/>
                            <a14:backgroundMark x1="63235" y1="57353" x2="63235" y2="57353"/>
                            <a14:backgroundMark x1="64052" y1="57190" x2="64052" y2="57190"/>
                            <a14:backgroundMark x1="60131" y1="58170" x2="60131" y2="58170"/>
                            <a14:backgroundMark x1="58333" y1="58333" x2="58333" y2="58333"/>
                            <a14:backgroundMark x1="53922" y1="58660" x2="53922" y2="58660"/>
                            <a14:backgroundMark x1="55065" y1="58660" x2="55065" y2="58660"/>
                            <a14:backgroundMark x1="33170" y1="52124" x2="33170" y2="52124"/>
                            <a14:backgroundMark x1="35621" y1="51307" x2="26144" y2="42974"/>
                            <a14:backgroundMark x1="30229" y1="54739" x2="30229" y2="54739"/>
                            <a14:backgroundMark x1="31699" y1="55556" x2="31699" y2="55556"/>
                            <a14:backgroundMark x1="33987" y1="56373" x2="33987" y2="56373"/>
                            <a14:backgroundMark x1="33007" y1="56209" x2="33007" y2="56209"/>
                            <a14:backgroundMark x1="28105" y1="53595" x2="28105" y2="53595"/>
                            <a14:backgroundMark x1="26797" y1="53105" x2="26797" y2="53105"/>
                          </a14:backgroundRemoval>
                        </a14:imgEffect>
                      </a14:imgLayer>
                    </a14:imgProps>
                  </a:ext>
                </a:extLst>
              </a:blip>
              <a:srcRect l="15470" t="23755" r="14455" b="28350"/>
              <a:stretch/>
            </p:blipFill>
            <p:spPr>
              <a:xfrm>
                <a:off x="-4649405" y="-359864"/>
                <a:ext cx="4256554" cy="2909295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414125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8E501-8351-4B8A-C89D-666192992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14D893-2DDB-92C1-A75E-7A3898DA7F7E}"/>
              </a:ext>
            </a:extLst>
          </p:cNvPr>
          <p:cNvGrpSpPr/>
          <p:nvPr/>
        </p:nvGrpSpPr>
        <p:grpSpPr>
          <a:xfrm>
            <a:off x="2438758" y="883686"/>
            <a:ext cx="7314484" cy="5090628"/>
            <a:chOff x="-7744072" y="1597275"/>
            <a:chExt cx="7314484" cy="509062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1079EE-6FA9-994A-76B8-AD92A0324633}"/>
                </a:ext>
              </a:extLst>
            </p:cNvPr>
            <p:cNvGrpSpPr/>
            <p:nvPr/>
          </p:nvGrpSpPr>
          <p:grpSpPr>
            <a:xfrm>
              <a:off x="-7744072" y="1597275"/>
              <a:ext cx="7314484" cy="5090628"/>
              <a:chOff x="-12127409" y="8184677"/>
              <a:chExt cx="7314484" cy="509062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9EAB7A5-DBF2-D823-E142-1956C13C96C9}"/>
                  </a:ext>
                </a:extLst>
              </p:cNvPr>
              <p:cNvGrpSpPr/>
              <p:nvPr/>
            </p:nvGrpSpPr>
            <p:grpSpPr>
              <a:xfrm>
                <a:off x="-12127409" y="8184677"/>
                <a:ext cx="7314484" cy="5090628"/>
                <a:chOff x="457201" y="690908"/>
                <a:chExt cx="7314484" cy="509062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B73C0-7D5B-332A-BEC1-08F129BA039B}"/>
                    </a:ext>
                  </a:extLst>
                </p:cNvPr>
                <p:cNvSpPr txBox="1"/>
                <p:nvPr/>
              </p:nvSpPr>
              <p:spPr>
                <a:xfrm>
                  <a:off x="1868434" y="690908"/>
                  <a:ext cx="44880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Perceptual Uncertainty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022FF2D-7335-7C60-BDD2-71A592F08DEF}"/>
                    </a:ext>
                  </a:extLst>
                </p:cNvPr>
                <p:cNvGrpSpPr/>
                <p:nvPr/>
              </p:nvGrpSpPr>
              <p:grpSpPr>
                <a:xfrm>
                  <a:off x="457201" y="1320935"/>
                  <a:ext cx="7314484" cy="4460601"/>
                  <a:chOff x="457201" y="1320935"/>
                  <a:chExt cx="7314484" cy="446060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B12D371-0732-B06D-7566-E2A02A540367}"/>
                      </a:ext>
                    </a:extLst>
                  </p:cNvPr>
                  <p:cNvSpPr/>
                  <p:nvPr/>
                </p:nvSpPr>
                <p:spPr>
                  <a:xfrm>
                    <a:off x="457201" y="1320935"/>
                    <a:ext cx="7314484" cy="4460601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19F7DFD-3D26-5259-6D2F-02AACA363150}"/>
                      </a:ext>
                    </a:extLst>
                  </p:cNvPr>
                  <p:cNvGrpSpPr/>
                  <p:nvPr/>
                </p:nvGrpSpPr>
                <p:grpSpPr>
                  <a:xfrm>
                    <a:off x="557082" y="1419093"/>
                    <a:ext cx="7112294" cy="3572764"/>
                    <a:chOff x="557082" y="1419093"/>
                    <a:chExt cx="7112294" cy="3572764"/>
                  </a:xfrm>
                </p:grpSpPr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ED5D467-1F6C-658A-4963-DE5485F6A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2296" y="1419093"/>
                      <a:ext cx="3980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Is the current frame brighter than this image?</a:t>
                      </a:r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6D12A8B4-5B56-EFD2-2970-FD07AB71B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469" y="2790699"/>
                      <a:ext cx="6962722" cy="1622627"/>
                      <a:chOff x="623469" y="2790699"/>
                      <a:chExt cx="6962722" cy="1622627"/>
                    </a:xfrm>
                  </p:grpSpPr>
                  <p:pic>
                    <p:nvPicPr>
                      <p:cNvPr id="53" name="Graphic 52" descr="Video camera with solid fill">
                        <a:extLst>
                          <a:ext uri="{FF2B5EF4-FFF2-40B4-BE49-F238E27FC236}">
                            <a16:creationId xmlns:a16="http://schemas.microsoft.com/office/drawing/2014/main" id="{D7163024-329E-C9C5-8E5A-8951909CCE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3469" y="2790699"/>
                        <a:ext cx="1501377" cy="1501377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7702F598-A067-8479-5FA2-D017373AE6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23677" y="2907174"/>
                        <a:ext cx="1501634" cy="1501777"/>
                        <a:chOff x="2535603" y="4383089"/>
                        <a:chExt cx="1501634" cy="1501777"/>
                      </a:xfrm>
                    </p:grpSpPr>
                    <p:pic>
                      <p:nvPicPr>
                        <p:cNvPr id="75" name="Graphic 74" descr="Film strip with solid fill">
                          <a:extLst>
                            <a:ext uri="{FF2B5EF4-FFF2-40B4-BE49-F238E27FC236}">
                              <a16:creationId xmlns:a16="http://schemas.microsoft.com/office/drawing/2014/main" id="{92F65F8C-A922-585E-3FE2-9BA006E7FDD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12125"/>
                        <a:stretch/>
                      </p:blipFill>
                      <p:spPr>
                        <a:xfrm rot="16200000">
                          <a:off x="3036034" y="3882658"/>
                          <a:ext cx="500516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6" name="Graphic 75" descr="Film strip with solid fill">
                          <a:extLst>
                            <a:ext uri="{FF2B5EF4-FFF2-40B4-BE49-F238E27FC236}">
                              <a16:creationId xmlns:a16="http://schemas.microsoft.com/office/drawing/2014/main" id="{9CA71724-1D0E-4290-011F-0C3E1C2A395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8105"/>
                        <a:stretch/>
                      </p:blipFill>
                      <p:spPr>
                        <a:xfrm rot="5400000">
                          <a:off x="3011862" y="4859747"/>
                          <a:ext cx="548860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7" name="Graphic 76" descr="Film strip with solid fill">
                          <a:extLst>
                            <a:ext uri="{FF2B5EF4-FFF2-40B4-BE49-F238E27FC236}">
                              <a16:creationId xmlns:a16="http://schemas.microsoft.com/office/drawing/2014/main" id="{FF45C53D-85B8-E67F-D130-787844B295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35598"/>
                        <a:stretch/>
                      </p:blipFill>
                      <p:spPr>
                        <a:xfrm rot="5400000">
                          <a:off x="2982255" y="4413959"/>
                          <a:ext cx="608585" cy="1501378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5499D9E6-1CDD-00AB-3604-BA78E55E8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3058" y="2909362"/>
                        <a:ext cx="1501634" cy="1501777"/>
                        <a:chOff x="2535603" y="4383089"/>
                        <a:chExt cx="1501634" cy="1501777"/>
                      </a:xfrm>
                    </p:grpSpPr>
                    <p:pic>
                      <p:nvPicPr>
                        <p:cNvPr id="70" name="Graphic 69" descr="Film strip with solid fill">
                          <a:extLst>
                            <a:ext uri="{FF2B5EF4-FFF2-40B4-BE49-F238E27FC236}">
                              <a16:creationId xmlns:a16="http://schemas.microsoft.com/office/drawing/2014/main" id="{16DDB7B6-F97A-01A4-24B1-B4810AD1C0C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12125"/>
                        <a:stretch/>
                      </p:blipFill>
                      <p:spPr>
                        <a:xfrm rot="16200000">
                          <a:off x="3036034" y="3882658"/>
                          <a:ext cx="500516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1" name="Graphic 70" descr="Film strip with solid fill">
                          <a:extLst>
                            <a:ext uri="{FF2B5EF4-FFF2-40B4-BE49-F238E27FC236}">
                              <a16:creationId xmlns:a16="http://schemas.microsoft.com/office/drawing/2014/main" id="{61DE9B3B-F8B1-4917-7B8F-8627198E348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8105"/>
                        <a:stretch/>
                      </p:blipFill>
                      <p:spPr>
                        <a:xfrm rot="5400000">
                          <a:off x="3011862" y="4859747"/>
                          <a:ext cx="548860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2" name="Graphic 71" descr="Film strip with solid fill">
                          <a:extLst>
                            <a:ext uri="{FF2B5EF4-FFF2-40B4-BE49-F238E27FC236}">
                              <a16:creationId xmlns:a16="http://schemas.microsoft.com/office/drawing/2014/main" id="{9410FB9C-E992-5690-B92B-341A2497A9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35598"/>
                        <a:stretch/>
                      </p:blipFill>
                      <p:spPr>
                        <a:xfrm rot="5400000">
                          <a:off x="2982255" y="4413959"/>
                          <a:ext cx="608585" cy="1501378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B36EEEE3-A6FB-11C2-A619-643E6574F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86179" y="2911549"/>
                        <a:ext cx="1501634" cy="1501777"/>
                        <a:chOff x="2535603" y="4383089"/>
                        <a:chExt cx="1501634" cy="1501777"/>
                      </a:xfrm>
                    </p:grpSpPr>
                    <p:pic>
                      <p:nvPicPr>
                        <p:cNvPr id="65" name="Graphic 64" descr="Film strip with solid fill">
                          <a:extLst>
                            <a:ext uri="{FF2B5EF4-FFF2-40B4-BE49-F238E27FC236}">
                              <a16:creationId xmlns:a16="http://schemas.microsoft.com/office/drawing/2014/main" id="{BEE22552-3CEE-CE53-1C7C-4B4131D1FB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12125"/>
                        <a:stretch/>
                      </p:blipFill>
                      <p:spPr>
                        <a:xfrm rot="16200000">
                          <a:off x="3036034" y="3882658"/>
                          <a:ext cx="500516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6" name="Graphic 65" descr="Film strip with solid fill">
                          <a:extLst>
                            <a:ext uri="{FF2B5EF4-FFF2-40B4-BE49-F238E27FC236}">
                              <a16:creationId xmlns:a16="http://schemas.microsoft.com/office/drawing/2014/main" id="{EAF979A0-9983-5A75-B0E1-F2CD1EA83F9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8105"/>
                        <a:stretch/>
                      </p:blipFill>
                      <p:spPr>
                        <a:xfrm rot="5400000">
                          <a:off x="3011862" y="4859747"/>
                          <a:ext cx="548860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7" name="Graphic 66" descr="Film strip with solid fill">
                          <a:extLst>
                            <a:ext uri="{FF2B5EF4-FFF2-40B4-BE49-F238E27FC236}">
                              <a16:creationId xmlns:a16="http://schemas.microsoft.com/office/drawing/2014/main" id="{1E9F1E61-1758-79CA-7B1C-C1346F4E67E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35598"/>
                        <a:stretch/>
                      </p:blipFill>
                      <p:spPr>
                        <a:xfrm rot="5400000">
                          <a:off x="2982255" y="4413959"/>
                          <a:ext cx="608585" cy="1501378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E937074A-5112-D21C-C62C-FB3A6F5ECA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83571" y="2907174"/>
                        <a:ext cx="1502620" cy="1501777"/>
                        <a:chOff x="2534361" y="4383089"/>
                        <a:chExt cx="1502620" cy="1501777"/>
                      </a:xfrm>
                    </p:grpSpPr>
                    <p:pic>
                      <p:nvPicPr>
                        <p:cNvPr id="60" name="Graphic 59" descr="Film strip with solid fill">
                          <a:extLst>
                            <a:ext uri="{FF2B5EF4-FFF2-40B4-BE49-F238E27FC236}">
                              <a16:creationId xmlns:a16="http://schemas.microsoft.com/office/drawing/2014/main" id="{5712AC8D-CC70-68B3-E149-D241A39C8D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12125"/>
                        <a:stretch/>
                      </p:blipFill>
                      <p:spPr>
                        <a:xfrm rot="16200000">
                          <a:off x="3036034" y="3882658"/>
                          <a:ext cx="500516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" name="Graphic 60" descr="Film strip with solid fill">
                          <a:extLst>
                            <a:ext uri="{FF2B5EF4-FFF2-40B4-BE49-F238E27FC236}">
                              <a16:creationId xmlns:a16="http://schemas.microsoft.com/office/drawing/2014/main" id="{E6DFDE2B-209F-0C1C-A38D-BF93B3D0DAC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8105"/>
                        <a:stretch/>
                      </p:blipFill>
                      <p:spPr>
                        <a:xfrm rot="5400000">
                          <a:off x="3011862" y="4859747"/>
                          <a:ext cx="548860" cy="15013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2" name="Graphic 61" descr="Film strip with solid fill">
                          <a:extLst>
                            <a:ext uri="{FF2B5EF4-FFF2-40B4-BE49-F238E27FC236}">
                              <a16:creationId xmlns:a16="http://schemas.microsoft.com/office/drawing/2014/main" id="{9A9652DA-136F-2833-D542-2978F4E041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46255" r="35598"/>
                        <a:stretch/>
                      </p:blipFill>
                      <p:spPr>
                        <a:xfrm rot="5400000">
                          <a:off x="2980757" y="4418386"/>
                          <a:ext cx="608585" cy="1501378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1EA816E2-DB00-5E17-1C1C-BE240EF993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7082" y="4347716"/>
                      <a:ext cx="7112294" cy="644141"/>
                      <a:chOff x="645965" y="4413326"/>
                      <a:chExt cx="7112294" cy="644141"/>
                    </a:xfrm>
                  </p:grpSpPr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522476D5-2290-2798-1A1E-A560155797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9908" y="4710422"/>
                        <a:ext cx="5259993" cy="32386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3E4ED757-2687-50A4-1BE8-F6BED29A5F1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966840" y="4717321"/>
                        <a:ext cx="0" cy="340146"/>
                      </a:xfrm>
                      <a:prstGeom prst="line">
                        <a:avLst/>
                      </a:prstGeom>
                      <a:ln w="76200"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2DF1FB2-70ED-A921-4EAC-8D1497909E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5655" y="4675689"/>
                        <a:ext cx="7334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pc="-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Darker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3EA1023B-4877-19E5-B906-DC95A2704D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8624" y="4675689"/>
                        <a:ext cx="8388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pc="-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Brighter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E6DBE8EC-92C3-6AA2-30AD-B0AD30BA67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965" y="4413326"/>
                        <a:ext cx="10032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spc="-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100% Certain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2A001B0E-2C9B-2828-6F95-F024E6D1E1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036" y="4418242"/>
                        <a:ext cx="10032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spc="-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100% Certain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A56126D-C3E5-41DC-46BE-CE3019651F92}"/>
                  </a:ext>
                </a:extLst>
              </p:cNvPr>
              <p:cNvGrpSpPr/>
              <p:nvPr/>
            </p:nvGrpSpPr>
            <p:grpSpPr>
              <a:xfrm>
                <a:off x="-8944280" y="10740575"/>
                <a:ext cx="3727329" cy="774631"/>
                <a:chOff x="-8944280" y="10740575"/>
                <a:chExt cx="3727329" cy="774631"/>
              </a:xfrm>
            </p:grpSpPr>
            <p:pic>
              <p:nvPicPr>
                <p:cNvPr id="2058" name="Picture 10" descr="The Undoing' Episode 1 Recap: Elena's Shocking Scene, Explained - Thrillist">
                  <a:extLst>
                    <a:ext uri="{FF2B5EF4-FFF2-40B4-BE49-F238E27FC236}">
                      <a16:creationId xmlns:a16="http://schemas.microsoft.com/office/drawing/2014/main" id="{2EBE201D-85F0-0C02-97CD-915CC6328A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09" r="12574"/>
                <a:stretch/>
              </p:blipFill>
              <p:spPr bwMode="auto">
                <a:xfrm>
                  <a:off x="-6283751" y="10747110"/>
                  <a:ext cx="1066800" cy="768096"/>
                </a:xfrm>
                <a:prstGeom prst="rect">
                  <a:avLst/>
                </a:prstGeom>
                <a:noFill/>
                <a:ln w="1905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The Undoing Premiere Recap, Episode 1: 'The Undoing'">
                  <a:extLst>
                    <a:ext uri="{FF2B5EF4-FFF2-40B4-BE49-F238E27FC236}">
                      <a16:creationId xmlns:a16="http://schemas.microsoft.com/office/drawing/2014/main" id="{2400E8D5-2273-DFC7-B8DF-AD9E165AAE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918" r="16166"/>
                <a:stretch/>
              </p:blipFill>
              <p:spPr bwMode="auto">
                <a:xfrm>
                  <a:off x="-7619012" y="10740575"/>
                  <a:ext cx="1066800" cy="768096"/>
                </a:xfrm>
                <a:prstGeom prst="rect">
                  <a:avLst/>
                </a:prstGeom>
                <a:noFill/>
                <a:ln w="1905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Range Rover Vogue Car Of Hugh Grant As Jonathan Fraser In The Undoing  S01E06 &quot;The Bloody Truth&quot; (2020)">
                  <a:extLst>
                    <a:ext uri="{FF2B5EF4-FFF2-40B4-BE49-F238E27FC236}">
                      <a16:creationId xmlns:a16="http://schemas.microsoft.com/office/drawing/2014/main" id="{E28FE228-7C2D-C494-B427-C1F361926C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98" t="5383" r="13304" b="8347"/>
                <a:stretch/>
              </p:blipFill>
              <p:spPr bwMode="auto">
                <a:xfrm>
                  <a:off x="-8944280" y="10747110"/>
                  <a:ext cx="1066800" cy="768096"/>
                </a:xfrm>
                <a:prstGeom prst="rect">
                  <a:avLst/>
                </a:prstGeom>
                <a:noFill/>
                <a:ln w="1905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 descr="The Undoing': Nicole Kidman Awakens From A Privileged Cocoon Of  Self-Delusion In Susanne Bier's Pulpy Thriller [Review]">
                <a:extLst>
                  <a:ext uri="{FF2B5EF4-FFF2-40B4-BE49-F238E27FC236}">
                    <a16:creationId xmlns:a16="http://schemas.microsoft.com/office/drawing/2014/main" id="{6488E74A-0778-861D-A55A-37B787E24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2" r="12654"/>
              <a:stretch/>
            </p:blipFill>
            <p:spPr bwMode="auto">
              <a:xfrm>
                <a:off x="-10280745" y="10747110"/>
                <a:ext cx="1066800" cy="768096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4" descr="A person in a white coat and yellow flower crown standing in front of a brick building&#10;&#10;Description automatically generated">
                <a:extLst>
                  <a:ext uri="{FF2B5EF4-FFF2-40B4-BE49-F238E27FC236}">
                    <a16:creationId xmlns:a16="http://schemas.microsoft.com/office/drawing/2014/main" id="{B7F0E85F-89D1-E60C-EBDB-C8BD0F1CE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029052" y="9280100"/>
                <a:ext cx="1050925" cy="1050925"/>
              </a:xfrm>
              <a:prstGeom prst="rect">
                <a:avLst/>
              </a:prstGeom>
            </p:spPr>
          </p:pic>
          <p:pic>
            <p:nvPicPr>
              <p:cNvPr id="87" name="Picture 86" descr="A black and white photo of a light&#10;&#10;Description automatically generated">
                <a:extLst>
                  <a:ext uri="{FF2B5EF4-FFF2-40B4-BE49-F238E27FC236}">
                    <a16:creationId xmlns:a16="http://schemas.microsoft.com/office/drawing/2014/main" id="{D88ED02C-D99A-2B5C-2022-CEA549611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80597" y="8921152"/>
                <a:ext cx="1066275" cy="1574500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A685F4-16B0-D8F6-EDDC-9E89800052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4936734" y="5836572"/>
              <a:ext cx="1695812" cy="590860"/>
              <a:chOff x="-8300631" y="3040895"/>
              <a:chExt cx="8435128" cy="2938991"/>
            </a:xfr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DCB8BD-08E9-7950-6701-189718E78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5470" t="23755" r="14455" b="28350"/>
              <a:stretch/>
            </p:blipFill>
            <p:spPr>
              <a:xfrm>
                <a:off x="-4122057" y="3070591"/>
                <a:ext cx="4256554" cy="2909295"/>
              </a:xfrm>
              <a:prstGeom prst="rect">
                <a:avLst/>
              </a:prstGeom>
              <a:effectLst/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5A625EC-98BF-83C7-12A9-EEDBC85A12BD}"/>
                  </a:ext>
                </a:extLst>
              </p:cNvPr>
              <p:cNvGrpSpPr/>
              <p:nvPr/>
            </p:nvGrpSpPr>
            <p:grpSpPr>
              <a:xfrm>
                <a:off x="-8300631" y="3040895"/>
                <a:ext cx="4266456" cy="2909295"/>
                <a:chOff x="-4649405" y="-359864"/>
                <a:chExt cx="4266456" cy="290929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8D93CA1-79B7-1715-0C61-B82E55AEA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l="15470" t="23755" r="14455" b="28350"/>
                <a:stretch/>
              </p:blipFill>
              <p:spPr>
                <a:xfrm>
                  <a:off x="-4639503" y="-359864"/>
                  <a:ext cx="4256554" cy="2909295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13FCDB1-773F-4A27-6A79-7448FB18D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28268" b="68301" l="18301" r="82353">
                              <a14:foregroundMark x1="22386" y1="46569" x2="20915" y2="52124"/>
                              <a14:foregroundMark x1="18301" y1="52288" x2="18301" y2="52288"/>
                              <a14:foregroundMark x1="80392" y1="52288" x2="80229" y2="49183"/>
                              <a14:foregroundMark x1="82516" y1="51144" x2="82516" y2="51144"/>
                              <a14:foregroundMark x1="56209" y1="68301" x2="56209" y2="68301"/>
                              <a14:backgroundMark x1="53922" y1="52614" x2="50980" y2="39706"/>
                              <a14:backgroundMark x1="62255" y1="50654" x2="50490" y2="38072"/>
                              <a14:backgroundMark x1="42974" y1="53105" x2="46242" y2="37582"/>
                              <a14:backgroundMark x1="26471" y1="44935" x2="42157" y2="35458"/>
                              <a14:backgroundMark x1="41993" y1="51634" x2="42157" y2="48856"/>
                              <a14:backgroundMark x1="54085" y1="53758" x2="33824" y2="49510"/>
                              <a14:backgroundMark x1="57026" y1="55882" x2="70588" y2="43954"/>
                              <a14:backgroundMark x1="73529" y1="47876" x2="61765" y2="31863"/>
                              <a14:backgroundMark x1="72549" y1="39379" x2="50980" y2="33170"/>
                              <a14:backgroundMark x1="72222" y1="34641" x2="42974" y2="29248"/>
                              <a14:backgroundMark x1="34314" y1="39052" x2="32353" y2="27941"/>
                              <a14:backgroundMark x1="25980" y1="40850" x2="24020" y2="40686"/>
                              <a14:backgroundMark x1="24673" y1="42157" x2="24673" y2="42157"/>
                              <a14:backgroundMark x1="34314" y1="56209" x2="34314" y2="56209"/>
                              <a14:backgroundMark x1="35458" y1="57190" x2="35458" y2="57190"/>
                              <a14:backgroundMark x1="61111" y1="57680" x2="61111" y2="57680"/>
                              <a14:backgroundMark x1="37092" y1="57353" x2="43464" y2="57843"/>
                              <a14:backgroundMark x1="42974" y1="58007" x2="42974" y2="58007"/>
                              <a14:backgroundMark x1="42974" y1="58333" x2="42974" y2="58333"/>
                              <a14:backgroundMark x1="42320" y1="58333" x2="42320" y2="58333"/>
                              <a14:backgroundMark x1="41013" y1="58170" x2="41013" y2="58170"/>
                              <a14:backgroundMark x1="39542" y1="57843" x2="39542" y2="57843"/>
                              <a14:backgroundMark x1="40359" y1="58007" x2="40359" y2="58007"/>
                              <a14:backgroundMark x1="42320" y1="58007" x2="42320" y2="58007"/>
                              <a14:backgroundMark x1="41830" y1="58333" x2="41830" y2="58333"/>
                              <a14:backgroundMark x1="46078" y1="58660" x2="46078" y2="58660"/>
                              <a14:backgroundMark x1="55065" y1="58333" x2="55065" y2="58333"/>
                              <a14:backgroundMark x1="56046" y1="58660" x2="56046" y2="58660"/>
                              <a14:backgroundMark x1="56863" y1="58497" x2="56863" y2="58497"/>
                              <a14:backgroundMark x1="63072" y1="57843" x2="63072" y2="57843"/>
                              <a14:backgroundMark x1="65850" y1="56863" x2="65850" y2="56863"/>
                              <a14:backgroundMark x1="69608" y1="55392" x2="69608" y2="55392"/>
                              <a14:backgroundMark x1="73039" y1="53595" x2="73039" y2="53595"/>
                              <a14:backgroundMark x1="70588" y1="54902" x2="70588" y2="54902"/>
                              <a14:backgroundMark x1="67974" y1="56046" x2="67974" y2="56046"/>
                              <a14:backgroundMark x1="65359" y1="56699" x2="65359" y2="56699"/>
                              <a14:backgroundMark x1="63235" y1="57353" x2="63235" y2="57353"/>
                              <a14:backgroundMark x1="64052" y1="57190" x2="64052" y2="57190"/>
                              <a14:backgroundMark x1="60131" y1="58170" x2="60131" y2="58170"/>
                              <a14:backgroundMark x1="58333" y1="58333" x2="58333" y2="58333"/>
                              <a14:backgroundMark x1="53922" y1="58660" x2="53922" y2="58660"/>
                              <a14:backgroundMark x1="55065" y1="58660" x2="55065" y2="58660"/>
                              <a14:backgroundMark x1="33170" y1="52124" x2="33170" y2="52124"/>
                              <a14:backgroundMark x1="35621" y1="51307" x2="26144" y2="42974"/>
                              <a14:backgroundMark x1="30229" y1="54739" x2="30229" y2="54739"/>
                              <a14:backgroundMark x1="31699" y1="55556" x2="31699" y2="55556"/>
                              <a14:backgroundMark x1="33987" y1="56373" x2="33987" y2="56373"/>
                              <a14:backgroundMark x1="33007" y1="56209" x2="33007" y2="56209"/>
                              <a14:backgroundMark x1="28105" y1="53595" x2="28105" y2="53595"/>
                              <a14:backgroundMark x1="26797" y1="53105" x2="26797" y2="531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470" t="23755" r="14455" b="28350"/>
                <a:stretch/>
              </p:blipFill>
              <p:spPr>
                <a:xfrm>
                  <a:off x="-4649405" y="-359864"/>
                  <a:ext cx="4256554" cy="2909295"/>
                </a:xfrm>
                <a:prstGeom prst="rect">
                  <a:avLst/>
                </a:prstGeom>
                <a:effectLst/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650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141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Naturalistic Approaches to Study  the Social Uncertainty Brain-Behavior Associations</dc:title>
  <dc:creator>Billy Mitchell</dc:creator>
  <cp:lastModifiedBy>Billy Mitchell</cp:lastModifiedBy>
  <cp:revision>51</cp:revision>
  <dcterms:created xsi:type="dcterms:W3CDTF">2024-02-22T16:55:38Z</dcterms:created>
  <dcterms:modified xsi:type="dcterms:W3CDTF">2024-09-13T23:24:52Z</dcterms:modified>
</cp:coreProperties>
</file>