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0240963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E8B3-E280-411E-880B-FDEE780247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1525" y="1143000"/>
            <a:ext cx="531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8BED3-5883-4D67-A069-C6A1D25FB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1pPr>
    <a:lvl2pPr marL="381816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2pPr>
    <a:lvl3pPr marL="763632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3pPr>
    <a:lvl4pPr marL="1145448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4pPr>
    <a:lvl5pPr marL="1527265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5pPr>
    <a:lvl6pPr marL="1909081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6pPr>
    <a:lvl7pPr marL="2290896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7pPr>
    <a:lvl8pPr marL="2672713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8pPr>
    <a:lvl9pPr marL="3054529" algn="l" defTabSz="763632" rtl="0" eaLnBrk="1" latinLnBrk="0" hangingPunct="1">
      <a:defRPr sz="10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1525" y="1143000"/>
            <a:ext cx="531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8BED3-5883-4D67-A069-C6A1D25FBC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972715"/>
            <a:ext cx="7680722" cy="2069253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3121766"/>
            <a:ext cx="7680722" cy="1434994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316442"/>
            <a:ext cx="22082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316442"/>
            <a:ext cx="649661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1481773"/>
            <a:ext cx="8832831" cy="2472372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3977535"/>
            <a:ext cx="8832831" cy="1300162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1582208"/>
            <a:ext cx="435240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1582208"/>
            <a:ext cx="4352409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16442"/>
            <a:ext cx="8832831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1457008"/>
            <a:ext cx="4332407" cy="714057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2171065"/>
            <a:ext cx="433240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1457008"/>
            <a:ext cx="4353743" cy="714057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2171065"/>
            <a:ext cx="435374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96240"/>
            <a:ext cx="3302977" cy="138684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855769"/>
            <a:ext cx="5184488" cy="4223808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783080"/>
            <a:ext cx="3302977" cy="3303376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1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396240"/>
            <a:ext cx="3302977" cy="1386840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855769"/>
            <a:ext cx="5184488" cy="4223808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1783080"/>
            <a:ext cx="3302977" cy="3303376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316442"/>
            <a:ext cx="8832831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582208"/>
            <a:ext cx="8832831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5508837"/>
            <a:ext cx="230421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7AF11-7455-4604-B6B6-92FF7089332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5508837"/>
            <a:ext cx="345632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5508837"/>
            <a:ext cx="2304217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B6DA7-6D42-45C5-A922-2E20CD1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1CACC54-1F44-7AB0-D1D7-C3AC5983FC1C}"/>
              </a:ext>
            </a:extLst>
          </p:cNvPr>
          <p:cNvGrpSpPr/>
          <p:nvPr/>
        </p:nvGrpSpPr>
        <p:grpSpPr>
          <a:xfrm>
            <a:off x="0" y="36170"/>
            <a:ext cx="10216460" cy="5959523"/>
            <a:chOff x="126787" y="247649"/>
            <a:chExt cx="10216460" cy="595952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66C67D-696E-780A-EDA6-3D516774A67D}"/>
                </a:ext>
              </a:extLst>
            </p:cNvPr>
            <p:cNvSpPr/>
            <p:nvPr/>
          </p:nvSpPr>
          <p:spPr>
            <a:xfrm>
              <a:off x="134303" y="247651"/>
              <a:ext cx="10164175" cy="5871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group of brain images&#10;&#10;Description automatically generated">
              <a:extLst>
                <a:ext uri="{FF2B5EF4-FFF2-40B4-BE49-F238E27FC236}">
                  <a16:creationId xmlns:a16="http://schemas.microsoft.com/office/drawing/2014/main" id="{736909AB-9007-2DC6-5190-4DE37D8F3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09" r="12787"/>
            <a:stretch/>
          </p:blipFill>
          <p:spPr>
            <a:xfrm>
              <a:off x="126787" y="946899"/>
              <a:ext cx="8639952" cy="46475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68B892-BDAD-02AA-476F-EB312AEE4321}"/>
                </a:ext>
              </a:extLst>
            </p:cNvPr>
            <p:cNvSpPr txBox="1"/>
            <p:nvPr/>
          </p:nvSpPr>
          <p:spPr>
            <a:xfrm rot="5400000">
              <a:off x="8269427" y="2877422"/>
              <a:ext cx="33107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 Parametric Regressor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35C1C-14CD-0642-272C-0E8D7BA2ECF0}"/>
                </a:ext>
              </a:extLst>
            </p:cNvPr>
            <p:cNvSpPr txBox="1"/>
            <p:nvPr/>
          </p:nvSpPr>
          <p:spPr>
            <a:xfrm>
              <a:off x="9735388" y="565724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0.0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F50E28-86AB-972E-4316-896CDD5A2029}"/>
                </a:ext>
              </a:extLst>
            </p:cNvPr>
            <p:cNvSpPr txBox="1"/>
            <p:nvPr/>
          </p:nvSpPr>
          <p:spPr>
            <a:xfrm>
              <a:off x="9729422" y="24764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7.1</a:t>
              </a:r>
              <a:endParaRPr 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041657-9143-7E82-25C2-524F7DE8F221}"/>
                </a:ext>
              </a:extLst>
            </p:cNvPr>
            <p:cNvSpPr txBox="1"/>
            <p:nvPr/>
          </p:nvSpPr>
          <p:spPr>
            <a:xfrm>
              <a:off x="6972904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6BF355-25D8-D90D-E4EC-0B74799B5FA6}"/>
                </a:ext>
              </a:extLst>
            </p:cNvPr>
            <p:cNvSpPr txBox="1"/>
            <p:nvPr/>
          </p:nvSpPr>
          <p:spPr>
            <a:xfrm>
              <a:off x="1102952" y="253355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9DE53-B6C7-AE2D-8099-69E08BBDA868}"/>
                </a:ext>
              </a:extLst>
            </p:cNvPr>
            <p:cNvSpPr txBox="1"/>
            <p:nvPr/>
          </p:nvSpPr>
          <p:spPr>
            <a:xfrm>
              <a:off x="4037928" y="253356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-46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006742-45EA-7056-CFD9-0811C095E421}"/>
                </a:ext>
              </a:extLst>
            </p:cNvPr>
            <p:cNvSpPr txBox="1"/>
            <p:nvPr/>
          </p:nvSpPr>
          <p:spPr>
            <a:xfrm>
              <a:off x="313935" y="267736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P</a:t>
              </a:r>
              <a:endParaRPr lang="en-US" sz="3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D14A6-2E1E-0735-DACB-261C438E8351}"/>
                </a:ext>
              </a:extLst>
            </p:cNvPr>
            <p:cNvSpPr txBox="1"/>
            <p:nvPr/>
          </p:nvSpPr>
          <p:spPr>
            <a:xfrm>
              <a:off x="2365459" y="2677367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A</a:t>
              </a:r>
              <a:endParaRPr lang="en-US" sz="3600" b="1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D2B0C-C7B1-8F85-2914-B5EFC9094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387" y="934342"/>
              <a:ext cx="456564" cy="16776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BE4DFE-B507-D27B-92F5-69DEBFEA9CA2}"/>
                </a:ext>
              </a:extLst>
            </p:cNvPr>
            <p:cNvSpPr txBox="1"/>
            <p:nvPr/>
          </p:nvSpPr>
          <p:spPr>
            <a:xfrm>
              <a:off x="7833279" y="691280"/>
              <a:ext cx="950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PoCG</a:t>
              </a:r>
              <a:endParaRPr lang="en-US" sz="2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8B42-4AE7-0E5E-8AF4-06A0480E3ED6}"/>
                </a:ext>
              </a:extLst>
            </p:cNvPr>
            <p:cNvSpPr txBox="1"/>
            <p:nvPr/>
          </p:nvSpPr>
          <p:spPr>
            <a:xfrm>
              <a:off x="6928020" y="5560841"/>
              <a:ext cx="9252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+20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DD5D9A-4D55-DF8A-6CB6-6D5583B2350D}"/>
                </a:ext>
              </a:extLst>
            </p:cNvPr>
            <p:cNvSpPr txBox="1"/>
            <p:nvPr/>
          </p:nvSpPr>
          <p:spPr>
            <a:xfrm>
              <a:off x="1102952" y="5560840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730C7B-543C-7C1E-8C07-BBD32E65E760}"/>
                </a:ext>
              </a:extLst>
            </p:cNvPr>
            <p:cNvSpPr txBox="1"/>
            <p:nvPr/>
          </p:nvSpPr>
          <p:spPr>
            <a:xfrm>
              <a:off x="4037928" y="5560841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/>
                <a:t>-03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26D84E-87CA-F988-5C08-57B6CFD22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2587" y="3448934"/>
              <a:ext cx="513877" cy="325410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DC8BD-D91D-3EEE-6719-D13C1526C9CD}"/>
                </a:ext>
              </a:extLst>
            </p:cNvPr>
            <p:cNvSpPr txBox="1"/>
            <p:nvPr/>
          </p:nvSpPr>
          <p:spPr>
            <a:xfrm>
              <a:off x="2450231" y="3118141"/>
              <a:ext cx="957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dACC</a:t>
              </a:r>
              <a:endParaRPr lang="en-US" sz="24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703AA6-3317-8C84-913B-098292910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0695" y="1271143"/>
              <a:ext cx="818830" cy="47355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81A388-F4FB-C220-F085-6495785D20B3}"/>
                </a:ext>
              </a:extLst>
            </p:cNvPr>
            <p:cNvSpPr txBox="1"/>
            <p:nvPr/>
          </p:nvSpPr>
          <p:spPr>
            <a:xfrm>
              <a:off x="2184442" y="1067184"/>
              <a:ext cx="746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F4D510-A862-8C3B-F058-B66A74442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4439" y="3160298"/>
              <a:ext cx="677625" cy="23338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3A14A9-5348-4AA6-4F68-0762C18FC1C6}"/>
                </a:ext>
              </a:extLst>
            </p:cNvPr>
            <p:cNvSpPr txBox="1"/>
            <p:nvPr/>
          </p:nvSpPr>
          <p:spPr>
            <a:xfrm>
              <a:off x="5216390" y="2884807"/>
              <a:ext cx="784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SMA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823451-752F-BD1F-C4D4-2C1DF916BF3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6265221" y="4818007"/>
              <a:ext cx="503666" cy="390383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A99799-9837-8B39-43B1-E063F61E13E6}"/>
                </a:ext>
              </a:extLst>
            </p:cNvPr>
            <p:cNvSpPr txBox="1"/>
            <p:nvPr/>
          </p:nvSpPr>
          <p:spPr>
            <a:xfrm>
              <a:off x="5272064" y="4977557"/>
              <a:ext cx="993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Cereb</a:t>
              </a:r>
              <a:endParaRPr lang="en-US" sz="24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77A426-9DDB-F8F1-CA11-AF0498BC06EC}"/>
                </a:ext>
              </a:extLst>
            </p:cNvPr>
            <p:cNvCxnSpPr>
              <a:cxnSpLocks/>
            </p:cNvCxnSpPr>
            <p:nvPr/>
          </p:nvCxnSpPr>
          <p:spPr>
            <a:xfrm>
              <a:off x="7845951" y="2105065"/>
              <a:ext cx="336515" cy="267874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38FB4C-4957-4AFF-375B-C2BCF808872C}"/>
                </a:ext>
              </a:extLst>
            </p:cNvPr>
            <p:cNvSpPr txBox="1"/>
            <p:nvPr/>
          </p:nvSpPr>
          <p:spPr>
            <a:xfrm>
              <a:off x="8027644" y="2287876"/>
              <a:ext cx="445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AI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0AA5D9-3B79-FD9C-D050-9F1D8F05C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9458" y="922112"/>
              <a:ext cx="319432" cy="179996"/>
            </a:xfrm>
            <a:prstGeom prst="line">
              <a:avLst/>
            </a:prstGeom>
            <a:ln w="79375" cap="rnd" cmpd="sng">
              <a:prstDash val="sysDot"/>
              <a:miter lim="800000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14CD18-5D95-33B2-1FF5-13B25998E5D7}"/>
                </a:ext>
              </a:extLst>
            </p:cNvPr>
            <p:cNvSpPr txBox="1"/>
            <p:nvPr/>
          </p:nvSpPr>
          <p:spPr>
            <a:xfrm>
              <a:off x="3365785" y="668853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IPL</a:t>
              </a:r>
            </a:p>
          </p:txBody>
        </p:sp>
        <p:pic>
          <p:nvPicPr>
            <p:cNvPr id="52" name="Picture 51" descr="A group of brain images&#10;&#10;Description automatically generated">
              <a:extLst>
                <a:ext uri="{FF2B5EF4-FFF2-40B4-BE49-F238E27FC236}">
                  <a16:creationId xmlns:a16="http://schemas.microsoft.com/office/drawing/2014/main" id="{A03ABD37-C5D9-640D-2007-496306FA4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17" t="5104" r="5728" b="5636"/>
            <a:stretch/>
          </p:blipFill>
          <p:spPr>
            <a:xfrm>
              <a:off x="8948432" y="478482"/>
              <a:ext cx="728095" cy="540959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62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27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7</cp:revision>
  <dcterms:created xsi:type="dcterms:W3CDTF">2024-06-18T20:08:36Z</dcterms:created>
  <dcterms:modified xsi:type="dcterms:W3CDTF">2024-11-19T03:38:28Z</dcterms:modified>
</cp:coreProperties>
</file>