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10240963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1E8B3-E280-411E-880B-FDEE780247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1525" y="1143000"/>
            <a:ext cx="5314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8BED3-5883-4D67-A069-C6A1D25FB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7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3632" rtl="0" eaLnBrk="1" latinLnBrk="0" hangingPunct="1">
      <a:defRPr sz="1002" kern="1200">
        <a:solidFill>
          <a:schemeClr val="tx1"/>
        </a:solidFill>
        <a:latin typeface="+mn-lt"/>
        <a:ea typeface="+mn-ea"/>
        <a:cs typeface="+mn-cs"/>
      </a:defRPr>
    </a:lvl1pPr>
    <a:lvl2pPr marL="381816" algn="l" defTabSz="763632" rtl="0" eaLnBrk="1" latinLnBrk="0" hangingPunct="1">
      <a:defRPr sz="1002" kern="1200">
        <a:solidFill>
          <a:schemeClr val="tx1"/>
        </a:solidFill>
        <a:latin typeface="+mn-lt"/>
        <a:ea typeface="+mn-ea"/>
        <a:cs typeface="+mn-cs"/>
      </a:defRPr>
    </a:lvl2pPr>
    <a:lvl3pPr marL="763632" algn="l" defTabSz="763632" rtl="0" eaLnBrk="1" latinLnBrk="0" hangingPunct="1">
      <a:defRPr sz="1002" kern="1200">
        <a:solidFill>
          <a:schemeClr val="tx1"/>
        </a:solidFill>
        <a:latin typeface="+mn-lt"/>
        <a:ea typeface="+mn-ea"/>
        <a:cs typeface="+mn-cs"/>
      </a:defRPr>
    </a:lvl3pPr>
    <a:lvl4pPr marL="1145448" algn="l" defTabSz="763632" rtl="0" eaLnBrk="1" latinLnBrk="0" hangingPunct="1">
      <a:defRPr sz="1002" kern="1200">
        <a:solidFill>
          <a:schemeClr val="tx1"/>
        </a:solidFill>
        <a:latin typeface="+mn-lt"/>
        <a:ea typeface="+mn-ea"/>
        <a:cs typeface="+mn-cs"/>
      </a:defRPr>
    </a:lvl4pPr>
    <a:lvl5pPr marL="1527265" algn="l" defTabSz="763632" rtl="0" eaLnBrk="1" latinLnBrk="0" hangingPunct="1">
      <a:defRPr sz="1002" kern="1200">
        <a:solidFill>
          <a:schemeClr val="tx1"/>
        </a:solidFill>
        <a:latin typeface="+mn-lt"/>
        <a:ea typeface="+mn-ea"/>
        <a:cs typeface="+mn-cs"/>
      </a:defRPr>
    </a:lvl5pPr>
    <a:lvl6pPr marL="1909081" algn="l" defTabSz="763632" rtl="0" eaLnBrk="1" latinLnBrk="0" hangingPunct="1">
      <a:defRPr sz="1002" kern="1200">
        <a:solidFill>
          <a:schemeClr val="tx1"/>
        </a:solidFill>
        <a:latin typeface="+mn-lt"/>
        <a:ea typeface="+mn-ea"/>
        <a:cs typeface="+mn-cs"/>
      </a:defRPr>
    </a:lvl6pPr>
    <a:lvl7pPr marL="2290896" algn="l" defTabSz="763632" rtl="0" eaLnBrk="1" latinLnBrk="0" hangingPunct="1">
      <a:defRPr sz="1002" kern="1200">
        <a:solidFill>
          <a:schemeClr val="tx1"/>
        </a:solidFill>
        <a:latin typeface="+mn-lt"/>
        <a:ea typeface="+mn-ea"/>
        <a:cs typeface="+mn-cs"/>
      </a:defRPr>
    </a:lvl7pPr>
    <a:lvl8pPr marL="2672713" algn="l" defTabSz="763632" rtl="0" eaLnBrk="1" latinLnBrk="0" hangingPunct="1">
      <a:defRPr sz="1002" kern="1200">
        <a:solidFill>
          <a:schemeClr val="tx1"/>
        </a:solidFill>
        <a:latin typeface="+mn-lt"/>
        <a:ea typeface="+mn-ea"/>
        <a:cs typeface="+mn-cs"/>
      </a:defRPr>
    </a:lvl8pPr>
    <a:lvl9pPr marL="3054529" algn="l" defTabSz="763632" rtl="0" eaLnBrk="1" latinLnBrk="0" hangingPunct="1">
      <a:defRPr sz="10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1525" y="1143000"/>
            <a:ext cx="5314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8BED3-5883-4D67-A069-C6A1D25FBC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121" y="972715"/>
            <a:ext cx="7680722" cy="2069253"/>
          </a:xfrm>
        </p:spPr>
        <p:txBody>
          <a:bodyPr anchor="b"/>
          <a:lstStyle>
            <a:lvl1pPr algn="ctr"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21" y="3121766"/>
            <a:ext cx="7680722" cy="1434994"/>
          </a:xfrm>
        </p:spPr>
        <p:txBody>
          <a:bodyPr/>
          <a:lstStyle>
            <a:lvl1pPr marL="0" indent="0" algn="ctr">
              <a:buNone/>
              <a:defRPr sz="2016"/>
            </a:lvl1pPr>
            <a:lvl2pPr marL="384048" indent="0" algn="ctr">
              <a:buNone/>
              <a:defRPr sz="1680"/>
            </a:lvl2pPr>
            <a:lvl3pPr marL="768096" indent="0" algn="ctr">
              <a:buNone/>
              <a:defRPr sz="1512"/>
            </a:lvl3pPr>
            <a:lvl4pPr marL="1152144" indent="0" algn="ctr">
              <a:buNone/>
              <a:defRPr sz="1344"/>
            </a:lvl4pPr>
            <a:lvl5pPr marL="1536192" indent="0" algn="ctr">
              <a:buNone/>
              <a:defRPr sz="1344"/>
            </a:lvl5pPr>
            <a:lvl6pPr marL="1920240" indent="0" algn="ctr">
              <a:buNone/>
              <a:defRPr sz="1344"/>
            </a:lvl6pPr>
            <a:lvl7pPr marL="2304288" indent="0" algn="ctr">
              <a:buNone/>
              <a:defRPr sz="1344"/>
            </a:lvl7pPr>
            <a:lvl8pPr marL="2688336" indent="0" algn="ctr">
              <a:buNone/>
              <a:defRPr sz="1344"/>
            </a:lvl8pPr>
            <a:lvl9pPr marL="3072384" indent="0" algn="ctr">
              <a:buNone/>
              <a:defRPr sz="13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6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2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89" y="316442"/>
            <a:ext cx="2208208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4066" y="316442"/>
            <a:ext cx="6496611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7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9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732" y="1481773"/>
            <a:ext cx="8832831" cy="2472372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732" y="3977535"/>
            <a:ext cx="8832831" cy="1300162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82000"/>
                  </a:schemeClr>
                </a:solidFill>
              </a:defRPr>
            </a:lvl1pPr>
            <a:lvl2pPr marL="384048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2pPr>
            <a:lvl3pPr marL="768096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3pPr>
            <a:lvl4pPr marL="1152144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4pPr>
            <a:lvl5pPr marL="1536192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5pPr>
            <a:lvl6pPr marL="1920240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6pPr>
            <a:lvl7pPr marL="2304288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7pPr>
            <a:lvl8pPr marL="2688336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8pPr>
            <a:lvl9pPr marL="3072384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6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066" y="1582208"/>
            <a:ext cx="4352409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4488" y="1582208"/>
            <a:ext cx="4352409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2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0" y="316442"/>
            <a:ext cx="8832831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400" y="1457008"/>
            <a:ext cx="4332407" cy="714057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400" y="2171065"/>
            <a:ext cx="4332407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4488" y="1457008"/>
            <a:ext cx="4353743" cy="714057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4488" y="2171065"/>
            <a:ext cx="4353743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1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3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0" y="396240"/>
            <a:ext cx="3302977" cy="1386840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3743" y="855769"/>
            <a:ext cx="5184488" cy="4223808"/>
          </a:xfrm>
        </p:spPr>
        <p:txBody>
          <a:bodyPr/>
          <a:lstStyle>
            <a:lvl1pPr>
              <a:defRPr sz="2688"/>
            </a:lvl1pPr>
            <a:lvl2pPr>
              <a:defRPr sz="2352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400" y="1783080"/>
            <a:ext cx="3302977" cy="3303376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1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0" y="396240"/>
            <a:ext cx="3302977" cy="1386840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53743" y="855769"/>
            <a:ext cx="5184488" cy="4223808"/>
          </a:xfrm>
        </p:spPr>
        <p:txBody>
          <a:bodyPr anchor="t"/>
          <a:lstStyle>
            <a:lvl1pPr marL="0" indent="0">
              <a:buNone/>
              <a:defRPr sz="2688"/>
            </a:lvl1pPr>
            <a:lvl2pPr marL="384048" indent="0">
              <a:buNone/>
              <a:defRPr sz="2352"/>
            </a:lvl2pPr>
            <a:lvl3pPr marL="768096" indent="0">
              <a:buNone/>
              <a:defRPr sz="2016"/>
            </a:lvl3pPr>
            <a:lvl4pPr marL="1152144" indent="0">
              <a:buNone/>
              <a:defRPr sz="1680"/>
            </a:lvl4pPr>
            <a:lvl5pPr marL="1536192" indent="0">
              <a:buNone/>
              <a:defRPr sz="1680"/>
            </a:lvl5pPr>
            <a:lvl6pPr marL="1920240" indent="0">
              <a:buNone/>
              <a:defRPr sz="1680"/>
            </a:lvl6pPr>
            <a:lvl7pPr marL="2304288" indent="0">
              <a:buNone/>
              <a:defRPr sz="1680"/>
            </a:lvl7pPr>
            <a:lvl8pPr marL="2688336" indent="0">
              <a:buNone/>
              <a:defRPr sz="1680"/>
            </a:lvl8pPr>
            <a:lvl9pPr marL="3072384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400" y="1783080"/>
            <a:ext cx="3302977" cy="3303376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0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4066" y="316442"/>
            <a:ext cx="8832831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066" y="1582208"/>
            <a:ext cx="8832831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066" y="5508837"/>
            <a:ext cx="2304217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7AF11-7455-4604-B6B6-92FF7089332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2319" y="5508837"/>
            <a:ext cx="3456325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2680" y="5508837"/>
            <a:ext cx="2304217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68096" rtl="0" eaLnBrk="1" latinLnBrk="0" hangingPunct="1">
        <a:lnSpc>
          <a:spcPct val="90000"/>
        </a:lnSpc>
        <a:spcBef>
          <a:spcPct val="0"/>
        </a:spcBef>
        <a:buNone/>
        <a:defRPr sz="36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24" indent="-192024" algn="l" defTabSz="768096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2264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631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440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2024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428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238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61CACC54-1F44-7AB0-D1D7-C3AC5983FC1C}"/>
              </a:ext>
            </a:extLst>
          </p:cNvPr>
          <p:cNvGrpSpPr/>
          <p:nvPr/>
        </p:nvGrpSpPr>
        <p:grpSpPr>
          <a:xfrm>
            <a:off x="0" y="36170"/>
            <a:ext cx="10216460" cy="5871258"/>
            <a:chOff x="126787" y="247649"/>
            <a:chExt cx="10216460" cy="587125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566C67D-696E-780A-EDA6-3D516774A67D}"/>
                </a:ext>
              </a:extLst>
            </p:cNvPr>
            <p:cNvSpPr/>
            <p:nvPr/>
          </p:nvSpPr>
          <p:spPr>
            <a:xfrm>
              <a:off x="134303" y="247651"/>
              <a:ext cx="10164175" cy="5871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group of brain images&#10;&#10;Description automatically generated">
              <a:extLst>
                <a:ext uri="{FF2B5EF4-FFF2-40B4-BE49-F238E27FC236}">
                  <a16:creationId xmlns:a16="http://schemas.microsoft.com/office/drawing/2014/main" id="{736909AB-9007-2DC6-5190-4DE37D8F3D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09" r="12787"/>
            <a:stretch/>
          </p:blipFill>
          <p:spPr>
            <a:xfrm>
              <a:off x="126787" y="1072063"/>
              <a:ext cx="8639952" cy="464756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68B892-BDAD-02AA-476F-EB312AEE4321}"/>
                </a:ext>
              </a:extLst>
            </p:cNvPr>
            <p:cNvSpPr txBox="1"/>
            <p:nvPr/>
          </p:nvSpPr>
          <p:spPr>
            <a:xfrm rot="5400000">
              <a:off x="8545544" y="2868849"/>
              <a:ext cx="2683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Rating Parametric Regressor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635C1C-14CD-0642-272C-0E8D7BA2ECF0}"/>
                </a:ext>
              </a:extLst>
            </p:cNvPr>
            <p:cNvSpPr txBox="1"/>
            <p:nvPr/>
          </p:nvSpPr>
          <p:spPr>
            <a:xfrm>
              <a:off x="9735388" y="5657240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0.0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F50E28-86AB-972E-4316-896CDD5A2029}"/>
                </a:ext>
              </a:extLst>
            </p:cNvPr>
            <p:cNvSpPr txBox="1"/>
            <p:nvPr/>
          </p:nvSpPr>
          <p:spPr>
            <a:xfrm>
              <a:off x="9729422" y="24764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7.1</a:t>
              </a:r>
              <a:endParaRPr lang="en-US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F041657-9143-7E82-25C2-524F7DE8F221}"/>
                </a:ext>
              </a:extLst>
            </p:cNvPr>
            <p:cNvSpPr txBox="1"/>
            <p:nvPr/>
          </p:nvSpPr>
          <p:spPr>
            <a:xfrm>
              <a:off x="6972904" y="253356"/>
              <a:ext cx="8354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-40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6BF355-25D8-D90D-E4EC-0B74799B5FA6}"/>
                </a:ext>
              </a:extLst>
            </p:cNvPr>
            <p:cNvSpPr txBox="1"/>
            <p:nvPr/>
          </p:nvSpPr>
          <p:spPr>
            <a:xfrm>
              <a:off x="1102952" y="253355"/>
              <a:ext cx="8354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-49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59DE53-B6C7-AE2D-8099-69E08BBDA868}"/>
                </a:ext>
              </a:extLst>
            </p:cNvPr>
            <p:cNvSpPr txBox="1"/>
            <p:nvPr/>
          </p:nvSpPr>
          <p:spPr>
            <a:xfrm>
              <a:off x="4037928" y="253356"/>
              <a:ext cx="8354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-46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6006742-45EA-7056-CFD9-0811C095E421}"/>
                </a:ext>
              </a:extLst>
            </p:cNvPr>
            <p:cNvSpPr txBox="1"/>
            <p:nvPr/>
          </p:nvSpPr>
          <p:spPr>
            <a:xfrm>
              <a:off x="313935" y="2802531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P</a:t>
              </a:r>
              <a:endParaRPr lang="en-US" sz="36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FD14A6-2E1E-0735-DACB-261C438E8351}"/>
                </a:ext>
              </a:extLst>
            </p:cNvPr>
            <p:cNvSpPr txBox="1"/>
            <p:nvPr/>
          </p:nvSpPr>
          <p:spPr>
            <a:xfrm>
              <a:off x="2365459" y="2802531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A</a:t>
              </a:r>
              <a:endParaRPr lang="en-US" sz="3600" b="1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2BD2B0C-C7B1-8F85-2914-B5EFC9094A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2814" y="964818"/>
              <a:ext cx="493583" cy="186174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5BE4DFE-B507-D27B-92F5-69DEBFEA9CA2}"/>
                </a:ext>
              </a:extLst>
            </p:cNvPr>
            <p:cNvSpPr txBox="1"/>
            <p:nvPr/>
          </p:nvSpPr>
          <p:spPr>
            <a:xfrm>
              <a:off x="7920117" y="646796"/>
              <a:ext cx="950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PoCG</a:t>
              </a:r>
              <a:endParaRPr lang="en-US" sz="24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E18B42-4AE7-0E5E-8AF4-06A0480E3ED6}"/>
                </a:ext>
              </a:extLst>
            </p:cNvPr>
            <p:cNvSpPr txBox="1"/>
            <p:nvPr/>
          </p:nvSpPr>
          <p:spPr>
            <a:xfrm>
              <a:off x="6928020" y="5447091"/>
              <a:ext cx="9252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+20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DD5D9A-4D55-DF8A-6CB6-6D5583B2350D}"/>
                </a:ext>
              </a:extLst>
            </p:cNvPr>
            <p:cNvSpPr txBox="1"/>
            <p:nvPr/>
          </p:nvSpPr>
          <p:spPr>
            <a:xfrm>
              <a:off x="1102952" y="5447090"/>
              <a:ext cx="8354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-09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730C7B-543C-7C1E-8C07-BBD32E65E760}"/>
                </a:ext>
              </a:extLst>
            </p:cNvPr>
            <p:cNvSpPr txBox="1"/>
            <p:nvPr/>
          </p:nvSpPr>
          <p:spPr>
            <a:xfrm>
              <a:off x="4037928" y="5447091"/>
              <a:ext cx="8354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-03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826D84E-87CA-F988-5C08-57B6CFD224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2881" y="3574098"/>
              <a:ext cx="493583" cy="186174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4DC8BD-D91D-3EEE-6719-D13C1526C9CD}"/>
                </a:ext>
              </a:extLst>
            </p:cNvPr>
            <p:cNvSpPr txBox="1"/>
            <p:nvPr/>
          </p:nvSpPr>
          <p:spPr>
            <a:xfrm>
              <a:off x="2569066" y="3268711"/>
              <a:ext cx="957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dACC</a:t>
              </a:r>
              <a:endParaRPr lang="en-US" sz="240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703AA6-3317-8C84-913B-0982929100FB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1578310" y="1420753"/>
              <a:ext cx="732724" cy="224732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81A388-F4FB-C220-F085-6495785D20B3}"/>
                </a:ext>
              </a:extLst>
            </p:cNvPr>
            <p:cNvSpPr txBox="1"/>
            <p:nvPr/>
          </p:nvSpPr>
          <p:spPr>
            <a:xfrm>
              <a:off x="2311034" y="1189920"/>
              <a:ext cx="746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ROL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BF4D510-A862-8C3B-F058-B66A74442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8481" y="3285462"/>
              <a:ext cx="493583" cy="186174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3A14A9-5348-4AA6-4F68-0762C18FC1C6}"/>
                </a:ext>
              </a:extLst>
            </p:cNvPr>
            <p:cNvSpPr txBox="1"/>
            <p:nvPr/>
          </p:nvSpPr>
          <p:spPr>
            <a:xfrm>
              <a:off x="5216390" y="3009971"/>
              <a:ext cx="7841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SMA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7823451-752F-BD1F-C4D4-2C1DF916BF3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6382279" y="4875591"/>
              <a:ext cx="367176" cy="399000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A99799-9837-8B39-43B1-E063F61E13E6}"/>
                </a:ext>
              </a:extLst>
            </p:cNvPr>
            <p:cNvSpPr txBox="1"/>
            <p:nvPr/>
          </p:nvSpPr>
          <p:spPr>
            <a:xfrm>
              <a:off x="5389122" y="5043758"/>
              <a:ext cx="993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Cereb</a:t>
              </a:r>
              <a:endParaRPr lang="en-US" sz="2400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E77A426-9DDB-F8F1-CA11-AF0498BC06EC}"/>
                </a:ext>
              </a:extLst>
            </p:cNvPr>
            <p:cNvCxnSpPr>
              <a:cxnSpLocks/>
            </p:cNvCxnSpPr>
            <p:nvPr/>
          </p:nvCxnSpPr>
          <p:spPr>
            <a:xfrm>
              <a:off x="7796951" y="2063933"/>
              <a:ext cx="385515" cy="434170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38FB4C-4957-4AFF-375B-C2BCF808872C}"/>
                </a:ext>
              </a:extLst>
            </p:cNvPr>
            <p:cNvSpPr txBox="1"/>
            <p:nvPr/>
          </p:nvSpPr>
          <p:spPr>
            <a:xfrm>
              <a:off x="8027644" y="2413040"/>
              <a:ext cx="445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AI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C0AA5D9-3B79-FD9C-D050-9F1D8F05CC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5687" y="899686"/>
              <a:ext cx="413203" cy="327586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14CD18-5D95-33B2-1FF5-13B25998E5D7}"/>
                </a:ext>
              </a:extLst>
            </p:cNvPr>
            <p:cNvSpPr txBox="1"/>
            <p:nvPr/>
          </p:nvSpPr>
          <p:spPr>
            <a:xfrm>
              <a:off x="3228446" y="603646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IPL</a:t>
              </a:r>
            </a:p>
          </p:txBody>
        </p:sp>
        <p:pic>
          <p:nvPicPr>
            <p:cNvPr id="52" name="Picture 51" descr="A group of brain images&#10;&#10;Description automatically generated">
              <a:extLst>
                <a:ext uri="{FF2B5EF4-FFF2-40B4-BE49-F238E27FC236}">
                  <a16:creationId xmlns:a16="http://schemas.microsoft.com/office/drawing/2014/main" id="{A03ABD37-C5D9-640D-2007-496306FA46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017" t="5104" r="5728" b="5636"/>
            <a:stretch/>
          </p:blipFill>
          <p:spPr>
            <a:xfrm>
              <a:off x="8948432" y="478482"/>
              <a:ext cx="728095" cy="540959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79627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27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Billy Mitchell</dc:creator>
  <cp:lastModifiedBy>Billy Mitchell</cp:lastModifiedBy>
  <cp:revision>6</cp:revision>
  <dcterms:created xsi:type="dcterms:W3CDTF">2024-06-18T20:08:36Z</dcterms:created>
  <dcterms:modified xsi:type="dcterms:W3CDTF">2024-11-19T03:29:28Z</dcterms:modified>
</cp:coreProperties>
</file>