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51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1E8B3-E280-411E-880B-FDEE7802473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8BED3-5883-4D67-A069-C6A1D25FB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77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8BED3-5883-4D67-A069-C6A1D25FBC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98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CA83-9E65-1ECF-E0F7-1D1C5B04F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FF17F-A114-4220-449D-3104604A6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568C2-1A43-E146-C1C2-AE33366AB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4DC8C-2653-E4FD-A5BE-E3173FA27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54716-7CB4-1FCF-96AF-F67962D9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4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42B94-F2DB-D646-96E4-36E76F6B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73222-7C20-EA64-DBF1-0F6D854EF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85C35-72DC-49B0-D096-848F4DD17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167F7-248C-FEE3-FC52-36108F32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4995D-401D-81F7-5715-72D0C7FD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7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0459DD-68D0-D95A-4710-975C88054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50D6B-2589-0521-0A76-3DC62F6CE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2761F-99A0-93C5-0CB6-2A4016360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A25F7-97C4-95DC-73CC-990C0333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E9705-5FA8-C12C-1FE9-81C6D842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AFF69-6FA2-ABE5-8F1F-3C900295E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47380-B6E6-8543-B594-EF26A28D7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17EE7-9FAC-882C-D97C-17BE7ED77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9FE31-2422-5511-2727-871EF952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23985-BF7B-1ADE-76EB-93AC3EEE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8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D875E-1462-49CC-F735-9E5BE9D6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AA759-9961-715A-5EC1-FE5943A14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A5232-688E-8427-7050-E4069FAA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8E370-E058-DA2E-A4BD-DF3307B6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8F46B-058C-EA7B-65E0-97B8D361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1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238AB-AD18-67CA-43DF-BEED99CB4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F8C8D-B3CD-6AC1-5144-3B014898D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5A89B-56F8-72EA-A697-4ABAFABF1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BDE69-2385-1DB9-9343-2AD564CF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05C4B-0DA8-99A1-98F1-79D2C774C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C4F0C-E828-EAB6-8119-A8C363733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02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8907-D0FC-6AEE-B5D3-4418D3E2D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2482F-76FE-3EF4-F4D5-DF85D2E6C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40AD3-B6CB-0E9F-509B-AFF2973D4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7C4330-F123-868E-9049-14CECA0E6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BB5792-A140-926C-CB7C-A80E4E837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632C9F-F526-B1DF-5AAB-1C7DD53D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953E6A-B032-79A7-55DC-CFF345D20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D72C27-C059-6B8F-CA2F-2CEA3254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2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94EB-9EE5-BC54-9491-37C176E6B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DAAB2-A6C4-E26A-C57A-66727CDA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C8870-F9A6-C252-76F8-C34D3BB1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FDD6F-BE06-E39A-3381-712D3DBF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0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3A41FA-6CE3-F061-BC32-2F6E8A8E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BE708-EE8F-8D1D-91E7-55F6C425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4DDDD-CDDC-5821-3CE2-AEE471AD0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904E-AD08-97DA-67A7-DA5D29B22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924A6-0F02-4D8C-C603-9F45FEBE2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74A5C-5654-0CD6-7845-6A6AA1957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3C238-DC34-B3CF-F095-A8B05134B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05AE0-50E6-8403-1E8E-E806E7594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24C06-C5E3-292B-8C13-3200AB84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0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ED4A-3F9F-61F3-34AF-D1AAA8CD6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E39C02-D6C3-8AF2-E282-8BEBB1C44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677CB-2FF9-1DC3-C4D9-A3A08EA93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1DA48-FB33-F33E-6D6D-CFFCAFE4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19E6D-4A74-B891-C2D0-C8B63F9A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068BB-8F0D-39E6-B6A8-B4FD5ED7F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6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651CD5-EF9C-F1CD-BDC3-D4E08E38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67260-F943-00C2-3181-353F0883E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B832C-83D7-328D-66EF-3BD29BDBF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88A6A-9CA5-1574-455F-593C891DA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AA68C-6F12-CF49-6EBE-AF84740A5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9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61CACC54-1F44-7AB0-D1D7-C3AC5983FC1C}"/>
              </a:ext>
            </a:extLst>
          </p:cNvPr>
          <p:cNvGrpSpPr/>
          <p:nvPr/>
        </p:nvGrpSpPr>
        <p:grpSpPr>
          <a:xfrm>
            <a:off x="1013912" y="302567"/>
            <a:ext cx="10164175" cy="6252865"/>
            <a:chOff x="134303" y="16818"/>
            <a:chExt cx="10164175" cy="6252865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566C67D-696E-780A-EDA6-3D516774A67D}"/>
                </a:ext>
              </a:extLst>
            </p:cNvPr>
            <p:cNvSpPr/>
            <p:nvPr/>
          </p:nvSpPr>
          <p:spPr>
            <a:xfrm>
              <a:off x="134303" y="41014"/>
              <a:ext cx="10164175" cy="62286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group of brain images&#10;&#10;Description automatically generated">
              <a:extLst>
                <a:ext uri="{FF2B5EF4-FFF2-40B4-BE49-F238E27FC236}">
                  <a16:creationId xmlns:a16="http://schemas.microsoft.com/office/drawing/2014/main" id="{736909AB-9007-2DC6-5190-4DE37D8F3D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09" r="12787"/>
            <a:stretch/>
          </p:blipFill>
          <p:spPr>
            <a:xfrm>
              <a:off x="134303" y="899687"/>
              <a:ext cx="8639952" cy="464756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568B892-BDAD-02AA-476F-EB312AEE4321}"/>
                </a:ext>
              </a:extLst>
            </p:cNvPr>
            <p:cNvSpPr txBox="1"/>
            <p:nvPr/>
          </p:nvSpPr>
          <p:spPr>
            <a:xfrm rot="5400000">
              <a:off x="8545544" y="2868849"/>
              <a:ext cx="26833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Rating Parametric Regressor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2635C1C-14CD-0642-272C-0E8D7BA2ECF0}"/>
                </a:ext>
              </a:extLst>
            </p:cNvPr>
            <p:cNvSpPr txBox="1"/>
            <p:nvPr/>
          </p:nvSpPr>
          <p:spPr>
            <a:xfrm>
              <a:off x="9690619" y="5808018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0.0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F50E28-86AB-972E-4316-896CDD5A2029}"/>
                </a:ext>
              </a:extLst>
            </p:cNvPr>
            <p:cNvSpPr txBox="1"/>
            <p:nvPr/>
          </p:nvSpPr>
          <p:spPr>
            <a:xfrm>
              <a:off x="9690619" y="16818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7.1</a:t>
              </a:r>
              <a:endParaRPr lang="en-US" b="1" dirty="0"/>
            </a:p>
          </p:txBody>
        </p:sp>
        <p:pic>
          <p:nvPicPr>
            <p:cNvPr id="28" name="Picture 27" descr="A close up of a brain&#10;&#10;Description automatically generated">
              <a:extLst>
                <a:ext uri="{FF2B5EF4-FFF2-40B4-BE49-F238E27FC236}">
                  <a16:creationId xmlns:a16="http://schemas.microsoft.com/office/drawing/2014/main" id="{AECF429F-B2D8-71FB-4751-5892E1396A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406" t="5321" r="15144" b="6461"/>
            <a:stretch/>
          </p:blipFill>
          <p:spPr>
            <a:xfrm>
              <a:off x="8865561" y="247651"/>
              <a:ext cx="731111" cy="57912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F041657-9143-7E82-25C2-524F7DE8F221}"/>
                </a:ext>
              </a:extLst>
            </p:cNvPr>
            <p:cNvSpPr txBox="1"/>
            <p:nvPr/>
          </p:nvSpPr>
          <p:spPr>
            <a:xfrm>
              <a:off x="6972904" y="253356"/>
              <a:ext cx="8354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/>
                <a:t>-40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6BF355-25D8-D90D-E4EC-0B74799B5FA6}"/>
                </a:ext>
              </a:extLst>
            </p:cNvPr>
            <p:cNvSpPr txBox="1"/>
            <p:nvPr/>
          </p:nvSpPr>
          <p:spPr>
            <a:xfrm>
              <a:off x="1102952" y="253355"/>
              <a:ext cx="8354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/>
                <a:t>-49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A59DE53-B6C7-AE2D-8099-69E08BBDA868}"/>
                </a:ext>
              </a:extLst>
            </p:cNvPr>
            <p:cNvSpPr txBox="1"/>
            <p:nvPr/>
          </p:nvSpPr>
          <p:spPr>
            <a:xfrm>
              <a:off x="4037928" y="253356"/>
              <a:ext cx="8354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/>
                <a:t>-46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6006742-45EA-7056-CFD9-0811C095E421}"/>
                </a:ext>
              </a:extLst>
            </p:cNvPr>
            <p:cNvSpPr txBox="1"/>
            <p:nvPr/>
          </p:nvSpPr>
          <p:spPr>
            <a:xfrm>
              <a:off x="313935" y="2802531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/>
                <a:t>P</a:t>
              </a:r>
              <a:endParaRPr lang="en-US" sz="3600" b="1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6FD14A6-2E1E-0735-DACB-261C438E8351}"/>
                </a:ext>
              </a:extLst>
            </p:cNvPr>
            <p:cNvSpPr txBox="1"/>
            <p:nvPr/>
          </p:nvSpPr>
          <p:spPr>
            <a:xfrm>
              <a:off x="2365459" y="2802531"/>
              <a:ext cx="343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/>
                <a:t>A</a:t>
              </a:r>
              <a:endParaRPr lang="en-US" sz="3600" b="1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2BD2B0C-C7B1-8F85-2914-B5EFC9094A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2814" y="964818"/>
              <a:ext cx="493583" cy="186174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5BE4DFE-B507-D27B-92F5-69DEBFEA9CA2}"/>
                </a:ext>
              </a:extLst>
            </p:cNvPr>
            <p:cNvSpPr txBox="1"/>
            <p:nvPr/>
          </p:nvSpPr>
          <p:spPr>
            <a:xfrm>
              <a:off x="7920117" y="646796"/>
              <a:ext cx="950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/>
                <a:t>PoCG</a:t>
              </a:r>
              <a:endParaRPr lang="en-US" sz="24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EE18B42-4AE7-0E5E-8AF4-06A0480E3ED6}"/>
                </a:ext>
              </a:extLst>
            </p:cNvPr>
            <p:cNvSpPr txBox="1"/>
            <p:nvPr/>
          </p:nvSpPr>
          <p:spPr>
            <a:xfrm>
              <a:off x="6928020" y="5447091"/>
              <a:ext cx="9252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/>
                <a:t>+20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DD5D9A-4D55-DF8A-6CB6-6D5583B2350D}"/>
                </a:ext>
              </a:extLst>
            </p:cNvPr>
            <p:cNvSpPr txBox="1"/>
            <p:nvPr/>
          </p:nvSpPr>
          <p:spPr>
            <a:xfrm>
              <a:off x="1102952" y="5447090"/>
              <a:ext cx="8354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/>
                <a:t>-09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730C7B-543C-7C1E-8C07-BBD32E65E760}"/>
                </a:ext>
              </a:extLst>
            </p:cNvPr>
            <p:cNvSpPr txBox="1"/>
            <p:nvPr/>
          </p:nvSpPr>
          <p:spPr>
            <a:xfrm>
              <a:off x="4037928" y="5447091"/>
              <a:ext cx="8354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/>
                <a:t>-03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826D84E-87CA-F988-5C08-57B6CFD224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2881" y="3574098"/>
              <a:ext cx="493583" cy="186174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4DC8BD-D91D-3EEE-6719-D13C1526C9CD}"/>
                </a:ext>
              </a:extLst>
            </p:cNvPr>
            <p:cNvSpPr txBox="1"/>
            <p:nvPr/>
          </p:nvSpPr>
          <p:spPr>
            <a:xfrm>
              <a:off x="2569066" y="3268711"/>
              <a:ext cx="9576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/>
                <a:t>dACC</a:t>
              </a:r>
              <a:endParaRPr lang="en-US" sz="240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A703AA6-3317-8C84-913B-0982929100FB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1578310" y="1420753"/>
              <a:ext cx="732724" cy="224732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81A388-F4FB-C220-F085-6495785D20B3}"/>
                </a:ext>
              </a:extLst>
            </p:cNvPr>
            <p:cNvSpPr txBox="1"/>
            <p:nvPr/>
          </p:nvSpPr>
          <p:spPr>
            <a:xfrm>
              <a:off x="2311034" y="1189920"/>
              <a:ext cx="7467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ROL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BF4D510-A862-8C3B-F058-B66A744421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8481" y="3285462"/>
              <a:ext cx="493583" cy="186174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23A14A9-5348-4AA6-4F68-0762C18FC1C6}"/>
                </a:ext>
              </a:extLst>
            </p:cNvPr>
            <p:cNvSpPr txBox="1"/>
            <p:nvPr/>
          </p:nvSpPr>
          <p:spPr>
            <a:xfrm>
              <a:off x="5216390" y="3009971"/>
              <a:ext cx="7841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SMA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7823451-752F-BD1F-C4D4-2C1DF916BF3F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 flipV="1">
              <a:off x="6382279" y="4875591"/>
              <a:ext cx="367176" cy="399000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DA99799-9837-8B39-43B1-E063F61E13E6}"/>
                </a:ext>
              </a:extLst>
            </p:cNvPr>
            <p:cNvSpPr txBox="1"/>
            <p:nvPr/>
          </p:nvSpPr>
          <p:spPr>
            <a:xfrm>
              <a:off x="5389122" y="5043758"/>
              <a:ext cx="9931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/>
                <a:t>Cereb</a:t>
              </a:r>
              <a:endParaRPr lang="en-US" sz="2400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E77A426-9DDB-F8F1-CA11-AF0498BC06EC}"/>
                </a:ext>
              </a:extLst>
            </p:cNvPr>
            <p:cNvCxnSpPr>
              <a:cxnSpLocks/>
            </p:cNvCxnSpPr>
            <p:nvPr/>
          </p:nvCxnSpPr>
          <p:spPr>
            <a:xfrm>
              <a:off x="7796951" y="2063933"/>
              <a:ext cx="385515" cy="434170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38FB4C-4957-4AFF-375B-C2BCF808872C}"/>
                </a:ext>
              </a:extLst>
            </p:cNvPr>
            <p:cNvSpPr txBox="1"/>
            <p:nvPr/>
          </p:nvSpPr>
          <p:spPr>
            <a:xfrm>
              <a:off x="8027644" y="2413040"/>
              <a:ext cx="4459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AI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C0AA5D9-3B79-FD9C-D050-9F1D8F05CC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5687" y="899686"/>
              <a:ext cx="413203" cy="327586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814CD18-5D95-33B2-1FF5-13B25998E5D7}"/>
                </a:ext>
              </a:extLst>
            </p:cNvPr>
            <p:cNvSpPr txBox="1"/>
            <p:nvPr/>
          </p:nvSpPr>
          <p:spPr>
            <a:xfrm>
              <a:off x="3228446" y="603646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IPL</a:t>
              </a:r>
            </a:p>
          </p:txBody>
        </p:sp>
        <p:pic>
          <p:nvPicPr>
            <p:cNvPr id="52" name="Picture 51" descr="A group of brain images&#10;&#10;Description automatically generated">
              <a:extLst>
                <a:ext uri="{FF2B5EF4-FFF2-40B4-BE49-F238E27FC236}">
                  <a16:creationId xmlns:a16="http://schemas.microsoft.com/office/drawing/2014/main" id="{A03ABD37-C5D9-640D-2007-496306FA46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017" t="5104" r="5728" b="5636"/>
            <a:stretch/>
          </p:blipFill>
          <p:spPr>
            <a:xfrm>
              <a:off x="8868576" y="247649"/>
              <a:ext cx="728095" cy="579119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796273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27</Words>
  <Application>Microsoft Office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Billy Mitchell</dc:creator>
  <cp:lastModifiedBy>Billy Mitchell</cp:lastModifiedBy>
  <cp:revision>5</cp:revision>
  <dcterms:created xsi:type="dcterms:W3CDTF">2024-06-18T20:08:36Z</dcterms:created>
  <dcterms:modified xsi:type="dcterms:W3CDTF">2024-10-16T03:11:07Z</dcterms:modified>
</cp:coreProperties>
</file>