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71" autoAdjust="0"/>
  </p:normalViewPr>
  <p:slideViewPr>
    <p:cSldViewPr snapToGrid="0">
      <p:cViewPr>
        <p:scale>
          <a:sx n="78" d="100"/>
          <a:sy n="78" d="100"/>
        </p:scale>
        <p:origin x="1277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E8B3-E280-411E-880B-FDEE7802473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BED3-5883-4D67-A069-C6A1D25F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8BED3-5883-4D67-A069-C6A1D25FB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A83-9E65-1ECF-E0F7-1D1C5B04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FF17F-A114-4220-449D-3104604A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68C2-1A43-E146-C1C2-AE33366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DC8C-2653-E4FD-A5BE-E3173FA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4716-7CB4-1FCF-96AF-F67962D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B94-F2DB-D646-96E4-36E76F6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3222-7C20-EA64-DBF1-0F6D854E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5C35-72DC-49B0-D096-848F4DD1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7F7-248C-FEE3-FC52-36108F3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995D-401D-81F7-5715-72D0C7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459DD-68D0-D95A-4710-975C88054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0D6B-2589-0521-0A76-3DC62F6C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761F-99A0-93C5-0CB6-2A401636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5F7-97C4-95DC-73CC-990C033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9705-5FA8-C12C-1FE9-81C6D842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FF69-6FA2-ABE5-8F1F-3C900295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7380-B6E6-8543-B594-EF26A28D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7EE7-9FAC-882C-D97C-17BE7ED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FE31-2422-5511-2727-871EF95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3985-BF7B-1ADE-76EB-93AC3EE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875E-1462-49CC-F735-9E5BE9D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A759-9961-715A-5EC1-FE5943A1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5232-688E-8427-7050-E4069FAA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E370-E058-DA2E-A4BD-DF3307B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F46B-058C-EA7B-65E0-97B8D361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8AB-AD18-67CA-43DF-BEED99CB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C8D-B3CD-6AC1-5144-3B014898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A89B-56F8-72EA-A697-4ABAFABF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DE69-2385-1DB9-9343-2AD564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5C4B-0DA8-99A1-98F1-79D2C774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4F0C-E828-EAB6-8119-A8C3637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8907-D0FC-6AEE-B5D3-4418D3E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482F-76FE-3EF4-F4D5-DF85D2E6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0AD3-B6CB-0E9F-509B-AFF2973D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C4330-F123-868E-9049-14CECA0E6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5792-A140-926C-CB7C-A80E4E837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2C9F-F526-B1DF-5AAB-1C7DD53D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3E6A-B032-79A7-55DC-CFF345D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72C27-C059-6B8F-CA2F-2CEA325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4EB-9EE5-BC54-9491-37C176E6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DAAB2-A6C4-E26A-C57A-66727CDA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8870-F9A6-C252-76F8-C34D3BB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FDD6F-BE06-E39A-3381-712D3DB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A41FA-6CE3-F061-BC32-2F6E8A8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BE708-EE8F-8D1D-91E7-55F6C425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DDDD-CDDC-5821-3CE2-AEE471A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04E-AD08-97DA-67A7-DA5D29B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24A6-0F02-4D8C-C603-9F45FEBE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4A5C-5654-0CD6-7845-6A6AA195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C238-DC34-B3CF-F095-A8B05134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5AE0-50E6-8403-1E8E-E806E759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4C06-C5E3-292B-8C13-3200AB8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ED4A-3F9F-61F3-34AF-D1AAA8C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9C02-D6C3-8AF2-E282-8BEBB1C4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77CB-2FF9-1DC3-C4D9-A3A08EA93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DA48-FB33-F33E-6D6D-CFFCAFE4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9E6D-4A74-B891-C2D0-C8B63F9A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68BB-8F0D-39E6-B6A8-B4FD5ED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1CD5-EF9C-F1CD-BDC3-D4E08E3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7260-F943-00C2-3181-353F0883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832C-83D7-328D-66EF-3BD29BDB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7AF11-7455-4604-B6B6-92FF708933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8A6A-9CA5-1574-455F-593C891D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A68C-6F12-CF49-6EBE-AF84740A5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0DD9A6A-6BF3-C7FF-E352-3F892933058A}"/>
              </a:ext>
            </a:extLst>
          </p:cNvPr>
          <p:cNvGrpSpPr/>
          <p:nvPr/>
        </p:nvGrpSpPr>
        <p:grpSpPr>
          <a:xfrm>
            <a:off x="-2348661" y="812090"/>
            <a:ext cx="15535524" cy="4776406"/>
            <a:chOff x="-2348661" y="812090"/>
            <a:chExt cx="15535524" cy="477640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66C67D-696E-780A-EDA6-3D516774A67D}"/>
                </a:ext>
              </a:extLst>
            </p:cNvPr>
            <p:cNvSpPr/>
            <p:nvPr/>
          </p:nvSpPr>
          <p:spPr>
            <a:xfrm>
              <a:off x="-2188141" y="852328"/>
              <a:ext cx="15375004" cy="4736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7" name="Picture 136" descr="A group of images of a brain&#10;&#10;Description automatically generated">
              <a:extLst>
                <a:ext uri="{FF2B5EF4-FFF2-40B4-BE49-F238E27FC236}">
                  <a16:creationId xmlns:a16="http://schemas.microsoft.com/office/drawing/2014/main" id="{C7762920-0AA7-9968-8CB9-6A2B4CEE4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70"/>
            <a:stretch/>
          </p:blipFill>
          <p:spPr>
            <a:xfrm>
              <a:off x="-1991674" y="1473369"/>
              <a:ext cx="12218306" cy="343631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0C514-C1F5-92C6-8375-A27D0EDC68C4}"/>
                </a:ext>
              </a:extLst>
            </p:cNvPr>
            <p:cNvGrpSpPr/>
            <p:nvPr/>
          </p:nvGrpSpPr>
          <p:grpSpPr>
            <a:xfrm>
              <a:off x="-1603557" y="971157"/>
              <a:ext cx="11285072" cy="4526226"/>
              <a:chOff x="404502" y="489166"/>
              <a:chExt cx="11285072" cy="452622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041657-9143-7E82-25C2-524F7DE8F221}"/>
                  </a:ext>
                </a:extLst>
              </p:cNvPr>
              <p:cNvSpPr txBox="1"/>
              <p:nvPr/>
            </p:nvSpPr>
            <p:spPr>
              <a:xfrm>
                <a:off x="4631539" y="489166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-40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6BF355-25D8-D90D-E4EC-0B74799B5FA6}"/>
                  </a:ext>
                </a:extLst>
              </p:cNvPr>
              <p:cNvSpPr txBox="1"/>
              <p:nvPr/>
            </p:nvSpPr>
            <p:spPr>
              <a:xfrm>
                <a:off x="449386" y="489166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-57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59DE53-B6C7-AE2D-8099-69E08BBDA868}"/>
                  </a:ext>
                </a:extLst>
              </p:cNvPr>
              <p:cNvSpPr txBox="1"/>
              <p:nvPr/>
            </p:nvSpPr>
            <p:spPr>
              <a:xfrm>
                <a:off x="2539427" y="492084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-49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048987-A3A6-3313-DE29-8F8823A78BC7}"/>
                  </a:ext>
                </a:extLst>
              </p:cNvPr>
              <p:cNvSpPr txBox="1"/>
              <p:nvPr/>
            </p:nvSpPr>
            <p:spPr>
              <a:xfrm>
                <a:off x="10809203" y="499707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-22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A440D-B73E-EEFB-CB72-100747B0EE90}"/>
                  </a:ext>
                </a:extLst>
              </p:cNvPr>
              <p:cNvSpPr txBox="1"/>
              <p:nvPr/>
            </p:nvSpPr>
            <p:spPr>
              <a:xfrm>
                <a:off x="6627050" y="499707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-37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DEF518-51AE-89F9-11F2-E787F6DA7995}"/>
                  </a:ext>
                </a:extLst>
              </p:cNvPr>
              <p:cNvSpPr txBox="1"/>
              <p:nvPr/>
            </p:nvSpPr>
            <p:spPr>
              <a:xfrm>
                <a:off x="8717091" y="502625"/>
                <a:ext cx="835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-28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5A34C-FF1A-6329-2225-86AAC3ECBF89}"/>
                  </a:ext>
                </a:extLst>
              </p:cNvPr>
              <p:cNvSpPr txBox="1"/>
              <p:nvPr/>
            </p:nvSpPr>
            <p:spPr>
              <a:xfrm>
                <a:off x="4586656" y="4355602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+27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957DB7-7D41-1B1D-C5BF-3F3A7B9CE11F}"/>
                  </a:ext>
                </a:extLst>
              </p:cNvPr>
              <p:cNvSpPr txBox="1"/>
              <p:nvPr/>
            </p:nvSpPr>
            <p:spPr>
              <a:xfrm>
                <a:off x="404502" y="4355602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+02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341C4A-0325-1547-AE2B-75F33E73EA1E}"/>
                  </a:ext>
                </a:extLst>
              </p:cNvPr>
              <p:cNvSpPr txBox="1"/>
              <p:nvPr/>
            </p:nvSpPr>
            <p:spPr>
              <a:xfrm>
                <a:off x="2494543" y="4358520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56BC8E-8412-9AB9-D304-84B668EB3E45}"/>
                  </a:ext>
                </a:extLst>
              </p:cNvPr>
              <p:cNvSpPr txBox="1"/>
              <p:nvPr/>
            </p:nvSpPr>
            <p:spPr>
              <a:xfrm>
                <a:off x="10764320" y="4366143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+53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BAADA6-8672-3845-C09B-AA62F6D17F46}"/>
                  </a:ext>
                </a:extLst>
              </p:cNvPr>
              <p:cNvSpPr txBox="1"/>
              <p:nvPr/>
            </p:nvSpPr>
            <p:spPr>
              <a:xfrm>
                <a:off x="6582166" y="4366143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+33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93153-DA03-985A-F114-CA242086C73D}"/>
                  </a:ext>
                </a:extLst>
              </p:cNvPr>
              <p:cNvSpPr txBox="1"/>
              <p:nvPr/>
            </p:nvSpPr>
            <p:spPr>
              <a:xfrm>
                <a:off x="8672207" y="4369061"/>
                <a:ext cx="925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/>
                  <a:t>+47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50E28-86AB-972E-4316-896CDD5A2029}"/>
                </a:ext>
              </a:extLst>
            </p:cNvPr>
            <p:cNvSpPr txBox="1"/>
            <p:nvPr/>
          </p:nvSpPr>
          <p:spPr>
            <a:xfrm>
              <a:off x="11083726" y="812090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6.6</a:t>
              </a:r>
              <a:endParaRPr 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68B892-BDAD-02AA-476F-EB312AEE4321}"/>
                </a:ext>
              </a:extLst>
            </p:cNvPr>
            <p:cNvSpPr txBox="1"/>
            <p:nvPr/>
          </p:nvSpPr>
          <p:spPr>
            <a:xfrm rot="5400000">
              <a:off x="10163150" y="2926951"/>
              <a:ext cx="2208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Rating &gt; Not Rating </a:t>
              </a:r>
              <a:r>
                <a:rPr lang="en-US" sz="1400" i="1" baseline="-25000" dirty="0"/>
                <a:t>Reflective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35C1C-14CD-0642-272C-0E8D7BA2ECF0}"/>
                </a:ext>
              </a:extLst>
            </p:cNvPr>
            <p:cNvSpPr txBox="1"/>
            <p:nvPr/>
          </p:nvSpPr>
          <p:spPr>
            <a:xfrm>
              <a:off x="11083726" y="5110688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0.0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7E84E4-DB63-C94B-877D-BCDB00A7C863}"/>
                </a:ext>
              </a:extLst>
            </p:cNvPr>
            <p:cNvSpPr txBox="1"/>
            <p:nvPr/>
          </p:nvSpPr>
          <p:spPr>
            <a:xfrm rot="5400000">
              <a:off x="11680925" y="2926950"/>
              <a:ext cx="2246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Rating &gt; Not Rating </a:t>
              </a:r>
              <a:r>
                <a:rPr lang="en-US" sz="1400" i="1" baseline="-25000" dirty="0"/>
                <a:t>Expressive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D14768-8A4A-CD41-6FEF-3CA2E26CD2BA}"/>
                </a:ext>
              </a:extLst>
            </p:cNvPr>
            <p:cNvSpPr txBox="1"/>
            <p:nvPr/>
          </p:nvSpPr>
          <p:spPr>
            <a:xfrm>
              <a:off x="12605143" y="5152213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0.0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482FA3-B64C-00BC-CF05-E5CA1417A69F}"/>
                </a:ext>
              </a:extLst>
            </p:cNvPr>
            <p:cNvSpPr txBox="1"/>
            <p:nvPr/>
          </p:nvSpPr>
          <p:spPr>
            <a:xfrm>
              <a:off x="12605143" y="858957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8.3</a:t>
              </a:r>
              <a:endParaRPr lang="en-US" sz="1600" b="1" dirty="0"/>
            </a:p>
          </p:txBody>
        </p:sp>
        <p:pic>
          <p:nvPicPr>
            <p:cNvPr id="61" name="Picture 60" descr="A group of brain images&#10;&#10;Description automatically generated">
              <a:extLst>
                <a:ext uri="{FF2B5EF4-FFF2-40B4-BE49-F238E27FC236}">
                  <a16:creationId xmlns:a16="http://schemas.microsoft.com/office/drawing/2014/main" id="{5905130F-5E41-D067-0FFE-438CACE91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55" t="5500" r="6074" b="5789"/>
            <a:stretch/>
          </p:blipFill>
          <p:spPr>
            <a:xfrm>
              <a:off x="11855280" y="1030082"/>
              <a:ext cx="682293" cy="42932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06742-45EA-7056-CFD9-0811C095E421}"/>
                </a:ext>
              </a:extLst>
            </p:cNvPr>
            <p:cNvSpPr txBox="1"/>
            <p:nvPr/>
          </p:nvSpPr>
          <p:spPr>
            <a:xfrm>
              <a:off x="-1897984" y="2953967"/>
              <a:ext cx="316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</a:t>
              </a:r>
              <a:endParaRPr lang="en-US" sz="3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D14A6-2E1E-0735-DACB-261C438E8351}"/>
                </a:ext>
              </a:extLst>
            </p:cNvPr>
            <p:cNvSpPr txBox="1"/>
            <p:nvPr/>
          </p:nvSpPr>
          <p:spPr>
            <a:xfrm>
              <a:off x="-342686" y="2953967"/>
              <a:ext cx="346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</a:t>
              </a:r>
              <a:endParaRPr lang="en-US" sz="3600" b="1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A5B524-3C84-C7DD-B240-CBEB0D9CF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60" y="1457045"/>
              <a:ext cx="11208" cy="270691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690256-8EB1-00FE-ED96-4C4FB1DF5A3B}"/>
                </a:ext>
              </a:extLst>
            </p:cNvPr>
            <p:cNvSpPr txBox="1"/>
            <p:nvPr/>
          </p:nvSpPr>
          <p:spPr>
            <a:xfrm>
              <a:off x="7528627" y="1467682"/>
              <a:ext cx="834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err="1"/>
                <a:t>PrCG</a:t>
              </a:r>
              <a:endParaRPr lang="en-US" sz="2200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5008A9D-A069-0429-1FF7-805E01FF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49269" y="2044216"/>
              <a:ext cx="153981" cy="188809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496004-8F1C-89A6-E404-D1196C08B45A}"/>
                </a:ext>
              </a:extLst>
            </p:cNvPr>
            <p:cNvSpPr txBox="1"/>
            <p:nvPr/>
          </p:nvSpPr>
          <p:spPr>
            <a:xfrm>
              <a:off x="-677482" y="1711699"/>
              <a:ext cx="6800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IFG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677A2D8-8C8C-F694-276A-E0EA889D6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6776" y="2510953"/>
              <a:ext cx="71769" cy="37570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CA56082-345F-CF98-1A8E-3C0F47B57BE8}"/>
                </a:ext>
              </a:extLst>
            </p:cNvPr>
            <p:cNvSpPr txBox="1"/>
            <p:nvPr/>
          </p:nvSpPr>
          <p:spPr>
            <a:xfrm>
              <a:off x="8727289" y="2912635"/>
              <a:ext cx="7425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HPC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FE448A-9B35-437E-65D9-34CBD52D2B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739928" y="2072239"/>
              <a:ext cx="187423" cy="214225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5FF5B1-C5BD-D897-114D-8A11C32DBCE4}"/>
                </a:ext>
              </a:extLst>
            </p:cNvPr>
            <p:cNvSpPr txBox="1"/>
            <p:nvPr/>
          </p:nvSpPr>
          <p:spPr>
            <a:xfrm>
              <a:off x="-2255895" y="1773829"/>
              <a:ext cx="7091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MTL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32D9669-FE28-C26A-F56D-A6EABE775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186" y="1727737"/>
              <a:ext cx="251683" cy="53713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B13CCAA-2E04-AD13-B98B-F782DDEFB777}"/>
                </a:ext>
              </a:extLst>
            </p:cNvPr>
            <p:cNvSpPr txBox="1"/>
            <p:nvPr/>
          </p:nvSpPr>
          <p:spPr>
            <a:xfrm>
              <a:off x="-225427" y="1490836"/>
              <a:ext cx="7040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IPL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46DDDB7-D40D-A31B-FF7E-EC9078A40F92}"/>
                </a:ext>
              </a:extLst>
            </p:cNvPr>
            <p:cNvCxnSpPr>
              <a:cxnSpLocks/>
            </p:cNvCxnSpPr>
            <p:nvPr/>
          </p:nvCxnSpPr>
          <p:spPr>
            <a:xfrm>
              <a:off x="6687819" y="2654871"/>
              <a:ext cx="503239" cy="39195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6E4F38-10C7-F8E4-0A33-E3944077FEBB}"/>
                </a:ext>
              </a:extLst>
            </p:cNvPr>
            <p:cNvSpPr txBox="1"/>
            <p:nvPr/>
          </p:nvSpPr>
          <p:spPr>
            <a:xfrm>
              <a:off x="7145710" y="2992861"/>
              <a:ext cx="6370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FFA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5F7C655-D3BE-ED5A-B81F-3500C5E2F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01" y="2604655"/>
              <a:ext cx="203199" cy="111601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C638E-1419-220B-1293-02DBABBFABB9}"/>
                </a:ext>
              </a:extLst>
            </p:cNvPr>
            <p:cNvSpPr txBox="1"/>
            <p:nvPr/>
          </p:nvSpPr>
          <p:spPr>
            <a:xfrm>
              <a:off x="-170017" y="2702327"/>
              <a:ext cx="554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ITL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F0B091C-52D9-7285-3030-30D4A75395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7193" y="4379519"/>
              <a:ext cx="203013" cy="26332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E38D6C8-EBAE-5FA5-FFFF-E34B4B0700C8}"/>
                </a:ext>
              </a:extLst>
            </p:cNvPr>
            <p:cNvSpPr txBox="1"/>
            <p:nvPr/>
          </p:nvSpPr>
          <p:spPr>
            <a:xfrm>
              <a:off x="6824319" y="4635920"/>
              <a:ext cx="6682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FFA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7344424-97A2-C6FC-2C88-116140139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1857" y="1866481"/>
              <a:ext cx="311623" cy="7871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71E178-A7A4-1C10-6849-8BA863ECDE50}"/>
                </a:ext>
              </a:extLst>
            </p:cNvPr>
            <p:cNvSpPr txBox="1"/>
            <p:nvPr/>
          </p:nvSpPr>
          <p:spPr>
            <a:xfrm>
              <a:off x="1691746" y="1651037"/>
              <a:ext cx="612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IPS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2145F6C-5A38-28D9-E4D2-081865A79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59237" y="4288115"/>
              <a:ext cx="89777" cy="14212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2FD3AE-7A3A-DE3E-D056-23F1193C00AA}"/>
                </a:ext>
              </a:extLst>
            </p:cNvPr>
            <p:cNvSpPr txBox="1"/>
            <p:nvPr/>
          </p:nvSpPr>
          <p:spPr>
            <a:xfrm>
              <a:off x="-2348661" y="4463019"/>
              <a:ext cx="8354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LING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FD93E-6E75-7D6E-C30A-6C804F87F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04924" y="3209435"/>
              <a:ext cx="75981" cy="66761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4E3540-416D-CDA9-1F0A-91DCF4CB7A91}"/>
                </a:ext>
              </a:extLst>
            </p:cNvPr>
            <p:cNvSpPr txBox="1"/>
            <p:nvPr/>
          </p:nvSpPr>
          <p:spPr>
            <a:xfrm>
              <a:off x="-1061209" y="2873031"/>
              <a:ext cx="788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SMA</a:t>
              </a:r>
            </a:p>
          </p:txBody>
        </p:sp>
        <p:pic>
          <p:nvPicPr>
            <p:cNvPr id="139" name="Picture 138" descr="A group of images of a brain&#10;&#10;Description automatically generated">
              <a:extLst>
                <a:ext uri="{FF2B5EF4-FFF2-40B4-BE49-F238E27FC236}">
                  <a16:creationId xmlns:a16="http://schemas.microsoft.com/office/drawing/2014/main" id="{4C208BB1-350F-E758-567A-FB69BEFBD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86" t="5276" r="13116" b="5417"/>
            <a:stretch/>
          </p:blipFill>
          <p:spPr>
            <a:xfrm>
              <a:off x="10327553" y="1012145"/>
              <a:ext cx="682293" cy="42932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04F5B24-A148-2D4C-F86A-8B4D43F4022F}"/>
                </a:ext>
              </a:extLst>
            </p:cNvPr>
            <p:cNvCxnSpPr>
              <a:cxnSpLocks/>
            </p:cNvCxnSpPr>
            <p:nvPr/>
          </p:nvCxnSpPr>
          <p:spPr>
            <a:xfrm>
              <a:off x="2880655" y="2286464"/>
              <a:ext cx="72095" cy="632735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DCF7783-E805-6C45-A6C8-F002B814EF1D}"/>
                </a:ext>
              </a:extLst>
            </p:cNvPr>
            <p:cNvSpPr txBox="1"/>
            <p:nvPr/>
          </p:nvSpPr>
          <p:spPr>
            <a:xfrm>
              <a:off x="2614563" y="2919199"/>
              <a:ext cx="7193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ROL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E885A07-B2DA-897A-A976-FCB91F761B92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>
              <a:off x="3409312" y="2486992"/>
              <a:ext cx="26455" cy="358317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542BFC0-B228-2328-72DA-A08DEA18DEAD}"/>
                </a:ext>
              </a:extLst>
            </p:cNvPr>
            <p:cNvSpPr txBox="1"/>
            <p:nvPr/>
          </p:nvSpPr>
          <p:spPr>
            <a:xfrm>
              <a:off x="3158402" y="2845309"/>
              <a:ext cx="554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AI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DE79FB4-1FB8-D94B-BD5E-4525B44C6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77" y="1824544"/>
              <a:ext cx="145172" cy="17950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3EA538F-B524-13C7-977C-7C3989BD77CE}"/>
                </a:ext>
              </a:extLst>
            </p:cNvPr>
            <p:cNvSpPr txBox="1"/>
            <p:nvPr/>
          </p:nvSpPr>
          <p:spPr>
            <a:xfrm>
              <a:off x="3510032" y="1490835"/>
              <a:ext cx="9500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/>
                <a:t>dlPFC</a:t>
              </a:r>
              <a:endParaRPr lang="en-US" sz="2200" dirty="0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60FB493-F609-324F-5365-CA50E67DF9D2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51" y="1658340"/>
              <a:ext cx="258739" cy="18962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2AE826D-7EE2-4CD9-5069-68098E81DC21}"/>
                </a:ext>
              </a:extLst>
            </p:cNvPr>
            <p:cNvSpPr txBox="1"/>
            <p:nvPr/>
          </p:nvSpPr>
          <p:spPr>
            <a:xfrm>
              <a:off x="8136393" y="1161503"/>
              <a:ext cx="6495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SPL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C8547A3-5856-6312-A5CE-92445A89F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847" y="3405587"/>
              <a:ext cx="136303" cy="286238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2448FED-84BB-A856-2048-7B1B3D7A7ED2}"/>
                </a:ext>
              </a:extLst>
            </p:cNvPr>
            <p:cNvSpPr txBox="1"/>
            <p:nvPr/>
          </p:nvSpPr>
          <p:spPr>
            <a:xfrm>
              <a:off x="1381112" y="3086575"/>
              <a:ext cx="9056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/>
                <a:t>dACC</a:t>
              </a:r>
              <a:endParaRPr lang="en-US" sz="22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DA531D2-3251-019E-0663-7C9004083D33}"/>
                </a:ext>
              </a:extLst>
            </p:cNvPr>
            <p:cNvSpPr txBox="1"/>
            <p:nvPr/>
          </p:nvSpPr>
          <p:spPr>
            <a:xfrm>
              <a:off x="3817240" y="2992862"/>
              <a:ext cx="6800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Occ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363C316-B7AF-9867-5F8C-069034AD99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4175" y="3291272"/>
              <a:ext cx="141498" cy="21540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7108464-166D-624B-35D9-DA7421AA7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949" y="3652287"/>
              <a:ext cx="145172" cy="17950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4AC9D0C-6F1A-035A-D0EA-4FB4022624A8}"/>
                </a:ext>
              </a:extLst>
            </p:cNvPr>
            <p:cNvSpPr txBox="1"/>
            <p:nvPr/>
          </p:nvSpPr>
          <p:spPr>
            <a:xfrm>
              <a:off x="7520130" y="3305847"/>
              <a:ext cx="9292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/>
                <a:t>dlPFC</a:t>
              </a:r>
              <a:endParaRPr lang="en-US" sz="2200" dirty="0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4430701-7B38-E52D-65C9-6532F7D9BD71}"/>
                </a:ext>
              </a:extLst>
            </p:cNvPr>
            <p:cNvCxnSpPr>
              <a:cxnSpLocks/>
            </p:cNvCxnSpPr>
            <p:nvPr/>
          </p:nvCxnSpPr>
          <p:spPr>
            <a:xfrm>
              <a:off x="7562041" y="4279784"/>
              <a:ext cx="113268" cy="258915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E83E8D9-256A-A48F-D9B6-CF65D2DE676C}"/>
                </a:ext>
              </a:extLst>
            </p:cNvPr>
            <p:cNvSpPr txBox="1"/>
            <p:nvPr/>
          </p:nvSpPr>
          <p:spPr>
            <a:xfrm>
              <a:off x="7390171" y="4424969"/>
              <a:ext cx="6370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IFG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CCDCB23-191C-DC80-D4E6-83AFBBF3E2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8338" y="3456046"/>
              <a:ext cx="256358" cy="43087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C97F1D-2E60-5A5B-BE4D-BF7879EFA282}"/>
                </a:ext>
              </a:extLst>
            </p:cNvPr>
            <p:cNvSpPr txBox="1"/>
            <p:nvPr/>
          </p:nvSpPr>
          <p:spPr>
            <a:xfrm>
              <a:off x="5937545" y="3288535"/>
              <a:ext cx="664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IPL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FD75533-B166-5D8C-A3AC-5899F12AB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722" y="4310973"/>
              <a:ext cx="203199" cy="111601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7523907-D518-53F6-1B05-73850C603CB8}"/>
                </a:ext>
              </a:extLst>
            </p:cNvPr>
            <p:cNvSpPr txBox="1"/>
            <p:nvPr/>
          </p:nvSpPr>
          <p:spPr>
            <a:xfrm>
              <a:off x="8029304" y="4408645"/>
              <a:ext cx="5547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2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62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9</cp:revision>
  <dcterms:created xsi:type="dcterms:W3CDTF">2024-06-18T20:08:36Z</dcterms:created>
  <dcterms:modified xsi:type="dcterms:W3CDTF">2024-10-16T03:21:52Z</dcterms:modified>
</cp:coreProperties>
</file>