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1" autoAdjust="0"/>
  </p:normalViewPr>
  <p:slideViewPr>
    <p:cSldViewPr snapToGrid="0">
      <p:cViewPr>
        <p:scale>
          <a:sx n="35" d="100"/>
          <a:sy n="35" d="100"/>
        </p:scale>
        <p:origin x="290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A83-9E65-1ECF-E0F7-1D1C5B04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F17F-A114-4220-449D-3104604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8C2-1A43-E146-C1C2-AE33366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DC8C-2653-E4FD-A5BE-E3173FA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716-7CB4-1FCF-96AF-F67962D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B94-F2DB-D646-96E4-36E76F6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3222-7C20-EA64-DBF1-0F6D8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C35-72DC-49B0-D096-848F4DD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7F7-248C-FEE3-FC52-36108F3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995D-401D-81F7-5715-72D0C7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459DD-68D0-D95A-4710-975C8805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6B-2589-0521-0A76-3DC62F6C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761F-99A0-93C5-0CB6-2A40163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5F7-97C4-95DC-73CC-990C033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705-5FA8-C12C-1FE9-81C6D84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F69-6FA2-ABE5-8F1F-3C90029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7380-B6E6-8543-B594-EF26A28D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EE7-9FAC-882C-D97C-17BE7ED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E31-2422-5511-2727-871EF9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3985-BF7B-1ADE-76EB-93AC3EE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75E-1462-49CC-F735-9E5BE9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A759-9961-715A-5EC1-FE5943A1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5232-688E-8427-7050-E4069FA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E370-E058-DA2E-A4BD-DF3307B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F46B-058C-EA7B-65E0-97B8D361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8AB-AD18-67CA-43DF-BEED99C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C8D-B3CD-6AC1-5144-3B014898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A89B-56F8-72EA-A697-4ABAFAB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DE69-2385-1DB9-9343-2AD564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5C4B-0DA8-99A1-98F1-79D2C77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F0C-E828-EAB6-8119-A8C3637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907-D0FC-6AEE-B5D3-4418D3E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82F-76FE-3EF4-F4D5-DF85D2E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0AD3-B6CB-0E9F-509B-AFF2973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4330-F123-868E-9049-14CECA0E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5792-A140-926C-CB7C-A80E4E8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C9F-F526-B1DF-5AAB-1C7DD53D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3E6A-B032-79A7-55DC-CFF345D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72C27-C059-6B8F-CA2F-2CEA32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EB-9EE5-BC54-9491-37C176E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AB2-A6C4-E26A-C57A-66727CDA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8870-F9A6-C252-76F8-C34D3BB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FDD6F-BE06-E39A-3381-712D3DB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A41FA-6CE3-F061-BC32-2F6E8A8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BE708-EE8F-8D1D-91E7-55F6C42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DDDD-CDDC-5821-3CE2-AEE471A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04E-AD08-97DA-67A7-DA5D29B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4A6-0F02-4D8C-C603-9F45FEB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A5C-5654-0CD6-7845-6A6AA19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238-DC34-B3CF-F095-A8B0513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5AE0-50E6-8403-1E8E-E806E759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C06-C5E3-292B-8C13-3200AB8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D4A-3F9F-61F3-34AF-D1AAA8C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9C02-D6C3-8AF2-E282-8BEBB1C4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CB-2FF9-1DC3-C4D9-A3A08EA9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DA48-FB33-F33E-6D6D-CFFCAFE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9E6D-4A74-B891-C2D0-C8B63F9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68BB-8F0D-39E6-B6A8-B4FD5E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1CD5-EF9C-F1CD-BDC3-D4E08E3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260-F943-00C2-3181-353F088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32C-83D7-328D-66EF-3BD29BDB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8A6A-9CA5-1574-455F-593C891D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A68C-6F12-CF49-6EBE-AF84740A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97B5119-CBD6-2973-905F-1E90895D7DE8}"/>
              </a:ext>
            </a:extLst>
          </p:cNvPr>
          <p:cNvGrpSpPr/>
          <p:nvPr/>
        </p:nvGrpSpPr>
        <p:grpSpPr>
          <a:xfrm>
            <a:off x="-2689953" y="841020"/>
            <a:ext cx="15862368" cy="4736168"/>
            <a:chOff x="-2689953" y="841020"/>
            <a:chExt cx="15862368" cy="47361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-2002206" y="841020"/>
              <a:ext cx="15174621" cy="473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0C514-C1F5-92C6-8375-A27D0EDC68C4}"/>
                </a:ext>
              </a:extLst>
            </p:cNvPr>
            <p:cNvGrpSpPr/>
            <p:nvPr/>
          </p:nvGrpSpPr>
          <p:grpSpPr>
            <a:xfrm>
              <a:off x="-2008059" y="971157"/>
              <a:ext cx="12192000" cy="4526226"/>
              <a:chOff x="0" y="489166"/>
              <a:chExt cx="12192000" cy="452622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041657-9143-7E82-25C2-524F7DE8F221}"/>
                  </a:ext>
                </a:extLst>
              </p:cNvPr>
              <p:cNvSpPr txBox="1"/>
              <p:nvPr/>
            </p:nvSpPr>
            <p:spPr>
              <a:xfrm>
                <a:off x="4631539" y="489166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-36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BF355-25D8-D90D-E4EC-0B74799B5FA6}"/>
                  </a:ext>
                </a:extLst>
              </p:cNvPr>
              <p:cNvSpPr txBox="1"/>
              <p:nvPr/>
            </p:nvSpPr>
            <p:spPr>
              <a:xfrm>
                <a:off x="449386" y="489166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-53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59DE53-B6C7-AE2D-8099-69E08BBDA868}"/>
                  </a:ext>
                </a:extLst>
              </p:cNvPr>
              <p:cNvSpPr txBox="1"/>
              <p:nvPr/>
            </p:nvSpPr>
            <p:spPr>
              <a:xfrm>
                <a:off x="2539427" y="492084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-42</a:t>
                </a:r>
              </a:p>
            </p:txBody>
          </p:sp>
          <p:pic>
            <p:nvPicPr>
              <p:cNvPr id="3" name="Picture 2" descr="A group of brain images&#10;&#10;Description automatically generated">
                <a:extLst>
                  <a:ext uri="{FF2B5EF4-FFF2-40B4-BE49-F238E27FC236}">
                    <a16:creationId xmlns:a16="http://schemas.microsoft.com/office/drawing/2014/main" id="{DA8AED8E-C1B7-C57D-65F7-FA4D7CE93B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49" r="22757"/>
              <a:stretch/>
            </p:blipFill>
            <p:spPr>
              <a:xfrm>
                <a:off x="0" y="991377"/>
                <a:ext cx="12192000" cy="3436317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48987-A3A6-3313-DE29-8F8823A78BC7}"/>
                  </a:ext>
                </a:extLst>
              </p:cNvPr>
              <p:cNvSpPr txBox="1"/>
              <p:nvPr/>
            </p:nvSpPr>
            <p:spPr>
              <a:xfrm>
                <a:off x="10809203" y="499707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-02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A440D-B73E-EEFB-CB72-100747B0EE90}"/>
                  </a:ext>
                </a:extLst>
              </p:cNvPr>
              <p:cNvSpPr txBox="1"/>
              <p:nvPr/>
            </p:nvSpPr>
            <p:spPr>
              <a:xfrm>
                <a:off x="6627050" y="499707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-25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DEF518-51AE-89F9-11F2-E787F6DA7995}"/>
                  </a:ext>
                </a:extLst>
              </p:cNvPr>
              <p:cNvSpPr txBox="1"/>
              <p:nvPr/>
            </p:nvSpPr>
            <p:spPr>
              <a:xfrm>
                <a:off x="8732191" y="502625"/>
                <a:ext cx="805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-15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5A34C-FF1A-6329-2225-86AAC3ECBF89}"/>
                  </a:ext>
                </a:extLst>
              </p:cNvPr>
              <p:cNvSpPr txBox="1"/>
              <p:nvPr/>
            </p:nvSpPr>
            <p:spPr>
              <a:xfrm>
                <a:off x="4586656" y="4355602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+18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957DB7-7D41-1B1D-C5BF-3F3A7B9CE11F}"/>
                  </a:ext>
                </a:extLst>
              </p:cNvPr>
              <p:cNvSpPr txBox="1"/>
              <p:nvPr/>
            </p:nvSpPr>
            <p:spPr>
              <a:xfrm>
                <a:off x="404502" y="4355602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+08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341C4A-0325-1547-AE2B-75F33E73EA1E}"/>
                  </a:ext>
                </a:extLst>
              </p:cNvPr>
              <p:cNvSpPr txBox="1"/>
              <p:nvPr/>
            </p:nvSpPr>
            <p:spPr>
              <a:xfrm>
                <a:off x="2494543" y="4358520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C8E-8412-9AB9-D304-84B668EB3E45}"/>
                  </a:ext>
                </a:extLst>
              </p:cNvPr>
              <p:cNvSpPr txBox="1"/>
              <p:nvPr/>
            </p:nvSpPr>
            <p:spPr>
              <a:xfrm>
                <a:off x="10764320" y="4366143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+54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AADA6-8672-3845-C09B-AA62F6D17F46}"/>
                  </a:ext>
                </a:extLst>
              </p:cNvPr>
              <p:cNvSpPr txBox="1"/>
              <p:nvPr/>
            </p:nvSpPr>
            <p:spPr>
              <a:xfrm>
                <a:off x="6582166" y="4366143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+25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93153-DA03-985A-F114-CA242086C73D}"/>
                  </a:ext>
                </a:extLst>
              </p:cNvPr>
              <p:cNvSpPr txBox="1"/>
              <p:nvPr/>
            </p:nvSpPr>
            <p:spPr>
              <a:xfrm>
                <a:off x="8672207" y="4369061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+45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8D3CEFE-7D4D-5F1C-A3C5-65B987899EE8}"/>
                </a:ext>
              </a:extLst>
            </p:cNvPr>
            <p:cNvGrpSpPr/>
            <p:nvPr/>
          </p:nvGrpSpPr>
          <p:grpSpPr>
            <a:xfrm>
              <a:off x="10321620" y="841020"/>
              <a:ext cx="2817646" cy="4711303"/>
              <a:chOff x="8873983" y="16818"/>
              <a:chExt cx="3019247" cy="635510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F50E28-86AB-972E-4316-896CDD5A2029}"/>
                  </a:ext>
                </a:extLst>
              </p:cNvPr>
              <p:cNvSpPr txBox="1"/>
              <p:nvPr/>
            </p:nvSpPr>
            <p:spPr>
              <a:xfrm>
                <a:off x="9690619" y="16818"/>
                <a:ext cx="572337" cy="539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8.8</a:t>
                </a:r>
                <a:endParaRPr lang="en-US" b="1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8C0CBC6-F47A-E9D4-04B8-D26476A1CD57}"/>
                  </a:ext>
                </a:extLst>
              </p:cNvPr>
              <p:cNvGrpSpPr/>
              <p:nvPr/>
            </p:nvGrpSpPr>
            <p:grpSpPr>
              <a:xfrm>
                <a:off x="8873983" y="41014"/>
                <a:ext cx="3019247" cy="6330910"/>
                <a:chOff x="8873983" y="41014"/>
                <a:chExt cx="3019247" cy="633091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568B892-BDAD-02AA-476F-EB312AEE4321}"/>
                    </a:ext>
                  </a:extLst>
                </p:cNvPr>
                <p:cNvSpPr txBox="1"/>
                <p:nvPr/>
              </p:nvSpPr>
              <p:spPr>
                <a:xfrm rot="5400000">
                  <a:off x="8390391" y="2873226"/>
                  <a:ext cx="2993664" cy="32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Not Rating </a:t>
                  </a:r>
                  <a:r>
                    <a:rPr lang="en-US" sz="1400" i="1" baseline="-25000" dirty="0"/>
                    <a:t>Reflective  </a:t>
                  </a:r>
                  <a:r>
                    <a:rPr lang="en-US" sz="1400" dirty="0"/>
                    <a:t>&gt; Rating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635C1C-14CD-0642-272C-0E8D7BA2ECF0}"/>
                    </a:ext>
                  </a:extLst>
                </p:cNvPr>
                <p:cNvSpPr txBox="1"/>
                <p:nvPr/>
              </p:nvSpPr>
              <p:spPr>
                <a:xfrm>
                  <a:off x="9690619" y="5808018"/>
                  <a:ext cx="572337" cy="539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0.0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77E84E4-DB63-C94B-877D-BCDB00A7C863}"/>
                    </a:ext>
                  </a:extLst>
                </p:cNvPr>
                <p:cNvSpPr txBox="1"/>
                <p:nvPr/>
              </p:nvSpPr>
              <p:spPr>
                <a:xfrm rot="5400000">
                  <a:off x="10018985" y="2873224"/>
                  <a:ext cx="3030509" cy="32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Not Rating </a:t>
                  </a:r>
                  <a:r>
                    <a:rPr lang="en-US" sz="1400" i="1" baseline="-25000" dirty="0"/>
                    <a:t>Expressive</a:t>
                  </a:r>
                  <a:r>
                    <a:rPr lang="en-US" sz="1400" dirty="0"/>
                    <a:t> &gt; Rating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D14768-8A4A-CD41-6FEF-3CA2E26CD2BA}"/>
                    </a:ext>
                  </a:extLst>
                </p:cNvPr>
                <p:cNvSpPr txBox="1"/>
                <p:nvPr/>
              </p:nvSpPr>
              <p:spPr>
                <a:xfrm>
                  <a:off x="11320893" y="5832213"/>
                  <a:ext cx="572337" cy="539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0.0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482FA3-B64C-00BC-CF05-E5CA1417A69F}"/>
                    </a:ext>
                  </a:extLst>
                </p:cNvPr>
                <p:cNvSpPr txBox="1"/>
                <p:nvPr/>
              </p:nvSpPr>
              <p:spPr>
                <a:xfrm>
                  <a:off x="11320893" y="41014"/>
                  <a:ext cx="572337" cy="539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7.0</a:t>
                  </a:r>
                  <a:endParaRPr lang="en-US" sz="1600" b="1" dirty="0"/>
                </a:p>
              </p:txBody>
            </p:sp>
            <p:pic>
              <p:nvPicPr>
                <p:cNvPr id="61" name="Picture 60" descr="A group of brain images&#10;&#10;Description automatically generated">
                  <a:extLst>
                    <a:ext uri="{FF2B5EF4-FFF2-40B4-BE49-F238E27FC236}">
                      <a16:creationId xmlns:a16="http://schemas.microsoft.com/office/drawing/2014/main" id="{5905130F-5E41-D067-0FFE-438CACE91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455" t="5500" r="6074" b="5789"/>
                <a:stretch/>
              </p:blipFill>
              <p:spPr>
                <a:xfrm>
                  <a:off x="10517377" y="271846"/>
                  <a:ext cx="731111" cy="57912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pic>
              <p:nvPicPr>
                <p:cNvPr id="67" name="Picture 66" descr="A group of brain images&#10;&#10;Description automatically generated">
                  <a:extLst>
                    <a:ext uri="{FF2B5EF4-FFF2-40B4-BE49-F238E27FC236}">
                      <a16:creationId xmlns:a16="http://schemas.microsoft.com/office/drawing/2014/main" id="{9615F075-E14B-C138-B77F-6B6FBFDD65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468" t="5041" r="16061" b="6248"/>
                <a:stretch/>
              </p:blipFill>
              <p:spPr>
                <a:xfrm>
                  <a:off x="8873983" y="247650"/>
                  <a:ext cx="731111" cy="57912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-1897984" y="2953967"/>
              <a:ext cx="31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-342686" y="2953967"/>
              <a:ext cx="346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</a:t>
              </a:r>
              <a:endParaRPr lang="en-US" sz="3600" b="1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A5B524-3C84-C7DD-B240-CBEB0D9CF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6861" y="1617488"/>
              <a:ext cx="113091" cy="24899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90256-8EB1-00FE-ED96-4C4FB1DF5A3B}"/>
                </a:ext>
              </a:extLst>
            </p:cNvPr>
            <p:cNvSpPr txBox="1"/>
            <p:nvPr/>
          </p:nvSpPr>
          <p:spPr>
            <a:xfrm>
              <a:off x="7711532" y="1392241"/>
              <a:ext cx="930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/>
                <a:t>pCUN</a:t>
              </a:r>
              <a:endParaRPr lang="en-US" sz="22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9E5942-4754-E352-6611-D8F542055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0393" y="3567329"/>
              <a:ext cx="113091" cy="24899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368C29-9B39-1069-7C38-F8B76F994CDA}"/>
                </a:ext>
              </a:extLst>
            </p:cNvPr>
            <p:cNvSpPr txBox="1"/>
            <p:nvPr/>
          </p:nvSpPr>
          <p:spPr>
            <a:xfrm>
              <a:off x="7982474" y="3321464"/>
              <a:ext cx="5606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TPJ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5008A9D-A069-0429-1FF7-805E01FFE5BE}"/>
                </a:ext>
              </a:extLst>
            </p:cNvPr>
            <p:cNvCxnSpPr>
              <a:cxnSpLocks/>
            </p:cNvCxnSpPr>
            <p:nvPr/>
          </p:nvCxnSpPr>
          <p:spPr>
            <a:xfrm>
              <a:off x="-764561" y="2566744"/>
              <a:ext cx="327464" cy="84867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496004-8F1C-89A6-E404-D1196C08B45A}"/>
                </a:ext>
              </a:extLst>
            </p:cNvPr>
            <p:cNvSpPr txBox="1"/>
            <p:nvPr/>
          </p:nvSpPr>
          <p:spPr>
            <a:xfrm>
              <a:off x="-584318" y="2569818"/>
              <a:ext cx="7954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STS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677A2D8-8C8C-F694-276A-E0EA889D6C7B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9716989" y="2606003"/>
              <a:ext cx="168042" cy="22990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CA56082-345F-CF98-1A8E-3C0F47B57BE8}"/>
                </a:ext>
              </a:extLst>
            </p:cNvPr>
            <p:cNvSpPr txBox="1"/>
            <p:nvPr/>
          </p:nvSpPr>
          <p:spPr>
            <a:xfrm>
              <a:off x="9187709" y="2835911"/>
              <a:ext cx="10585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/>
                <a:t>vmPFC</a:t>
              </a:r>
              <a:endParaRPr lang="en-US" sz="220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FE448A-9B35-437E-65D9-34CBD52D2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39928" y="1741984"/>
              <a:ext cx="101040" cy="18254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5FF5B1-C5BD-D897-114D-8A11C32DBCE4}"/>
                </a:ext>
              </a:extLst>
            </p:cNvPr>
            <p:cNvSpPr txBox="1"/>
            <p:nvPr/>
          </p:nvSpPr>
          <p:spPr>
            <a:xfrm>
              <a:off x="-2005976" y="1413143"/>
              <a:ext cx="554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AG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32D9669-FE28-C26A-F56D-A6EABE775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441" y="1798131"/>
              <a:ext cx="117159" cy="21935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13CCAA-2E04-AD13-B98B-F782DDEFB777}"/>
                </a:ext>
              </a:extLst>
            </p:cNvPr>
            <p:cNvSpPr txBox="1"/>
            <p:nvPr/>
          </p:nvSpPr>
          <p:spPr>
            <a:xfrm>
              <a:off x="-75679" y="1442085"/>
              <a:ext cx="795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TPJ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9B3F962-CB8A-F2FD-7EE7-8824795D2A85}"/>
                </a:ext>
              </a:extLst>
            </p:cNvPr>
            <p:cNvSpPr txBox="1"/>
            <p:nvPr/>
          </p:nvSpPr>
          <p:spPr>
            <a:xfrm>
              <a:off x="9683666" y="4528776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TP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F4AFF4-BAB2-7E93-EDFC-D016B0720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99766" y="4459341"/>
              <a:ext cx="233262" cy="14295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46DDDB7-D40D-A31B-FF7E-EC9078A40F9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228" y="2464477"/>
              <a:ext cx="503239" cy="39195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6E4F38-10C7-F8E4-0A33-E3944077FEBB}"/>
                </a:ext>
              </a:extLst>
            </p:cNvPr>
            <p:cNvSpPr txBox="1"/>
            <p:nvPr/>
          </p:nvSpPr>
          <p:spPr>
            <a:xfrm>
              <a:off x="7391309" y="2711413"/>
              <a:ext cx="798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LING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F7C655-D3BE-ED5A-B81F-3500C5E2FF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425" y="2690643"/>
              <a:ext cx="203013" cy="26332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C638E-1419-220B-1293-02DBABBFABB9}"/>
                </a:ext>
              </a:extLst>
            </p:cNvPr>
            <p:cNvSpPr txBox="1"/>
            <p:nvPr/>
          </p:nvSpPr>
          <p:spPr>
            <a:xfrm>
              <a:off x="958504" y="2890577"/>
              <a:ext cx="680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FFA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F0B091C-52D9-7285-3030-30D4A75395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7193" y="4379519"/>
              <a:ext cx="203013" cy="26332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E38D6C8-EBAE-5FA5-FFFF-E34B4B0700C8}"/>
                </a:ext>
              </a:extLst>
            </p:cNvPr>
            <p:cNvSpPr txBox="1"/>
            <p:nvPr/>
          </p:nvSpPr>
          <p:spPr>
            <a:xfrm>
              <a:off x="6876251" y="4641810"/>
              <a:ext cx="6531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FFA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2AA876-73F5-BCE2-C02F-BC3177D8D95F}"/>
                </a:ext>
              </a:extLst>
            </p:cNvPr>
            <p:cNvCxnSpPr>
              <a:cxnSpLocks/>
            </p:cNvCxnSpPr>
            <p:nvPr/>
          </p:nvCxnSpPr>
          <p:spPr>
            <a:xfrm>
              <a:off x="6672686" y="2763293"/>
              <a:ext cx="365366" cy="230967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50EC145-93FC-38CE-D10D-9F235FC4D33F}"/>
                </a:ext>
              </a:extLst>
            </p:cNvPr>
            <p:cNvSpPr txBox="1"/>
            <p:nvPr/>
          </p:nvSpPr>
          <p:spPr>
            <a:xfrm>
              <a:off x="6692632" y="2968627"/>
              <a:ext cx="9278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/>
                <a:t>Cereb</a:t>
              </a:r>
              <a:endParaRPr lang="en-US" sz="2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7344424-97A2-C6FC-2C88-116140139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5295" y="1778228"/>
              <a:ext cx="132836" cy="147347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71E178-A7A4-1C10-6849-8BA863ECDE50}"/>
                </a:ext>
              </a:extLst>
            </p:cNvPr>
            <p:cNvSpPr txBox="1"/>
            <p:nvPr/>
          </p:nvSpPr>
          <p:spPr>
            <a:xfrm>
              <a:off x="1547297" y="1540289"/>
              <a:ext cx="6948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IPL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2145F6C-5A38-28D9-E4D2-081865A7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75630" y="4044295"/>
              <a:ext cx="264404" cy="38594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2FD3AE-7A3A-DE3E-D056-23F1193C00AA}"/>
                </a:ext>
              </a:extLst>
            </p:cNvPr>
            <p:cNvSpPr txBox="1"/>
            <p:nvPr/>
          </p:nvSpPr>
          <p:spPr>
            <a:xfrm>
              <a:off x="-2543933" y="4315376"/>
              <a:ext cx="8583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CUN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FD93E-6E75-7D6E-C30A-6C804F87F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86153" y="3489022"/>
              <a:ext cx="277134" cy="15992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4E3540-416D-CDA9-1F0A-91DCF4CB7A91}"/>
                </a:ext>
              </a:extLst>
            </p:cNvPr>
            <p:cNvSpPr txBox="1"/>
            <p:nvPr/>
          </p:nvSpPr>
          <p:spPr>
            <a:xfrm>
              <a:off x="-2689953" y="3241153"/>
              <a:ext cx="9435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/>
                <a:t>pCUN</a:t>
              </a:r>
              <a:endParaRPr lang="en-US" sz="2200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1727251-ECE1-2E8B-4A42-DD88BA00D3A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23" y="4241080"/>
              <a:ext cx="372884" cy="37832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138FC0B-B98C-9EED-8755-5563B43CF3D6}"/>
                </a:ext>
              </a:extLst>
            </p:cNvPr>
            <p:cNvSpPr txBox="1"/>
            <p:nvPr/>
          </p:nvSpPr>
          <p:spPr>
            <a:xfrm>
              <a:off x="814319" y="4578754"/>
              <a:ext cx="798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LING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1021EA-9E38-AFED-4149-7462A5DE35B7}"/>
                </a:ext>
              </a:extLst>
            </p:cNvPr>
            <p:cNvSpPr txBox="1"/>
            <p:nvPr/>
          </p:nvSpPr>
          <p:spPr>
            <a:xfrm>
              <a:off x="5995339" y="3321464"/>
              <a:ext cx="6298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7</cp:revision>
  <dcterms:created xsi:type="dcterms:W3CDTF">2024-06-18T20:08:36Z</dcterms:created>
  <dcterms:modified xsi:type="dcterms:W3CDTF">2024-10-16T03:16:39Z</dcterms:modified>
</cp:coreProperties>
</file>