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71" autoAdjust="0"/>
  </p:normalViewPr>
  <p:slideViewPr>
    <p:cSldViewPr snapToGrid="0">
      <p:cViewPr varScale="1">
        <p:scale>
          <a:sx n="98" d="100"/>
          <a:sy n="98" d="100"/>
        </p:scale>
        <p:origin x="51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E8B3-E280-411E-880B-FDEE7802473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BED3-5883-4D67-A069-C6A1D25F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8BED3-5883-4D67-A069-C6A1D25FB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A83-9E65-1ECF-E0F7-1D1C5B04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FF17F-A114-4220-449D-3104604A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68C2-1A43-E146-C1C2-AE33366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DC8C-2653-E4FD-A5BE-E3173FA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4716-7CB4-1FCF-96AF-F67962D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B94-F2DB-D646-96E4-36E76F6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3222-7C20-EA64-DBF1-0F6D854E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5C35-72DC-49B0-D096-848F4DD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7F7-248C-FEE3-FC52-36108F3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995D-401D-81F7-5715-72D0C7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459DD-68D0-D95A-4710-975C88054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0D6B-2589-0521-0A76-3DC62F6C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761F-99A0-93C5-0CB6-2A401636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5F7-97C4-95DC-73CC-990C033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9705-5FA8-C12C-1FE9-81C6D842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FF69-6FA2-ABE5-8F1F-3C90029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7380-B6E6-8543-B594-EF26A28D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7EE7-9FAC-882C-D97C-17BE7ED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FE31-2422-5511-2727-871EF95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3985-BF7B-1ADE-76EB-93AC3EE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875E-1462-49CC-F735-9E5BE9D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A759-9961-715A-5EC1-FE5943A1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5232-688E-8427-7050-E4069FAA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E370-E058-DA2E-A4BD-DF3307B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F46B-058C-EA7B-65E0-97B8D361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8AB-AD18-67CA-43DF-BEED99CB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C8D-B3CD-6AC1-5144-3B014898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A89B-56F8-72EA-A697-4ABAFABF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DE69-2385-1DB9-9343-2AD564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5C4B-0DA8-99A1-98F1-79D2C77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4F0C-E828-EAB6-8119-A8C3637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8907-D0FC-6AEE-B5D3-4418D3E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482F-76FE-3EF4-F4D5-DF85D2E6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0AD3-B6CB-0E9F-509B-AFF2973D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C4330-F123-868E-9049-14CECA0E6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5792-A140-926C-CB7C-A80E4E837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2C9F-F526-B1DF-5AAB-1C7DD53D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3E6A-B032-79A7-55DC-CFF345D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72C27-C059-6B8F-CA2F-2CEA325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4EB-9EE5-BC54-9491-37C176E6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DAAB2-A6C4-E26A-C57A-66727CDA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8870-F9A6-C252-76F8-C34D3BB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FDD6F-BE06-E39A-3381-712D3DB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A41FA-6CE3-F061-BC32-2F6E8A8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BE708-EE8F-8D1D-91E7-55F6C425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DDDD-CDDC-5821-3CE2-AEE471A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04E-AD08-97DA-67A7-DA5D29B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24A6-0F02-4D8C-C603-9F45FEBE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4A5C-5654-0CD6-7845-6A6AA195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C238-DC34-B3CF-F095-A8B05134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5AE0-50E6-8403-1E8E-E806E759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4C06-C5E3-292B-8C13-3200AB8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D4A-3F9F-61F3-34AF-D1AAA8C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9C02-D6C3-8AF2-E282-8BEBB1C4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77CB-2FF9-1DC3-C4D9-A3A08EA93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DA48-FB33-F33E-6D6D-CFFCAFE4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9E6D-4A74-B891-C2D0-C8B63F9A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68BB-8F0D-39E6-B6A8-B4FD5ED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1CD5-EF9C-F1CD-BDC3-D4E08E3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7260-F943-00C2-3181-353F0883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832C-83D7-328D-66EF-3BD29BDB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8A6A-9CA5-1574-455F-593C891D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A68C-6F12-CF49-6EBE-AF84740A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2F0A758-C6E5-F219-69E8-EF30949C59B4}"/>
              </a:ext>
            </a:extLst>
          </p:cNvPr>
          <p:cNvGrpSpPr/>
          <p:nvPr/>
        </p:nvGrpSpPr>
        <p:grpSpPr>
          <a:xfrm>
            <a:off x="537610" y="1026695"/>
            <a:ext cx="10949431" cy="4182884"/>
            <a:chOff x="537610" y="1026695"/>
            <a:chExt cx="10949431" cy="418288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66C67D-696E-780A-EDA6-3D516774A67D}"/>
                </a:ext>
              </a:extLst>
            </p:cNvPr>
            <p:cNvSpPr/>
            <p:nvPr/>
          </p:nvSpPr>
          <p:spPr>
            <a:xfrm>
              <a:off x="537610" y="1026695"/>
              <a:ext cx="10949431" cy="4154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50E28-86AB-972E-4316-896CDD5A2029}"/>
                </a:ext>
              </a:extLst>
            </p:cNvPr>
            <p:cNvSpPr txBox="1"/>
            <p:nvPr/>
          </p:nvSpPr>
          <p:spPr>
            <a:xfrm>
              <a:off x="10300415" y="1048284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0.022</a:t>
              </a:r>
              <a:endParaRPr 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68B892-BDAD-02AA-476F-EB312AEE4321}"/>
                </a:ext>
              </a:extLst>
            </p:cNvPr>
            <p:cNvSpPr txBox="1"/>
            <p:nvPr/>
          </p:nvSpPr>
          <p:spPr>
            <a:xfrm rot="5400000">
              <a:off x="9536478" y="2991304"/>
              <a:ext cx="3449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Difference in Neural Synchrony (</a:t>
              </a:r>
              <a:r>
                <a:rPr lang="en-US" sz="1200" i="1" dirty="0"/>
                <a:t>r</a:t>
              </a:r>
              <a:r>
                <a:rPr lang="en-US" sz="1200" dirty="0"/>
                <a:t> </a:t>
              </a:r>
              <a:r>
                <a:rPr lang="en-US" sz="1200" baseline="-25000" dirty="0"/>
                <a:t>Raters </a:t>
              </a:r>
              <a:r>
                <a:rPr lang="en-US" sz="1200" dirty="0"/>
                <a:t>– </a:t>
              </a:r>
              <a:r>
                <a:rPr lang="en-US" sz="1200" i="1" dirty="0"/>
                <a:t>r</a:t>
              </a:r>
              <a:r>
                <a:rPr lang="en-US" sz="1200" baseline="-25000" dirty="0"/>
                <a:t> Non-Raters </a:t>
              </a:r>
              <a:r>
                <a:rPr lang="en-US" sz="12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35C1C-14CD-0642-272C-0E8D7BA2ECF0}"/>
                </a:ext>
              </a:extLst>
            </p:cNvPr>
            <p:cNvSpPr txBox="1"/>
            <p:nvPr/>
          </p:nvSpPr>
          <p:spPr>
            <a:xfrm>
              <a:off x="10300415" y="4780927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-0.026</a:t>
              </a:r>
            </a:p>
          </p:txBody>
        </p:sp>
        <p:pic>
          <p:nvPicPr>
            <p:cNvPr id="3" name="Picture 2" descr="A close-up of a brain&#10;&#10;Description automatically generated">
              <a:extLst>
                <a:ext uri="{FF2B5EF4-FFF2-40B4-BE49-F238E27FC236}">
                  <a16:creationId xmlns:a16="http://schemas.microsoft.com/office/drawing/2014/main" id="{AF4DC396-88E1-AA9B-0E44-9A4AFD93B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62"/>
            <a:stretch/>
          </p:blipFill>
          <p:spPr>
            <a:xfrm>
              <a:off x="704959" y="1184493"/>
              <a:ext cx="9441238" cy="3608268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70D6A4-BCAC-9733-70C5-CFAA664B300A}"/>
                </a:ext>
              </a:extLst>
            </p:cNvPr>
            <p:cNvGrpSpPr/>
            <p:nvPr/>
          </p:nvGrpSpPr>
          <p:grpSpPr>
            <a:xfrm>
              <a:off x="10452524" y="1448746"/>
              <a:ext cx="542688" cy="3326252"/>
              <a:chOff x="7946135" y="1339595"/>
              <a:chExt cx="438912" cy="6351939"/>
            </a:xfrm>
          </p:grpSpPr>
          <p:pic>
            <p:nvPicPr>
              <p:cNvPr id="6" name="Picture 5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D3AE1E8B-A6E2-C380-B65F-DFF1D05C0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191" t="4850" r="16209" b="5312"/>
              <a:stretch/>
            </p:blipFill>
            <p:spPr>
              <a:xfrm>
                <a:off x="7946136" y="1339595"/>
                <a:ext cx="438911" cy="324154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8" name="Picture 7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665F5747-9EFB-FD41-00D2-D3243333DB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279" t="5853" r="6121" b="6845"/>
              <a:stretch/>
            </p:blipFill>
            <p:spPr>
              <a:xfrm rot="10800000">
                <a:off x="7946135" y="4541505"/>
                <a:ext cx="438911" cy="315002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A5A41E8-9274-6607-FC2D-A23D0313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1341" y="1824939"/>
              <a:ext cx="94042" cy="391242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5137CD-6922-1F90-ED3A-C91F683E001D}"/>
                </a:ext>
              </a:extLst>
            </p:cNvPr>
            <p:cNvSpPr txBox="1"/>
            <p:nvPr/>
          </p:nvSpPr>
          <p:spPr>
            <a:xfrm>
              <a:off x="884935" y="1448394"/>
              <a:ext cx="94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IPS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DFAB7A-2407-9697-BE87-D5C72CAAA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6424" y="1566590"/>
              <a:ext cx="251497" cy="47134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6B6941-1453-F822-B4DF-0125C8A1C1EF}"/>
                </a:ext>
              </a:extLst>
            </p:cNvPr>
            <p:cNvSpPr txBox="1"/>
            <p:nvPr/>
          </p:nvSpPr>
          <p:spPr>
            <a:xfrm>
              <a:off x="3463236" y="1184493"/>
              <a:ext cx="94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AI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AA0C70-C86D-8D9A-7CA0-37827DEC0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2167" y="3899136"/>
              <a:ext cx="351248" cy="812501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86B5F5-7DE7-E689-2E8F-06BA5FB325F2}"/>
                </a:ext>
              </a:extLst>
            </p:cNvPr>
            <p:cNvSpPr txBox="1"/>
            <p:nvPr/>
          </p:nvSpPr>
          <p:spPr>
            <a:xfrm>
              <a:off x="5263766" y="4747914"/>
              <a:ext cx="1066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pCUN</a:t>
              </a:r>
              <a:endParaRPr 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19C95C-6645-0896-B6E4-CAD85ECA99AA}"/>
                </a:ext>
              </a:extLst>
            </p:cNvPr>
            <p:cNvSpPr txBox="1"/>
            <p:nvPr/>
          </p:nvSpPr>
          <p:spPr>
            <a:xfrm>
              <a:off x="8115219" y="1312620"/>
              <a:ext cx="1066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TPJ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3B9802-0ED4-7D91-E20D-B1D18FC20D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6045" y="1802264"/>
              <a:ext cx="204939" cy="715489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C9B6E9-6EC0-967A-5FD9-10508B4B7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8226" y="1783021"/>
              <a:ext cx="140288" cy="127300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2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9</cp:revision>
  <dcterms:created xsi:type="dcterms:W3CDTF">2024-06-18T20:08:36Z</dcterms:created>
  <dcterms:modified xsi:type="dcterms:W3CDTF">2024-10-16T03:23:24Z</dcterms:modified>
</cp:coreProperties>
</file>