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E8B3-E280-411E-880B-FDEE7802473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BED3-5883-4D67-A069-C6A1D25F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8BED3-5883-4D67-A069-C6A1D25FB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A83-9E65-1ECF-E0F7-1D1C5B04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FF17F-A114-4220-449D-3104604A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68C2-1A43-E146-C1C2-AE33366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DC8C-2653-E4FD-A5BE-E3173FA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4716-7CB4-1FCF-96AF-F67962D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B94-F2DB-D646-96E4-36E76F6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3222-7C20-EA64-DBF1-0F6D854E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5C35-72DC-49B0-D096-848F4DD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7F7-248C-FEE3-FC52-36108F3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995D-401D-81F7-5715-72D0C7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459DD-68D0-D95A-4710-975C88054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0D6B-2589-0521-0A76-3DC62F6C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761F-99A0-93C5-0CB6-2A401636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5F7-97C4-95DC-73CC-990C033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9705-5FA8-C12C-1FE9-81C6D842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FF69-6FA2-ABE5-8F1F-3C90029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7380-B6E6-8543-B594-EF26A28D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7EE7-9FAC-882C-D97C-17BE7ED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FE31-2422-5511-2727-871EF95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3985-BF7B-1ADE-76EB-93AC3EE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875E-1462-49CC-F735-9E5BE9D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A759-9961-715A-5EC1-FE5943A1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5232-688E-8427-7050-E4069FAA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E370-E058-DA2E-A4BD-DF3307B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F46B-058C-EA7B-65E0-97B8D361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8AB-AD18-67CA-43DF-BEED99CB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C8D-B3CD-6AC1-5144-3B014898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A89B-56F8-72EA-A697-4ABAFABF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DE69-2385-1DB9-9343-2AD564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5C4B-0DA8-99A1-98F1-79D2C77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4F0C-E828-EAB6-8119-A8C3637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8907-D0FC-6AEE-B5D3-4418D3E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482F-76FE-3EF4-F4D5-DF85D2E6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0AD3-B6CB-0E9F-509B-AFF2973D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C4330-F123-868E-9049-14CECA0E6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5792-A140-926C-CB7C-A80E4E837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2C9F-F526-B1DF-5AAB-1C7DD53D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3E6A-B032-79A7-55DC-CFF345D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72C27-C059-6B8F-CA2F-2CEA325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4EB-9EE5-BC54-9491-37C176E6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DAAB2-A6C4-E26A-C57A-66727CDA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8870-F9A6-C252-76F8-C34D3BB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FDD6F-BE06-E39A-3381-712D3DB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A41FA-6CE3-F061-BC32-2F6E8A8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BE708-EE8F-8D1D-91E7-55F6C425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DDDD-CDDC-5821-3CE2-AEE471A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04E-AD08-97DA-67A7-DA5D29B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24A6-0F02-4D8C-C603-9F45FEBE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4A5C-5654-0CD6-7845-6A6AA195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C238-DC34-B3CF-F095-A8B05134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5AE0-50E6-8403-1E8E-E806E759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4C06-C5E3-292B-8C13-3200AB8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D4A-3F9F-61F3-34AF-D1AAA8C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9C02-D6C3-8AF2-E282-8BEBB1C4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77CB-2FF9-1DC3-C4D9-A3A08EA93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DA48-FB33-F33E-6D6D-CFFCAFE4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9E6D-4A74-B891-C2D0-C8B63F9A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68BB-8F0D-39E6-B6A8-B4FD5ED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1CD5-EF9C-F1CD-BDC3-D4E08E3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7260-F943-00C2-3181-353F0883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832C-83D7-328D-66EF-3BD29BDB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8A6A-9CA5-1574-455F-593C891D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A68C-6F12-CF49-6EBE-AF84740A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8640315-405D-3C7A-7867-ADD1811C6188}"/>
              </a:ext>
            </a:extLst>
          </p:cNvPr>
          <p:cNvGrpSpPr/>
          <p:nvPr/>
        </p:nvGrpSpPr>
        <p:grpSpPr>
          <a:xfrm>
            <a:off x="1132114" y="16818"/>
            <a:ext cx="10943772" cy="6277061"/>
            <a:chOff x="1132114" y="16818"/>
            <a:chExt cx="10943772" cy="627706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66C67D-696E-780A-EDA6-3D516774A67D}"/>
                </a:ext>
              </a:extLst>
            </p:cNvPr>
            <p:cNvSpPr/>
            <p:nvPr/>
          </p:nvSpPr>
          <p:spPr>
            <a:xfrm>
              <a:off x="1132114" y="41014"/>
              <a:ext cx="10943772" cy="6228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A group of brain images&#10;&#10;Description automatically generated with medium confidence">
              <a:extLst>
                <a:ext uri="{FF2B5EF4-FFF2-40B4-BE49-F238E27FC236}">
                  <a16:creationId xmlns:a16="http://schemas.microsoft.com/office/drawing/2014/main" id="{F4905B02-7CA5-6275-A48C-DFEDC3EE0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288"/>
            <a:stretch/>
          </p:blipFill>
          <p:spPr>
            <a:xfrm>
              <a:off x="1258529" y="493325"/>
              <a:ext cx="7462514" cy="50896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DF0BDD-C070-E0B0-DF03-6C26FAF3F143}"/>
                </a:ext>
              </a:extLst>
            </p:cNvPr>
            <p:cNvSpPr txBox="1"/>
            <p:nvPr/>
          </p:nvSpPr>
          <p:spPr>
            <a:xfrm>
              <a:off x="6928020" y="5582929"/>
              <a:ext cx="925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+54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B1EBB3-661B-A549-D23A-DA5EAC862591}"/>
                </a:ext>
              </a:extLst>
            </p:cNvPr>
            <p:cNvSpPr txBox="1"/>
            <p:nvPr/>
          </p:nvSpPr>
          <p:spPr>
            <a:xfrm>
              <a:off x="2045929" y="5582927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BA51C3-6D45-948D-D3BF-09E9858B1CA3}"/>
                </a:ext>
              </a:extLst>
            </p:cNvPr>
            <p:cNvSpPr txBox="1"/>
            <p:nvPr/>
          </p:nvSpPr>
          <p:spPr>
            <a:xfrm>
              <a:off x="4496734" y="5582927"/>
              <a:ext cx="925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+24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68B892-BDAD-02AA-476F-EB312AEE4321}"/>
                </a:ext>
              </a:extLst>
            </p:cNvPr>
            <p:cNvSpPr txBox="1"/>
            <p:nvPr/>
          </p:nvSpPr>
          <p:spPr>
            <a:xfrm rot="5400000">
              <a:off x="7743814" y="2868849"/>
              <a:ext cx="428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Reflective Non-Rating &gt; Expressive Non-Rating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35C1C-14CD-0642-272C-0E8D7BA2ECF0}"/>
                </a:ext>
              </a:extLst>
            </p:cNvPr>
            <p:cNvSpPr txBox="1"/>
            <p:nvPr/>
          </p:nvSpPr>
          <p:spPr>
            <a:xfrm>
              <a:off x="9690619" y="5808018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50E28-86AB-972E-4316-896CDD5A2029}"/>
                </a:ext>
              </a:extLst>
            </p:cNvPr>
            <p:cNvSpPr txBox="1"/>
            <p:nvPr/>
          </p:nvSpPr>
          <p:spPr>
            <a:xfrm>
              <a:off x="9690619" y="16818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5.0</a:t>
              </a:r>
              <a:endParaRPr lang="en-US" b="1" dirty="0"/>
            </a:p>
          </p:txBody>
        </p:sp>
        <p:pic>
          <p:nvPicPr>
            <p:cNvPr id="28" name="Picture 27" descr="A close up of a brain&#10;&#10;Description automatically generated">
              <a:extLst>
                <a:ext uri="{FF2B5EF4-FFF2-40B4-BE49-F238E27FC236}">
                  <a16:creationId xmlns:a16="http://schemas.microsoft.com/office/drawing/2014/main" id="{AECF429F-B2D8-71FB-4751-5892E1396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06" t="5321" r="15144" b="6461"/>
            <a:stretch/>
          </p:blipFill>
          <p:spPr>
            <a:xfrm>
              <a:off x="8865561" y="247651"/>
              <a:ext cx="731111" cy="57912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041657-9143-7E82-25C2-524F7DE8F221}"/>
                </a:ext>
              </a:extLst>
            </p:cNvPr>
            <p:cNvSpPr txBox="1"/>
            <p:nvPr/>
          </p:nvSpPr>
          <p:spPr>
            <a:xfrm>
              <a:off x="6965338" y="41016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6BF355-25D8-D90D-E4EC-0B74799B5FA6}"/>
                </a:ext>
              </a:extLst>
            </p:cNvPr>
            <p:cNvSpPr txBox="1"/>
            <p:nvPr/>
          </p:nvSpPr>
          <p:spPr>
            <a:xfrm>
              <a:off x="2045929" y="41014"/>
              <a:ext cx="820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-78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59DE53-B6C7-AE2D-8099-69E08BBDA868}"/>
                </a:ext>
              </a:extLst>
            </p:cNvPr>
            <p:cNvSpPr txBox="1"/>
            <p:nvPr/>
          </p:nvSpPr>
          <p:spPr>
            <a:xfrm>
              <a:off x="4541618" y="41014"/>
              <a:ext cx="820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-71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7E84E4-DB63-C94B-877D-BCDB00A7C863}"/>
                </a:ext>
              </a:extLst>
            </p:cNvPr>
            <p:cNvSpPr txBox="1"/>
            <p:nvPr/>
          </p:nvSpPr>
          <p:spPr>
            <a:xfrm rot="5400000">
              <a:off x="9353247" y="2893045"/>
              <a:ext cx="43284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Expressive Non-Rating &gt; Reflective Non-Rating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D14768-8A4A-CD41-6FEF-3CA2E26CD2BA}"/>
                </a:ext>
              </a:extLst>
            </p:cNvPr>
            <p:cNvSpPr txBox="1"/>
            <p:nvPr/>
          </p:nvSpPr>
          <p:spPr>
            <a:xfrm>
              <a:off x="11320893" y="5832214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0.0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482FA3-B64C-00BC-CF05-E5CA1417A69F}"/>
                </a:ext>
              </a:extLst>
            </p:cNvPr>
            <p:cNvSpPr txBox="1"/>
            <p:nvPr/>
          </p:nvSpPr>
          <p:spPr>
            <a:xfrm>
              <a:off x="11320893" y="41014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3.9</a:t>
              </a:r>
              <a:endParaRPr lang="en-US" b="1" dirty="0"/>
            </a:p>
          </p:txBody>
        </p:sp>
        <p:pic>
          <p:nvPicPr>
            <p:cNvPr id="37" name="Picture 36" descr="A close up of a brain&#10;&#10;Description automatically generated">
              <a:extLst>
                <a:ext uri="{FF2B5EF4-FFF2-40B4-BE49-F238E27FC236}">
                  <a16:creationId xmlns:a16="http://schemas.microsoft.com/office/drawing/2014/main" id="{77BC775F-EC1D-AC0A-C6A2-6E28EE157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93" t="6260" r="5957" b="5522"/>
            <a:stretch/>
          </p:blipFill>
          <p:spPr>
            <a:xfrm>
              <a:off x="10495835" y="271847"/>
              <a:ext cx="731111" cy="57912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2377F0-A45F-DF16-B52A-3462E2ACE48D}"/>
                </a:ext>
              </a:extLst>
            </p:cNvPr>
            <p:cNvCxnSpPr>
              <a:cxnSpLocks/>
            </p:cNvCxnSpPr>
            <p:nvPr/>
          </p:nvCxnSpPr>
          <p:spPr>
            <a:xfrm>
              <a:off x="3533775" y="4362541"/>
              <a:ext cx="161925" cy="50929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1AF340-6CAA-29B1-849D-9664CB1E4410}"/>
                </a:ext>
              </a:extLst>
            </p:cNvPr>
            <p:cNvSpPr txBox="1"/>
            <p:nvPr/>
          </p:nvSpPr>
          <p:spPr>
            <a:xfrm>
              <a:off x="3397637" y="4857167"/>
              <a:ext cx="596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TPJ</a:t>
              </a:r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A5B524-3C84-C7DD-B240-CBEB0D9CF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6924" y="964818"/>
              <a:ext cx="414320" cy="195549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690256-8EB1-00FE-ED96-4C4FB1DF5A3B}"/>
                </a:ext>
              </a:extLst>
            </p:cNvPr>
            <p:cNvSpPr txBox="1"/>
            <p:nvPr/>
          </p:nvSpPr>
          <p:spPr>
            <a:xfrm>
              <a:off x="3030717" y="588762"/>
              <a:ext cx="998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pCUN</a:t>
              </a:r>
              <a:endParaRPr lang="en-US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06742-45EA-7056-CFD9-0811C095E421}"/>
                </a:ext>
              </a:extLst>
            </p:cNvPr>
            <p:cNvSpPr txBox="1"/>
            <p:nvPr/>
          </p:nvSpPr>
          <p:spPr>
            <a:xfrm>
              <a:off x="1303377" y="2767337"/>
              <a:ext cx="316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L</a:t>
              </a:r>
              <a:endParaRPr lang="en-US" sz="3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D14A6-2E1E-0735-DACB-261C438E8351}"/>
                </a:ext>
              </a:extLst>
            </p:cNvPr>
            <p:cNvSpPr txBox="1"/>
            <p:nvPr/>
          </p:nvSpPr>
          <p:spPr>
            <a:xfrm>
              <a:off x="3341275" y="2767337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R</a:t>
              </a:r>
              <a:endParaRPr lang="en-US" sz="3600" b="1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048A81-7B0E-2A10-C124-FAE837650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7240" y="1395374"/>
              <a:ext cx="247557" cy="23905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79D437-8796-23A5-6C8E-78031A520B4C}"/>
                </a:ext>
              </a:extLst>
            </p:cNvPr>
            <p:cNvSpPr txBox="1"/>
            <p:nvPr/>
          </p:nvSpPr>
          <p:spPr>
            <a:xfrm>
              <a:off x="3358601" y="1631810"/>
              <a:ext cx="577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AG</a:t>
              </a:r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8D95CA0-BC17-E2A3-031E-EFA6022D7864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5" y="4602519"/>
              <a:ext cx="190500" cy="32574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F7B339-9975-B676-AA60-486137FBE186}"/>
                </a:ext>
              </a:extLst>
            </p:cNvPr>
            <p:cNvSpPr txBox="1"/>
            <p:nvPr/>
          </p:nvSpPr>
          <p:spPr>
            <a:xfrm>
              <a:off x="5720113" y="4875684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AI</a:t>
              </a:r>
              <a:endParaRPr lang="en-U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C96983-D31C-D26E-634D-55DE98E90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2558" y="3593625"/>
              <a:ext cx="203142" cy="151705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1F0CB5-FD9C-E1A1-9513-2A1443EFFB20}"/>
                </a:ext>
              </a:extLst>
            </p:cNvPr>
            <p:cNvSpPr txBox="1"/>
            <p:nvPr/>
          </p:nvSpPr>
          <p:spPr>
            <a:xfrm>
              <a:off x="3581229" y="3283665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IPL</a:t>
              </a:r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D2B0C-C7B1-8F85-2914-B5EFC909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7382" y="862537"/>
              <a:ext cx="68840" cy="310885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BE4DFE-B507-D27B-92F5-69DEBFEA9CA2}"/>
                </a:ext>
              </a:extLst>
            </p:cNvPr>
            <p:cNvSpPr txBox="1"/>
            <p:nvPr/>
          </p:nvSpPr>
          <p:spPr>
            <a:xfrm>
              <a:off x="8053010" y="405549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SMG</a:t>
              </a:r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325F84C-E332-AB3F-019F-9E1F687E0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841" y="3595472"/>
              <a:ext cx="68840" cy="310885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737562-6410-3536-1DB3-97F974E56243}"/>
                </a:ext>
              </a:extLst>
            </p:cNvPr>
            <p:cNvSpPr txBox="1"/>
            <p:nvPr/>
          </p:nvSpPr>
          <p:spPr>
            <a:xfrm>
              <a:off x="7516869" y="3147342"/>
              <a:ext cx="909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dPFC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2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5</cp:revision>
  <dcterms:created xsi:type="dcterms:W3CDTF">2024-06-18T20:08:36Z</dcterms:created>
  <dcterms:modified xsi:type="dcterms:W3CDTF">2024-10-16T03:08:35Z</dcterms:modified>
</cp:coreProperties>
</file>