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AC6A-8178-470C-8E46-EDF159778014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3055" y="1045029"/>
            <a:ext cx="9100945" cy="5742420"/>
            <a:chOff x="29973" y="781016"/>
            <a:chExt cx="9100945" cy="5742420"/>
          </a:xfrm>
        </p:grpSpPr>
        <p:grpSp>
          <p:nvGrpSpPr>
            <p:cNvPr id="17" name="Group 16"/>
            <p:cNvGrpSpPr/>
            <p:nvPr/>
          </p:nvGrpSpPr>
          <p:grpSpPr>
            <a:xfrm>
              <a:off x="29973" y="4529298"/>
              <a:ext cx="9100945" cy="1994138"/>
              <a:chOff x="29973" y="4529298"/>
              <a:chExt cx="9100945" cy="199413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973" y="6153976"/>
                <a:ext cx="9100945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Social and Affective Neuroscience Lab: Chelsea Helion, PhD. </a:t>
                </a:r>
              </a:p>
            </p:txBody>
          </p:sp>
          <p:pic>
            <p:nvPicPr>
              <p:cNvPr id="26" name="Picture 25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E2036509-4CDE-8B00-66CF-957A22A27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 trans="65000" detail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23" y="4529298"/>
                <a:ext cx="1996516" cy="1360712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2404515" y="781016"/>
              <a:ext cx="6525498" cy="52787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133210" y="1064606"/>
            <a:ext cx="2798824" cy="3464739"/>
            <a:chOff x="-169515" y="1688966"/>
            <a:chExt cx="2798824" cy="3464739"/>
          </a:xfrm>
        </p:grpSpPr>
        <p:sp>
          <p:nvSpPr>
            <p:cNvPr id="20" name="TextBox 19"/>
            <p:cNvSpPr txBox="1"/>
            <p:nvPr/>
          </p:nvSpPr>
          <p:spPr>
            <a:xfrm>
              <a:off x="-169515" y="4507118"/>
              <a:ext cx="2798824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Or email us at </a:t>
              </a:r>
              <a:r>
                <a:rPr lang="en-US" sz="1801" b="1" u="sng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sanlab@temple.edu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290" y="1688966"/>
              <a:ext cx="2217137" cy="2749732"/>
              <a:chOff x="54290" y="1688966"/>
              <a:chExt cx="2217137" cy="2749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073" y="2354490"/>
                <a:ext cx="2084208" cy="208420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290" y="1688966"/>
                <a:ext cx="2217137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Please </a:t>
                </a:r>
                <a:r>
                  <a:rPr lang="en-US" sz="1801" b="1" u="sng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use</a:t>
                </a:r>
                <a:r>
                  <a:rPr lang="en-US" sz="1801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 the QR code to sign up!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0" y="11271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Participate in psychology research!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7732" y="1151747"/>
            <a:ext cx="662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How do we form judgements of people</a:t>
            </a:r>
          </a:p>
          <a:p>
            <a:pPr algn="ctr"/>
            <a:r>
              <a:rPr lang="en-US" sz="3000" b="1" dirty="0"/>
              <a:t>and things around us?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9614" y="2431376"/>
            <a:ext cx="626146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 answer this question, our research study asks participants to make judgments of characters while watching episodes of popular television shows.</a:t>
            </a:r>
          </a:p>
          <a:p>
            <a:pPr algn="just"/>
            <a:endParaRPr lang="en-US" sz="2000" dirty="0"/>
          </a:p>
          <a:p>
            <a:pPr algn="just"/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Eligible participants must be fluent- or native-English speakers between the ages of 18 and 85.</a:t>
            </a:r>
            <a:br>
              <a:rPr lang="en-US" sz="2000" dirty="0"/>
            </a:br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Participation may take up to 1 hours</a:t>
            </a:r>
            <a:br>
              <a:rPr lang="en-US" sz="2000" b="1" dirty="0"/>
            </a:br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Receive up to 1 SONA credits!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8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101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Participate in psychology research!</dc:title>
  <dc:creator>Billy Mitchell</dc:creator>
  <cp:lastModifiedBy>Billy Mitchell</cp:lastModifiedBy>
  <cp:revision>17</cp:revision>
  <dcterms:created xsi:type="dcterms:W3CDTF">2021-10-18T16:06:47Z</dcterms:created>
  <dcterms:modified xsi:type="dcterms:W3CDTF">2024-02-13T04:50:58Z</dcterms:modified>
</cp:coreProperties>
</file>