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偶数元素 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:only-child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:only-of-type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同种类型的子元素只有一个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brightness(0.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</a:t>
            </a:r>
            <a:r>
              <a:rPr lang="en-US" altLang="zh-CN" sz="2000" dirty="0" smtClean="0"/>
              <a:t>5); </a:t>
            </a:r>
            <a:r>
              <a:rPr lang="zh-CN" altLang="en-US" sz="2000" dirty="0" smtClean="0"/>
              <a:t>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</a:p>
          <a:p>
            <a:r>
              <a:rPr lang="zh-CN" altLang="en-US" sz="2000" dirty="0" smtClean="0"/>
              <a:t>和度越大</a:t>
            </a:r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</a:p>
          <a:p>
            <a:r>
              <a:rPr lang="zh-CN" altLang="en-US" sz="2000" dirty="0" smtClean="0"/>
              <a:t>值越高对比度越大</a:t>
            </a:r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 smtClean="0"/>
              <a:t>:not()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只能等于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 或只能以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匹配第一首字符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  <a:endParaRPr lang="en-US" altLang="zh-CN" sz="4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9197</TotalTime>
  <Words>1015</Words>
  <Application>Microsoft Office PowerPoint</Application>
  <PresentationFormat>全屏显示(4:3)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184</cp:revision>
  <dcterms:created xsi:type="dcterms:W3CDTF">2015-11-24T05:22:10Z</dcterms:created>
  <dcterms:modified xsi:type="dcterms:W3CDTF">2016-12-14T09:02:00Z</dcterms:modified>
</cp:coreProperties>
</file>