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60" r:id="rId4"/>
    <p:sldId id="261" r:id="rId5"/>
    <p:sldId id="264" r:id="rId6"/>
    <p:sldId id="265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2016/12/18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1573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80383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91006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271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6477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3328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6570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9493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5111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22392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2404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2016/12/18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tthewlein.com/ceas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CSS3</a:t>
            </a:r>
            <a:r>
              <a:rPr lang="zh-CN" altLang="en-US" sz="4000" dirty="0" smtClean="0">
                <a:solidFill>
                  <a:srgbClr val="FF0000"/>
                </a:solidFill>
              </a:rPr>
              <a:t>核心模块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transition  </a:t>
            </a:r>
            <a:r>
              <a:rPr lang="zh-CN" altLang="en-US" dirty="0" smtClean="0"/>
              <a:t>过渡动画</a:t>
            </a:r>
            <a:endParaRPr lang="en-US" altLang="zh-CN" dirty="0" smtClean="0"/>
          </a:p>
          <a:p>
            <a:r>
              <a:rPr lang="en-US" altLang="zh-CN" dirty="0" smtClean="0"/>
              <a:t>transform  </a:t>
            </a:r>
            <a:r>
              <a:rPr lang="zh-CN" altLang="en-US" dirty="0" smtClean="0"/>
              <a:t>变型属性</a:t>
            </a:r>
            <a:endParaRPr lang="en-US" altLang="zh-CN" dirty="0" smtClean="0"/>
          </a:p>
          <a:p>
            <a:r>
              <a:rPr lang="en-US" altLang="zh-CN" dirty="0" smtClean="0"/>
              <a:t>animation  </a:t>
            </a:r>
            <a:r>
              <a:rPr lang="zh-CN" altLang="en-US" dirty="0" smtClean="0"/>
              <a:t>帧动画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</a:t>
            </a:r>
            <a:r>
              <a:rPr lang="zh-CN" altLang="en-US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50525" cy="5081225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transition-property 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过渡属性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all|[attr]</a:t>
            </a: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transition-duration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过渡时间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transition-delay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延迟时间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transition-timing-function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运动类型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：（逐渐变慢）默认值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：（匀速）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加速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zh-CN" altLang="en-US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ease-out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：（减速）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ease-in-out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：（先加速后减速）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cubic-</a:t>
            </a:r>
            <a:r>
              <a:rPr lang="en-US" altLang="zh-CN" sz="22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bezier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贝塞尔曲线（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x1, y1, x2, y2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hlinkClick r:id="rId2"/>
              </a:rPr>
              <a:t> </a:t>
            </a:r>
            <a:r>
              <a:rPr lang="en-US" altLang="zh-CN" sz="2200" dirty="0" smtClean="0"/>
              <a:t>http://cubic-</a:t>
            </a:r>
            <a:r>
              <a:rPr lang="en-US" altLang="zh-CN" sz="2200" dirty="0" err="1" smtClean="0"/>
              <a:t>bezier.com</a:t>
            </a:r>
            <a:r>
              <a:rPr lang="en-US" altLang="zh-CN" sz="2200" dirty="0" smtClean="0"/>
              <a:t>/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</a:t>
            </a:r>
            <a:r>
              <a:rPr lang="zh-CN" altLang="en-US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webkit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内核下：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ele.addEventListener('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webkitTransitionEnd',function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(){},false);</a:t>
            </a:r>
          </a:p>
          <a:p>
            <a:pPr marL="342900" lvl="2" indent="-342900">
              <a:lnSpc>
                <a:spcPct val="150000"/>
              </a:lnSpc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标准浏览器下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 marL="342900" lvl="2" indent="-34290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ele.addEventListener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(‘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transitionend',function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(){},false)</a:t>
            </a:r>
          </a:p>
          <a:p>
            <a:pPr marL="3429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执行次数问题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2" indent="-342900">
              <a:lnSpc>
                <a:spcPct val="150000"/>
              </a:lnSpc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实例演示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2" indent="-342900">
              <a:buNone/>
            </a:pP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2" indent="-342900"/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2D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79871"/>
            <a:ext cx="8406581" cy="5678130"/>
          </a:xfrm>
        </p:spPr>
        <p:txBody>
          <a:bodyPr>
            <a:normAutofit fontScale="25000" lnSpcReduction="20000"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1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transform</a:t>
            </a:r>
            <a:endParaRPr lang="zh-CN" altLang="en-US" sz="1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rotate() 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旋转函数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deg 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度数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Transform-origin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旋转的基点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倾斜函数</a:t>
            </a: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skewX()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skewY()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缩放函数 默认值是</a:t>
            </a: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</a:t>
            </a: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scaleX()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scaleY()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位移函数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translateX()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translateY()</a:t>
            </a:r>
            <a:endParaRPr lang="zh-CN" altLang="en-US" sz="88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声明关键帧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关键帧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——@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keyframes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类似于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flash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定义动画在每个阶段的样式，即帧动画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关键帧的时间单位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数字：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0%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25%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100%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设置某个时间段内的任意时间点的样式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字符：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from(0%)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to(100%)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格式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@keyframes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动画名称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{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动画状态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6071"/>
          </a:xfrm>
        </p:spPr>
        <p:txBody>
          <a:bodyPr>
            <a:normAutofit fontScale="85000" lnSpcReduction="20000"/>
          </a:bodyPr>
          <a:lstStyle/>
          <a:p>
            <a:pPr marL="742950" lvl="2" indent="-342900"/>
            <a:r>
              <a:rPr lang="zh-CN" altLang="en-US" sz="3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必要属性</a:t>
            </a:r>
            <a:endParaRPr lang="en-US" altLang="zh-CN" sz="31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animation-name		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动画名称（关键帧名称）</a:t>
            </a: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animation-duration        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动画执行时间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 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可选属性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 animation-timing-function</a:t>
            </a: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匀速。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缓冲。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加速。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ease-out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减速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ease-in-out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 先加速后减速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cubic-</a:t>
            </a:r>
            <a:r>
              <a:rPr lang="en-US" altLang="zh-CN" sz="26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bezier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(number, number, number, number)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特定的贝塞尔曲线类型，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个数值需在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[0, 1]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区间内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506607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可选属性</a:t>
            </a:r>
            <a:endParaRPr lang="en-US" altLang="zh-CN" sz="2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animation-delay		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动画延迟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animation-iteration-count	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重复次数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animation-direction	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动画运行的方向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normal | reverse | alternate | alternate-reverse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animation-play-state  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动画状态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running | paused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animation-fill-mode  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动画结束后的状态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none | forwards| backwards | both 	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3D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1652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transform-style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flat | preserve-3d (3D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空间展示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   </a:t>
            </a: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perspective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透视效果 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transform:perspective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(800px) 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直接作用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在子元素上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perspective-origin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透视点位置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新增函数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chemeClr val="tx1"/>
              </a:buClr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translate3d( tx , ty, tz 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translateX()    translateY()   translateZ()</a:t>
            </a:r>
          </a:p>
          <a:p>
            <a:pPr marL="742950" lvl="2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rotate3d( rx , ry , </a:t>
            </a:r>
            <a:r>
              <a:rPr lang="en-US" altLang="zh-CN" sz="22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rz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rotateX()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rotateY()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rotateZ()</a:t>
            </a:r>
          </a:p>
          <a:p>
            <a:pPr marL="742950" lvl="2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scale3d( sx , sy , sz)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scaleX()     scaleY()     scaleZ()</a:t>
            </a:r>
          </a:p>
          <a:p>
            <a:pPr marL="1200150" lvl="3" indent="-342900">
              <a:buClr>
                <a:schemeClr val="tx1"/>
              </a:buClr>
              <a:buNone/>
            </a:pP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3D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1 : 3D</a:t>
            </a:r>
            <a:r>
              <a:rPr lang="zh-CN" altLang="en-US" sz="2800" dirty="0" smtClean="0"/>
              <a:t>盒子</a:t>
            </a:r>
            <a:endParaRPr lang="en-US" altLang="zh-CN" sz="2800" dirty="0" smtClean="0"/>
          </a:p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2 : 3D</a:t>
            </a:r>
            <a:r>
              <a:rPr lang="zh-CN" altLang="en-US" sz="2800" dirty="0" smtClean="0"/>
              <a:t>产品展示</a:t>
            </a:r>
            <a:endParaRPr lang="en-US" altLang="zh-CN" sz="2800" dirty="0" smtClean="0"/>
          </a:p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3 : </a:t>
            </a:r>
            <a:r>
              <a:rPr lang="zh-CN" altLang="en-US" sz="2800" dirty="0" smtClean="0"/>
              <a:t>翻转卡片</a:t>
            </a:r>
            <a:endParaRPr lang="en-US" altLang="zh-CN" sz="2800" dirty="0" smtClean="0"/>
          </a:p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4 : </a:t>
            </a:r>
            <a:r>
              <a:rPr lang="zh-CN" altLang="en-US" sz="2800" dirty="0" smtClean="0"/>
              <a:t>旋转木马</a:t>
            </a:r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9191</TotalTime>
  <Words>310</Words>
  <Application>Microsoft Office PowerPoint</Application>
  <PresentationFormat>全屏显示(4:3)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CSS3核心模块</vt:lpstr>
      <vt:lpstr>Transition过渡</vt:lpstr>
      <vt:lpstr>Transition过渡</vt:lpstr>
      <vt:lpstr>2D变换</vt:lpstr>
      <vt:lpstr>animation-声明关键帧</vt:lpstr>
      <vt:lpstr>animation-调用动画</vt:lpstr>
      <vt:lpstr>animation-调用动画</vt:lpstr>
      <vt:lpstr>3D变换</vt:lpstr>
      <vt:lpstr>3D变换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jian wang</cp:lastModifiedBy>
  <cp:revision>228</cp:revision>
  <dcterms:created xsi:type="dcterms:W3CDTF">2015-11-24T05:22:10Z</dcterms:created>
  <dcterms:modified xsi:type="dcterms:W3CDTF">2016-12-18T11:57:54Z</dcterms:modified>
</cp:coreProperties>
</file>