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5" r:id="rId2"/>
    <p:sldId id="324" r:id="rId3"/>
    <p:sldId id="332" r:id="rId4"/>
    <p:sldId id="342" r:id="rId5"/>
    <p:sldId id="343" r:id="rId6"/>
    <p:sldId id="331" r:id="rId7"/>
    <p:sldId id="325" r:id="rId8"/>
    <p:sldId id="344" r:id="rId9"/>
    <p:sldId id="329" r:id="rId10"/>
    <p:sldId id="345" r:id="rId11"/>
    <p:sldId id="326" r:id="rId12"/>
    <p:sldId id="346" r:id="rId13"/>
    <p:sldId id="327" r:id="rId14"/>
    <p:sldId id="347" r:id="rId15"/>
    <p:sldId id="328" r:id="rId16"/>
    <p:sldId id="348" r:id="rId17"/>
    <p:sldId id="330" r:id="rId18"/>
    <p:sldId id="349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9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urn:microsoft.com/office/officeart/2005/8/layout/radial5" loCatId="relationship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606C32C2-2B81-43D2-8731-7AA5BC539E85}">
      <dgm:prSet phldrT="[文本]" phldr="0" custT="0"/>
      <dgm:spPr/>
      <dgm:t>
        <a:bodyPr vert="horz" wrap="square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视频站</a:t>
          </a:r>
        </a:p>
      </dgm:t>
    </dgm:pt>
    <dgm:pt modelId="{6A930F7C-102B-4B74-A810-0EF8A77C9C80}" type="parTrans" cxnId="{098FA830-BB17-4905-9644-FB4AB361F778}">
      <dgm:prSet/>
      <dgm:spPr/>
      <dgm:t>
        <a:bodyPr/>
        <a:lstStyle/>
        <a:p>
          <a:endParaRPr lang="zh-CN" altLang="en-US"/>
        </a:p>
      </dgm:t>
    </dgm:pt>
    <dgm:pt modelId="{6834A72C-D888-4AEC-9D62-346A2EEC237F}" type="sibTrans" cxnId="{098FA830-BB17-4905-9644-FB4AB361F778}">
      <dgm:prSet/>
      <dgm:spPr/>
      <dgm:t>
        <a:bodyPr/>
        <a:lstStyle/>
        <a:p>
          <a:endParaRPr lang="zh-CN" altLang="en-US"/>
        </a:p>
      </dgm:t>
    </dgm:pt>
    <dgm:pt modelId="{9EB41CF7-2687-4840-AAF4-087A996B7653}">
      <dgm:prSet phldrT="[文本]" phldr="0" custT="0"/>
      <dgm:spPr/>
      <dgm:t>
        <a:bodyPr vert="horz" wrap="square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直播</a:t>
          </a:r>
        </a:p>
      </dgm:t>
    </dgm:pt>
    <dgm:pt modelId="{F725B255-70E4-4BF2-A614-1EEFDC4C0EBD}" type="parTrans" cxnId="{36098D89-FC50-458A-9C55-7C9AA0240227}">
      <dgm:prSet/>
      <dgm:spPr/>
      <dgm:t>
        <a:bodyPr/>
        <a:lstStyle/>
        <a:p>
          <a:endParaRPr lang="zh-CN" altLang="en-US"/>
        </a:p>
      </dgm:t>
    </dgm:pt>
    <dgm:pt modelId="{BE024001-52C8-4377-9A93-EA2645AD60B3}" type="sibTrans" cxnId="{36098D89-FC50-458A-9C55-7C9AA0240227}">
      <dgm:prSet/>
      <dgm:spPr/>
      <dgm:t>
        <a:bodyPr/>
        <a:lstStyle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注册</a:t>
          </a:r>
        </a:p>
      </dgm:t>
    </dgm:pt>
    <dgm:pt modelId="{3006E1B4-77FC-4EBD-A8B7-17D26EF2CDA2}" type="parTrans" cxnId="{ABCE29FB-0CAF-4C5B-85A0-91512C085AF5}">
      <dgm:prSet/>
      <dgm:spPr/>
      <dgm:t>
        <a:bodyPr/>
        <a:lstStyle/>
        <a:p>
          <a:endParaRPr lang="zh-CN" altLang="en-US"/>
        </a:p>
      </dgm:t>
    </dgm:pt>
    <dgm:pt modelId="{397A3741-028F-425D-9B8D-8571BF64A664}" type="sibTrans" cxnId="{ABCE29FB-0CAF-4C5B-85A0-91512C085AF5}">
      <dgm:prSet/>
      <dgm:spPr/>
      <dgm:t>
        <a:bodyPr/>
        <a:lstStyle/>
        <a:p>
          <a:endParaRPr lang="zh-CN" altLang="en-US"/>
        </a:p>
      </dgm:t>
    </dgm:pt>
    <dgm:pt modelId="{31D1D303-25E8-4D32-91E3-085595839514}">
      <dgm:prSet phldrT="[文本]" phldr="0" custT="0"/>
      <dgm:spPr/>
      <dgm:t>
        <a:bodyPr vert="horz" wrap="square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CRM</a:t>
          </a:r>
          <a:endParaRPr lang="zh-CN" altLang="en-US"/>
        </a:p>
      </dgm:t>
    </dgm:pt>
    <dgm:pt modelId="{E7143639-131F-4238-BF6C-40B660E1F12E}" type="parTrans" cxnId="{479CBD20-F568-47D0-9F67-250F207D81CC}">
      <dgm:prSet/>
      <dgm:spPr/>
      <dgm:t>
        <a:bodyPr/>
        <a:lstStyle/>
        <a:p>
          <a:endParaRPr lang="zh-CN" altLang="en-US"/>
        </a:p>
      </dgm:t>
    </dgm:pt>
    <dgm:pt modelId="{5A4727C6-0B9F-4DBB-9FD5-4817C9BACE96}" type="sibTrans" cxnId="{479CBD20-F568-47D0-9F67-250F207D81CC}">
      <dgm:prSet/>
      <dgm:spPr/>
      <dgm:t>
        <a:bodyPr/>
        <a:lstStyle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点播</a:t>
          </a:r>
        </a:p>
      </dgm:t>
    </dgm:pt>
    <dgm:pt modelId="{D8C837FD-B8AC-4CC7-A639-B541B9D52215}" type="parTrans" cxnId="{B2E84A9A-35ED-434C-BE64-F63D7556E250}">
      <dgm:prSet/>
      <dgm:spPr/>
      <dgm:t>
        <a:bodyPr/>
        <a:lstStyle/>
        <a:p>
          <a:endParaRPr lang="zh-CN" altLang="en-US"/>
        </a:p>
      </dgm:t>
    </dgm:pt>
    <dgm:pt modelId="{F98D1FBC-D7A2-45AF-ABA0-D342C8F70BC4}" type="sibTrans" cxnId="{B2E84A9A-35ED-434C-BE64-F63D7556E250}">
      <dgm:prSet/>
      <dgm:spPr/>
      <dgm:t>
        <a:bodyPr/>
        <a:lstStyle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9960C0-2478-4BCF-A9C0-745AB8F5088C}" type="pres">
      <dgm:prSet presAssocID="{606C32C2-2B81-43D2-8731-7AA5BC539E8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C0B8BA3-D1A0-4681-887A-385E8DD367D4}" type="pres">
      <dgm:prSet presAssocID="{F725B255-70E4-4BF2-A614-1EEFDC4C0EBD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3EC7B1D9-2BD6-405A-B2BE-EE40634A0814}" type="pres">
      <dgm:prSet presAssocID="{F725B255-70E4-4BF2-A614-1EEFDC4C0EB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439FB7C-643C-454F-9092-F27C7C66C5B0}" type="pres">
      <dgm:prSet presAssocID="{9EB41CF7-2687-4840-AAF4-087A996B76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555EF-08DC-4AF8-B351-7FF0D98BC600}" type="pres">
      <dgm:prSet presAssocID="{3006E1B4-77FC-4EBD-A8B7-17D26EF2CDA2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4D044D7-DDFF-4962-9EA3-1FA11B88BED4}" type="pres">
      <dgm:prSet presAssocID="{3006E1B4-77FC-4EBD-A8B7-17D26EF2CDA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A72E5D4-62CF-433D-B5E8-B21F597C9891}" type="pres">
      <dgm:prSet presAssocID="{1FD7F08B-44CE-4CDA-8621-DB00C9588F7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AF61-D85D-4172-B49F-287A0B9C89FD}" type="pres">
      <dgm:prSet presAssocID="{E7143639-131F-4238-BF6C-40B660E1F12E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EA34702-5ACE-401D-9EDC-0AEAC90B2447}" type="pres">
      <dgm:prSet presAssocID="{E7143639-131F-4238-BF6C-40B660E1F12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9E9F3594-8892-41E8-B3EB-FCDEECCFF202}" type="pres">
      <dgm:prSet presAssocID="{31D1D303-25E8-4D32-91E3-0855958395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26397-1233-4C08-8969-7FBCBC2B26B2}" type="pres">
      <dgm:prSet presAssocID="{D8C837FD-B8AC-4CC7-A639-B541B9D52215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505D330-90B3-4BB2-8F76-B02E19E3B067}" type="pres">
      <dgm:prSet presAssocID="{D8C837FD-B8AC-4CC7-A639-B541B9D52215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FD94A1D-1705-44D4-9F71-52ACA21AC469}" type="pres">
      <dgm:prSet presAssocID="{ACC556BC-B091-4088-80C6-AED14A312FB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0D416-8C13-4A91-85D4-E8ECB892C9A6}" type="presOf" srcId="{E06C2808-4946-4D10-B3C6-CFECB6B88B69}" destId="{3159887D-BC34-4F44-B574-5DC0809E4A70}" srcOrd="0" destOrd="0" presId="urn:microsoft.com/office/officeart/2005/8/layout/radial5"/>
    <dgm:cxn modelId="{A6D22344-8CCB-41F1-9A7B-6D34C41C5BC8}" type="presOf" srcId="{3006E1B4-77FC-4EBD-A8B7-17D26EF2CDA2}" destId="{54D044D7-DDFF-4962-9EA3-1FA11B88BED4}" srcOrd="1" destOrd="0" presId="urn:microsoft.com/office/officeart/2005/8/layout/radial5"/>
    <dgm:cxn modelId="{E808F4B2-D73D-4D01-B5A9-7E06CA700146}" type="presOf" srcId="{31D1D303-25E8-4D32-91E3-085595839514}" destId="{9E9F3594-8892-41E8-B3EB-FCDEECCFF202}" srcOrd="0" destOrd="0" presId="urn:microsoft.com/office/officeart/2005/8/layout/radial5"/>
    <dgm:cxn modelId="{86420152-BE16-4DA1-96C8-AFC26B5E10BF}" type="presOf" srcId="{E7143639-131F-4238-BF6C-40B660E1F12E}" destId="{0EA34702-5ACE-401D-9EDC-0AEAC90B2447}" srcOrd="1" destOrd="0" presId="urn:microsoft.com/office/officeart/2005/8/layout/radial5"/>
    <dgm:cxn modelId="{098FA830-BB17-4905-9644-FB4AB361F778}" srcId="{E06C2808-4946-4D10-B3C6-CFECB6B88B69}" destId="{606C32C2-2B81-43D2-8731-7AA5BC539E85}" srcOrd="0" destOrd="0" parTransId="{6A930F7C-102B-4B74-A810-0EF8A77C9C80}" sibTransId="{6834A72C-D888-4AEC-9D62-346A2EEC237F}"/>
    <dgm:cxn modelId="{4FDF4AF1-E06A-4A46-AE3D-42B106A59E44}" type="presOf" srcId="{D8C837FD-B8AC-4CC7-A639-B541B9D52215}" destId="{61326397-1233-4C08-8969-7FBCBC2B26B2}" srcOrd="0" destOrd="0" presId="urn:microsoft.com/office/officeart/2005/8/layout/radial5"/>
    <dgm:cxn modelId="{A66158A9-9B18-4836-98E2-502E1F9839BA}" type="presOf" srcId="{F725B255-70E4-4BF2-A614-1EEFDC4C0EBD}" destId="{3EC7B1D9-2BD6-405A-B2BE-EE40634A0814}" srcOrd="1" destOrd="0" presId="urn:microsoft.com/office/officeart/2005/8/layout/radial5"/>
    <dgm:cxn modelId="{479CBD20-F568-47D0-9F67-250F207D81CC}" srcId="{606C32C2-2B81-43D2-8731-7AA5BC539E85}" destId="{31D1D303-25E8-4D32-91E3-085595839514}" srcOrd="2" destOrd="0" parTransId="{E7143639-131F-4238-BF6C-40B660E1F12E}" sibTransId="{5A4727C6-0B9F-4DBB-9FD5-4817C9BACE96}"/>
    <dgm:cxn modelId="{476B8D49-9C32-4525-BB69-E44D09E44A6D}" type="presOf" srcId="{E7143639-131F-4238-BF6C-40B660E1F12E}" destId="{BAA4AF61-D85D-4172-B49F-287A0B9C89FD}" srcOrd="0" destOrd="0" presId="urn:microsoft.com/office/officeart/2005/8/layout/radial5"/>
    <dgm:cxn modelId="{397490C2-95DF-458C-9422-5167FFCF131D}" type="presOf" srcId="{F725B255-70E4-4BF2-A614-1EEFDC4C0EBD}" destId="{EC0B8BA3-D1A0-4681-887A-385E8DD367D4}" srcOrd="0" destOrd="0" presId="urn:microsoft.com/office/officeart/2005/8/layout/radial5"/>
    <dgm:cxn modelId="{ABCE29FB-0CAF-4C5B-85A0-91512C085AF5}" srcId="{606C32C2-2B81-43D2-8731-7AA5BC539E85}" destId="{1FD7F08B-44CE-4CDA-8621-DB00C9588F7D}" srcOrd="1" destOrd="0" parTransId="{3006E1B4-77FC-4EBD-A8B7-17D26EF2CDA2}" sibTransId="{397A3741-028F-425D-9B8D-8571BF64A664}"/>
    <dgm:cxn modelId="{B2E84A9A-35ED-434C-BE64-F63D7556E250}" srcId="{606C32C2-2B81-43D2-8731-7AA5BC539E85}" destId="{ACC556BC-B091-4088-80C6-AED14A312FB5}" srcOrd="3" destOrd="0" parTransId="{D8C837FD-B8AC-4CC7-A639-B541B9D52215}" sibTransId="{F98D1FBC-D7A2-45AF-ABA0-D342C8F70BC4}"/>
    <dgm:cxn modelId="{73A38A24-9811-4A55-98A1-D0F081F1B3FE}" type="presOf" srcId="{D8C837FD-B8AC-4CC7-A639-B541B9D52215}" destId="{6505D330-90B3-4BB2-8F76-B02E19E3B067}" srcOrd="1" destOrd="0" presId="urn:microsoft.com/office/officeart/2005/8/layout/radial5"/>
    <dgm:cxn modelId="{36098D89-FC50-458A-9C55-7C9AA0240227}" srcId="{606C32C2-2B81-43D2-8731-7AA5BC539E85}" destId="{9EB41CF7-2687-4840-AAF4-087A996B7653}" srcOrd="0" destOrd="0" parTransId="{F725B255-70E4-4BF2-A614-1EEFDC4C0EBD}" sibTransId="{BE024001-52C8-4377-9A93-EA2645AD60B3}"/>
    <dgm:cxn modelId="{BA77DC1E-EAEE-4A3F-A8A7-6446E63E3CCC}" type="presOf" srcId="{606C32C2-2B81-43D2-8731-7AA5BC539E85}" destId="{B49960C0-2478-4BCF-A9C0-745AB8F5088C}" srcOrd="0" destOrd="0" presId="urn:microsoft.com/office/officeart/2005/8/layout/radial5"/>
    <dgm:cxn modelId="{E39CA76A-C6A5-4E56-A553-1B6F2EA98493}" type="presOf" srcId="{3006E1B4-77FC-4EBD-A8B7-17D26EF2CDA2}" destId="{7B6555EF-08DC-4AF8-B351-7FF0D98BC600}" srcOrd="0" destOrd="0" presId="urn:microsoft.com/office/officeart/2005/8/layout/radial5"/>
    <dgm:cxn modelId="{3FF1A8BC-DBFA-4EBF-A52A-827BB411B7CF}" type="presOf" srcId="{ACC556BC-B091-4088-80C6-AED14A312FB5}" destId="{EFD94A1D-1705-44D4-9F71-52ACA21AC469}" srcOrd="0" destOrd="0" presId="urn:microsoft.com/office/officeart/2005/8/layout/radial5"/>
    <dgm:cxn modelId="{DEA60DCF-C635-4B34-96B6-97D201E6CA15}" type="presOf" srcId="{9EB41CF7-2687-4840-AAF4-087A996B7653}" destId="{E439FB7C-643C-454F-9092-F27C7C66C5B0}" srcOrd="0" destOrd="0" presId="urn:microsoft.com/office/officeart/2005/8/layout/radial5"/>
    <dgm:cxn modelId="{7FE7F2C7-4BB0-4139-A37E-BA1296985077}" type="presOf" srcId="{1FD7F08B-44CE-4CDA-8621-DB00C9588F7D}" destId="{DA72E5D4-62CF-433D-B5E8-B21F597C9891}" srcOrd="0" destOrd="0" presId="urn:microsoft.com/office/officeart/2005/8/layout/radial5"/>
    <dgm:cxn modelId="{54A3551A-824A-40F6-A03B-319DB4D77A3F}" type="presParOf" srcId="{3159887D-BC34-4F44-B574-5DC0809E4A70}" destId="{B49960C0-2478-4BCF-A9C0-745AB8F5088C}" srcOrd="0" destOrd="0" presId="urn:microsoft.com/office/officeart/2005/8/layout/radial5"/>
    <dgm:cxn modelId="{E2188F23-B3F4-470A-9D2B-02E7EF992FA3}" type="presParOf" srcId="{3159887D-BC34-4F44-B574-5DC0809E4A70}" destId="{EC0B8BA3-D1A0-4681-887A-385E8DD367D4}" srcOrd="1" destOrd="0" presId="urn:microsoft.com/office/officeart/2005/8/layout/radial5"/>
    <dgm:cxn modelId="{BCB7F55A-5FF9-42A4-8DB2-FF137FE94AEA}" type="presParOf" srcId="{EC0B8BA3-D1A0-4681-887A-385E8DD367D4}" destId="{3EC7B1D9-2BD6-405A-B2BE-EE40634A0814}" srcOrd="0" destOrd="0" presId="urn:microsoft.com/office/officeart/2005/8/layout/radial5"/>
    <dgm:cxn modelId="{A45FE777-2EAD-43DB-89E2-D9CE81D06451}" type="presParOf" srcId="{3159887D-BC34-4F44-B574-5DC0809E4A70}" destId="{E439FB7C-643C-454F-9092-F27C7C66C5B0}" srcOrd="2" destOrd="0" presId="urn:microsoft.com/office/officeart/2005/8/layout/radial5"/>
    <dgm:cxn modelId="{0C47D070-E4F4-485F-BC2E-6D0E7B051059}" type="presParOf" srcId="{3159887D-BC34-4F44-B574-5DC0809E4A70}" destId="{7B6555EF-08DC-4AF8-B351-7FF0D98BC600}" srcOrd="3" destOrd="0" presId="urn:microsoft.com/office/officeart/2005/8/layout/radial5"/>
    <dgm:cxn modelId="{B3B679D2-C4D1-4ECF-B4C4-AA99AE015A97}" type="presParOf" srcId="{7B6555EF-08DC-4AF8-B351-7FF0D98BC600}" destId="{54D044D7-DDFF-4962-9EA3-1FA11B88BED4}" srcOrd="0" destOrd="0" presId="urn:microsoft.com/office/officeart/2005/8/layout/radial5"/>
    <dgm:cxn modelId="{AAB66DB8-D5EE-4E87-A3B5-A10D9B5345DB}" type="presParOf" srcId="{3159887D-BC34-4F44-B574-5DC0809E4A70}" destId="{DA72E5D4-62CF-433D-B5E8-B21F597C9891}" srcOrd="4" destOrd="0" presId="urn:microsoft.com/office/officeart/2005/8/layout/radial5"/>
    <dgm:cxn modelId="{FF4A07C7-E144-44F1-92F5-B921BAB360DB}" type="presParOf" srcId="{3159887D-BC34-4F44-B574-5DC0809E4A70}" destId="{BAA4AF61-D85D-4172-B49F-287A0B9C89FD}" srcOrd="5" destOrd="0" presId="urn:microsoft.com/office/officeart/2005/8/layout/radial5"/>
    <dgm:cxn modelId="{771545F2-63EA-4B9F-92D0-D05110FDEF8A}" type="presParOf" srcId="{BAA4AF61-D85D-4172-B49F-287A0B9C89FD}" destId="{0EA34702-5ACE-401D-9EDC-0AEAC90B2447}" srcOrd="0" destOrd="0" presId="urn:microsoft.com/office/officeart/2005/8/layout/radial5"/>
    <dgm:cxn modelId="{BCB73D5A-C343-4B58-A7D9-36E55BBC7C2E}" type="presParOf" srcId="{3159887D-BC34-4F44-B574-5DC0809E4A70}" destId="{9E9F3594-8892-41E8-B3EB-FCDEECCFF202}" srcOrd="6" destOrd="0" presId="urn:microsoft.com/office/officeart/2005/8/layout/radial5"/>
    <dgm:cxn modelId="{B5C74BF4-CAC3-43DC-8BC9-AE50B2C10776}" type="presParOf" srcId="{3159887D-BC34-4F44-B574-5DC0809E4A70}" destId="{61326397-1233-4C08-8969-7FBCBC2B26B2}" srcOrd="7" destOrd="0" presId="urn:microsoft.com/office/officeart/2005/8/layout/radial5"/>
    <dgm:cxn modelId="{89F1986B-BB4B-46E0-A98F-9347B5C7E274}" type="presParOf" srcId="{61326397-1233-4C08-8969-7FBCBC2B26B2}" destId="{6505D330-90B3-4BB2-8F76-B02E19E3B067}" srcOrd="0" destOrd="0" presId="urn:microsoft.com/office/officeart/2005/8/layout/radial5"/>
    <dgm:cxn modelId="{FFE7FC78-DA6D-4DC7-9706-F677AFFF319B}" type="presParOf" srcId="{3159887D-BC34-4F44-B574-5DC0809E4A70}" destId="{EFD94A1D-1705-44D4-9F71-52ACA21AC46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960C0-2478-4BCF-A9C0-745AB8F5088C}">
      <dsp:nvSpPr>
        <dsp:cNvPr id="0" name=""/>
        <dsp:cNvSpPr/>
      </dsp:nvSpPr>
      <dsp:spPr>
        <a:xfrm>
          <a:off x="2386956" y="1715444"/>
          <a:ext cx="1222391" cy="1222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/>
            <a:t>视频站</a:t>
          </a:r>
        </a:p>
      </dsp:txBody>
      <dsp:txXfrm>
        <a:off x="2565971" y="1894459"/>
        <a:ext cx="864361" cy="864361"/>
      </dsp:txXfrm>
    </dsp:sp>
    <dsp:sp modelId="{EC0B8BA3-D1A0-4681-887A-385E8DD367D4}">
      <dsp:nvSpPr>
        <dsp:cNvPr id="0" name=""/>
        <dsp:cNvSpPr/>
      </dsp:nvSpPr>
      <dsp:spPr>
        <a:xfrm rot="16200000">
          <a:off x="2868528" y="1270401"/>
          <a:ext cx="259247" cy="41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907415" y="1392411"/>
        <a:ext cx="181473" cy="249367"/>
      </dsp:txXfrm>
    </dsp:sp>
    <dsp:sp modelId="{E439FB7C-643C-454F-9092-F27C7C66C5B0}">
      <dsp:nvSpPr>
        <dsp:cNvPr id="0" name=""/>
        <dsp:cNvSpPr/>
      </dsp:nvSpPr>
      <dsp:spPr>
        <a:xfrm>
          <a:off x="2386956" y="3906"/>
          <a:ext cx="1222391" cy="1222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/>
            <a:t>直播</a:t>
          </a:r>
        </a:p>
      </dsp:txBody>
      <dsp:txXfrm>
        <a:off x="2565971" y="182921"/>
        <a:ext cx="864361" cy="864361"/>
      </dsp:txXfrm>
    </dsp:sp>
    <dsp:sp modelId="{7B6555EF-08DC-4AF8-B351-7FF0D98BC600}">
      <dsp:nvSpPr>
        <dsp:cNvPr id="0" name=""/>
        <dsp:cNvSpPr/>
      </dsp:nvSpPr>
      <dsp:spPr>
        <a:xfrm>
          <a:off x="3716960" y="2118833"/>
          <a:ext cx="259247" cy="41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716960" y="2201956"/>
        <a:ext cx="181473" cy="249367"/>
      </dsp:txXfrm>
    </dsp:sp>
    <dsp:sp modelId="{DA72E5D4-62CF-433D-B5E8-B21F597C9891}">
      <dsp:nvSpPr>
        <dsp:cNvPr id="0" name=""/>
        <dsp:cNvSpPr/>
      </dsp:nvSpPr>
      <dsp:spPr>
        <a:xfrm>
          <a:off x="4098494" y="1715444"/>
          <a:ext cx="1222391" cy="1222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/>
            <a:t>注册</a:t>
          </a:r>
        </a:p>
      </dsp:txBody>
      <dsp:txXfrm>
        <a:off x="4277509" y="1894459"/>
        <a:ext cx="864361" cy="864361"/>
      </dsp:txXfrm>
    </dsp:sp>
    <dsp:sp modelId="{BAA4AF61-D85D-4172-B49F-287A0B9C89FD}">
      <dsp:nvSpPr>
        <dsp:cNvPr id="0" name=""/>
        <dsp:cNvSpPr/>
      </dsp:nvSpPr>
      <dsp:spPr>
        <a:xfrm rot="5400000">
          <a:off x="2868528" y="2967265"/>
          <a:ext cx="259247" cy="41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907415" y="3011501"/>
        <a:ext cx="181473" cy="249367"/>
      </dsp:txXfrm>
    </dsp:sp>
    <dsp:sp modelId="{9E9F3594-8892-41E8-B3EB-FCDEECCFF202}">
      <dsp:nvSpPr>
        <dsp:cNvPr id="0" name=""/>
        <dsp:cNvSpPr/>
      </dsp:nvSpPr>
      <dsp:spPr>
        <a:xfrm>
          <a:off x="2386956" y="3426981"/>
          <a:ext cx="1222391" cy="1222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/>
            <a:t>CRM</a:t>
          </a:r>
          <a:endParaRPr lang="zh-CN" altLang="en-US" sz="2600" kern="1200"/>
        </a:p>
      </dsp:txBody>
      <dsp:txXfrm>
        <a:off x="2565971" y="3605996"/>
        <a:ext cx="864361" cy="864361"/>
      </dsp:txXfrm>
    </dsp:sp>
    <dsp:sp modelId="{61326397-1233-4C08-8969-7FBCBC2B26B2}">
      <dsp:nvSpPr>
        <dsp:cNvPr id="0" name=""/>
        <dsp:cNvSpPr/>
      </dsp:nvSpPr>
      <dsp:spPr>
        <a:xfrm rot="10800000">
          <a:off x="2020097" y="2118833"/>
          <a:ext cx="259247" cy="41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097871" y="2201956"/>
        <a:ext cx="181473" cy="249367"/>
      </dsp:txXfrm>
    </dsp:sp>
    <dsp:sp modelId="{EFD94A1D-1705-44D4-9F71-52ACA21AC469}">
      <dsp:nvSpPr>
        <dsp:cNvPr id="0" name=""/>
        <dsp:cNvSpPr/>
      </dsp:nvSpPr>
      <dsp:spPr>
        <a:xfrm>
          <a:off x="675419" y="1715444"/>
          <a:ext cx="1222391" cy="1222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/>
            <a:t>点播</a:t>
          </a:r>
        </a:p>
      </dsp:txBody>
      <dsp:txXfrm>
        <a:off x="854434" y="1894459"/>
        <a:ext cx="864361" cy="86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3512D-E584-4404-BA00-09ED3784C976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A4D1-41FD-4CA7-855D-3C05DF4F4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推荐用阿里大于或腾讯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A4D1-41FD-4CA7-855D-3C05DF4F44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8903368" y="6244389"/>
            <a:ext cx="2646948" cy="204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3" y="6258698"/>
            <a:ext cx="2538000" cy="2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11782697" y="1092599"/>
            <a:ext cx="409303" cy="924727"/>
          </a:xfrm>
          <a:prstGeom prst="rect">
            <a:avLst/>
          </a:prstGeom>
          <a:solidFill>
            <a:srgbClr val="006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54989" y="1399026"/>
            <a:ext cx="900000" cy="320470"/>
          </a:xfrm>
          <a:prstGeom prst="rect">
            <a:avLst/>
          </a:prstGeom>
        </p:spPr>
      </p:pic>
      <p:pic>
        <p:nvPicPr>
          <p:cNvPr id="7" name="图片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3" y="6258698"/>
            <a:ext cx="2538000" cy="2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6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467100"/>
            <a:ext cx="12192000" cy="136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4844253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13561" y="3200400"/>
            <a:ext cx="252978" cy="50978"/>
            <a:chOff x="8136396" y="1704236"/>
            <a:chExt cx="366876" cy="78844"/>
          </a:xfrm>
          <a:solidFill>
            <a:schemeClr val="bg1">
              <a:alpha val="36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8136396" y="1704236"/>
              <a:ext cx="78844" cy="78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80412" y="1704236"/>
              <a:ext cx="78844" cy="78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4428" y="1704236"/>
              <a:ext cx="78844" cy="78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3" y="6258698"/>
            <a:ext cx="2538000" cy="2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11782697" y="1092599"/>
            <a:ext cx="409303" cy="924727"/>
          </a:xfrm>
          <a:prstGeom prst="rect">
            <a:avLst/>
          </a:prstGeom>
          <a:solidFill>
            <a:srgbClr val="006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54989" y="1399026"/>
            <a:ext cx="900000" cy="320470"/>
          </a:xfrm>
          <a:prstGeom prst="rect">
            <a:avLst/>
          </a:prstGeom>
        </p:spPr>
      </p:pic>
      <p:pic>
        <p:nvPicPr>
          <p:cNvPr id="15" name="图片 1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3" y="6258698"/>
            <a:ext cx="2538000" cy="2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698F-AC0A-4E66-AEE8-D2338BA092EC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8860-19FF-45C0-9BEB-AED4C3C8D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6502" y="1718607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视频站项目开发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课程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610" y="1473200"/>
            <a:ext cx="1115568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顶部：开启智能推荐，开启后选择目标国家（可多选），和就读阶段，即可在下方视频流获得推荐（含直播）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不开启的情况：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精品课：高质量的</a:t>
            </a:r>
            <a:r>
              <a:rPr lang="en-US" altLang="zh-CN"/>
              <a:t>2</a:t>
            </a:r>
            <a:r>
              <a:rPr lang="zh-CN" altLang="en-US"/>
              <a:t>个精品课视频流，含直播（图片标有直播字样、并显示状态：可回放）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直播课：直播课</a:t>
            </a:r>
            <a:r>
              <a:rPr lang="en-US" altLang="zh-CN"/>
              <a:t>2</a:t>
            </a:r>
            <a:r>
              <a:rPr lang="zh-CN" altLang="en-US"/>
              <a:t>个排序，点击查看更多，即可跳转到直播信息流页面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最新课程：根据上传时间进行排序，含直播</a:t>
            </a:r>
            <a:r>
              <a:rPr lang="zh-CN" altLang="en-US">
                <a:sym typeface="+mn-ea"/>
              </a:rPr>
              <a:t>（图片标有直播字样、并显示状态：未开始、正在直播、可回放）</a:t>
            </a:r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视频点击后即可查看课程（直播）详情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直播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42" y="1013811"/>
            <a:ext cx="2704388" cy="5480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4" y="384547"/>
            <a:ext cx="2750671" cy="6110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9" y="1013811"/>
            <a:ext cx="2950919" cy="55172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536" y="940748"/>
            <a:ext cx="2749036" cy="4887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直播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610" y="1473200"/>
            <a:ext cx="55676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直播未开始：可订阅，并在直播开始前</a:t>
            </a:r>
            <a:r>
              <a:rPr lang="en-US" altLang="zh-CN"/>
              <a:t>5</a:t>
            </a:r>
            <a:r>
              <a:rPr lang="zh-CN" altLang="en-US"/>
              <a:t>分钟短信提醒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直播已开始：登录状态下，可直接观看匹配权限直播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直播过程中可实时与老师进行互动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懂你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4" y="552146"/>
            <a:ext cx="2823387" cy="5455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54" y="6007168"/>
            <a:ext cx="2789083" cy="349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96" y="552146"/>
            <a:ext cx="3047892" cy="53930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258" y="552146"/>
            <a:ext cx="2997356" cy="6066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懂你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610" y="1473200"/>
            <a:ext cx="9555480" cy="383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顶部：自动读取昵称，并显示在顶部，给用户个性化体验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随便看看：点击后，即可弹出几大视频栏目，用户在选择后，即可随机推荐其该栏目下的课程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（如开启智能择智能推荐相关）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我的订阅：可查看近期订阅的直播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我的收藏：可查看近期收藏的点播课</a:t>
            </a:r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猜你喜欢：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未在课程开启智能推荐，则在用户翻了一屏幕后，弹出提示，是否开启智能推荐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如果已开启，择智能推荐其兴趣课程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名师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47" y="182247"/>
            <a:ext cx="2968400" cy="6414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8" y="182247"/>
            <a:ext cx="3590476" cy="62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915" y="672809"/>
            <a:ext cx="2708948" cy="5143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名师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610" y="1481455"/>
            <a:ext cx="789559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顶部：放置近期重磅的大咖，例如黄征宇、领馆官方等稀缺嘉宾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本月最受欢迎排行：显示视频播放数据最好的</a:t>
            </a:r>
            <a:r>
              <a:rPr lang="en-US" altLang="zh-CN"/>
              <a:t>TOP3</a:t>
            </a:r>
            <a:r>
              <a:rPr lang="zh-CN" altLang="en-US"/>
              <a:t>，点击可查看总榜</a:t>
            </a:r>
            <a:r>
              <a:rPr lang="en-US" altLang="zh-CN"/>
              <a:t>TOP10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下方则是老师介绍的信息流，里面显示老师近期更新课程的状态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点击某个老师，即可进入老师的主页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主页显示老师照片大图，简介，以及所有课程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我的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7" y="470384"/>
            <a:ext cx="3017075" cy="5440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7" y="552146"/>
            <a:ext cx="3206798" cy="5708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6" y="109212"/>
            <a:ext cx="2220630" cy="6460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我的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610" y="1481455"/>
            <a:ext cx="70408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状态栏：头像、昵称、会员级别、学习时间、学习课程、我的笔记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工具栏：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我的账户：显示账户余额，点击进入页面，可充值，可查看交易记录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观看历史：根据观看时间，查看自己近期的观看历史记录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我的笔记：可查看自己做的笔记，以及笔记对应的课程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购买记录：可查看已购买的课程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我赞过的：可查看我赞过的或收藏的课程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设置：可修改昵称、头像、注册电话等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基础需求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599440" y="1319530"/>
          <a:ext cx="5996305" cy="465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5484" y="2562363"/>
            <a:ext cx="489839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站点：移动</a:t>
            </a:r>
            <a:r>
              <a:rPr lang="en-US" altLang="zh-CN" dirty="0" smtClean="0">
                <a:latin typeface="+mj-ea"/>
                <a:ea typeface="+mj-ea"/>
              </a:rPr>
              <a:t>+PC</a:t>
            </a:r>
            <a:endParaRPr lang="zh-CN" alt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直播：展示互动平台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点播：腾讯云服务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注册：短信（短信易）、第三方（微信、</a:t>
            </a:r>
            <a:r>
              <a:rPr lang="en-US" altLang="zh-CN" dirty="0" smtClean="0">
                <a:latin typeface="+mj-ea"/>
                <a:ea typeface="+mj-ea"/>
              </a:rPr>
              <a:t>QQ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CRM</a:t>
            </a:r>
            <a:r>
              <a:rPr lang="zh-CN" altLang="en-US" dirty="0" smtClean="0">
                <a:latin typeface="+mj-ea"/>
                <a:ea typeface="+mj-ea"/>
              </a:rPr>
              <a:t>系统支持：</a:t>
            </a:r>
            <a:r>
              <a:rPr lang="en-US" altLang="zh-CN" dirty="0" err="1" smtClean="0">
                <a:latin typeface="+mj-ea"/>
                <a:ea typeface="+mj-ea"/>
              </a:rPr>
              <a:t>Lita</a:t>
            </a:r>
            <a:r>
              <a:rPr lang="zh-CN" altLang="en-US" dirty="0" smtClean="0">
                <a:latin typeface="+mj-ea"/>
                <a:ea typeface="+mj-ea"/>
              </a:rPr>
              <a:t>系统、</a:t>
            </a:r>
            <a:r>
              <a:rPr lang="en-US" altLang="zh-CN" dirty="0">
                <a:latin typeface="+mj-ea"/>
                <a:ea typeface="+mj-ea"/>
              </a:rPr>
              <a:t>Lisa</a:t>
            </a:r>
            <a:r>
              <a:rPr lang="zh-CN" altLang="en-US" dirty="0">
                <a:latin typeface="+mj-ea"/>
                <a:ea typeface="+mj-ea"/>
              </a:rPr>
              <a:t>系统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用户注册需求描述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7865" y="1363980"/>
            <a:ext cx="91490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手机注册，只需要填写昵称和电话（接收短信验证码验证）即可完成注册</a:t>
            </a:r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第三方账号注册，授权后，填写手机号（接收短信验证码验证）即可完成注册</a:t>
            </a:r>
          </a:p>
          <a:p>
            <a:pPr algn="l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注册后可根据用户观看行为以及用户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获取到意向国家和所在城市，并自动录入</a:t>
            </a:r>
            <a:r>
              <a:rPr lang="en-US" altLang="zh-CN">
                <a:sym typeface="+mn-ea"/>
              </a:rPr>
              <a:t>lita</a:t>
            </a:r>
            <a:r>
              <a:rPr lang="zh-CN" altLang="en-US">
                <a:sym typeface="+mn-ea"/>
              </a:rPr>
              <a:t>系统。</a:t>
            </a:r>
          </a:p>
          <a:p>
            <a:pPr algn="l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/>
              <a:t>如果用户注册后，发现该手机号为我们的老客户（对接</a:t>
            </a:r>
            <a:r>
              <a:rPr lang="en-US" altLang="zh-CN"/>
              <a:t>Lisa</a:t>
            </a:r>
            <a:r>
              <a:rPr lang="zh-CN" altLang="en-US"/>
              <a:t>系统读取字段并判定），</a:t>
            </a:r>
          </a:p>
          <a:p>
            <a:pPr algn="l">
              <a:lnSpc>
                <a:spcPct val="100000"/>
              </a:lnSpc>
            </a:pPr>
            <a:r>
              <a:rPr lang="zh-CN" altLang="en-US"/>
              <a:t>则自动升级为钻石会员权限，可观看部分老客户专属课程</a:t>
            </a:r>
          </a:p>
          <a:p>
            <a:pPr algn="l">
              <a:lnSpc>
                <a:spcPct val="100000"/>
              </a:lnSpc>
            </a:pP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/>
              <a:t>会员分级：普通会员、白银会员、黄金会员、钻石会员</a:t>
            </a:r>
          </a:p>
          <a:p>
            <a:pPr algn="l">
              <a:lnSpc>
                <a:spcPct val="100000"/>
              </a:lnSpc>
            </a:pPr>
            <a:r>
              <a:rPr lang="zh-CN" altLang="en-US"/>
              <a:t>普通会员：注册后即可获得</a:t>
            </a:r>
          </a:p>
          <a:p>
            <a:pPr algn="l">
              <a:lnSpc>
                <a:spcPct val="100000"/>
              </a:lnSpc>
            </a:pPr>
            <a:r>
              <a:rPr lang="zh-CN" altLang="en-US"/>
              <a:t>白银会员：完善详细信息后即可获得（城市、目标国家、就读阶段等）</a:t>
            </a:r>
          </a:p>
          <a:p>
            <a:pPr algn="l">
              <a:lnSpc>
                <a:spcPct val="100000"/>
              </a:lnSpc>
            </a:pPr>
            <a:r>
              <a:rPr lang="zh-CN" altLang="en-US"/>
              <a:t>黄金会员：在普通会员和白银会员基础上，充值或付费观看视频的用户即可获得</a:t>
            </a:r>
          </a:p>
          <a:p>
            <a:pPr algn="l">
              <a:lnSpc>
                <a:spcPct val="100000"/>
              </a:lnSpc>
            </a:pPr>
            <a:r>
              <a:rPr lang="zh-CN" altLang="en-US"/>
              <a:t>钻石会员：启德签约客户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视频技术需求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7865" y="1363980"/>
            <a:ext cx="106984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直播：网页嵌入式（非外部跳转）对接直播平台（展视互动），用户注册后根据不同权限可观看不同视频</a:t>
            </a:r>
          </a:p>
          <a:p>
            <a:pPr algn="l"/>
            <a:r>
              <a:rPr lang="zh-CN" altLang="en-US">
                <a:sym typeface="+mn-ea"/>
              </a:rPr>
              <a:t>互动：用户可提问、送礼、点赞实时支持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点播：使用腾讯云的点播服务，用户注册后，根据不同权限可观看不同的视频</a:t>
            </a:r>
          </a:p>
          <a:p>
            <a:pPr algn="l"/>
            <a:r>
              <a:rPr lang="zh-CN" altLang="en-US"/>
              <a:t>互动：用户可评论、点赞、收藏、分享视频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根据用户观看行为，智能推荐其感兴趣的视频</a:t>
            </a:r>
          </a:p>
          <a:p>
            <a:pPr algn="l"/>
            <a:r>
              <a:rPr lang="zh-CN" altLang="en-US"/>
              <a:t>用户通过互动即可获得积分、积分可兑换留学币并观看付费课程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后台技术需求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7865" y="1363980"/>
            <a:ext cx="94538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、开发后台管理，不需要技术改代码即可实现站点的日常运营管理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可实现视频内容的上传、上架、下架、推荐、赠送、修改等操作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、可实现老师栏目的管理，讲师上线、下线、推荐、排名、修改等操作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、可实现学员管理，学员课程管理、学员账户管理、学员权限管理、学员冻结等操作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、可实现站点数据统计，站点每日浏览、每日注册、视频观看数量、互动数量、购买数量等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前台导航（移动）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4231005"/>
            <a:ext cx="6231255" cy="78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7285" y="1954530"/>
            <a:ext cx="5212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首页：网站默认打开显示页面、视频栏目内容合集</a:t>
            </a:r>
          </a:p>
          <a:p>
            <a:r>
              <a:rPr lang="zh-CN" altLang="en-US"/>
              <a:t>课程：包含直播课和点播课</a:t>
            </a:r>
          </a:p>
          <a:p>
            <a:r>
              <a:rPr lang="zh-CN" altLang="en-US"/>
              <a:t>懂你：智能推荐视频课程</a:t>
            </a:r>
          </a:p>
          <a:p>
            <a:r>
              <a:rPr lang="zh-CN" altLang="en-US"/>
              <a:t>名师：名师热门排名、名师序列展示</a:t>
            </a:r>
          </a:p>
          <a:p>
            <a:r>
              <a:rPr lang="zh-CN" altLang="en-US"/>
              <a:t>我的：个人中心，用户权限、用户行为等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发现（首页）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86" y="1158490"/>
            <a:ext cx="3285044" cy="52533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67" y="1158490"/>
            <a:ext cx="3013684" cy="5253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288" y="1825008"/>
            <a:ext cx="3491959" cy="3920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发现（首页）</a:t>
            </a:r>
            <a:endParaRPr lang="zh-CN" altLang="en-US" sz="2400" dirty="0">
              <a:solidFill>
                <a:srgbClr val="006098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065" y="1355090"/>
            <a:ext cx="7988935" cy="383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首页顶部轮播图：</a:t>
            </a:r>
            <a:r>
              <a:rPr lang="en-US" altLang="zh-CN"/>
              <a:t>5</a:t>
            </a:r>
            <a:r>
              <a:rPr lang="zh-CN" altLang="en-US"/>
              <a:t>个推荐位，最重点的视频推荐</a:t>
            </a:r>
          </a:p>
          <a:p>
            <a:pPr>
              <a:lnSpc>
                <a:spcPct val="150000"/>
              </a:lnSpc>
            </a:pPr>
            <a:r>
              <a:rPr lang="zh-CN" altLang="en-US"/>
              <a:t>五大视频栏目：对话名校、学长分享、名师课程、离境课程、境外生活</a:t>
            </a:r>
          </a:p>
          <a:p>
            <a:pPr>
              <a:lnSpc>
                <a:spcPct val="150000"/>
              </a:lnSpc>
            </a:pPr>
            <a:r>
              <a:rPr lang="zh-CN" altLang="en-US"/>
              <a:t>重磅课程：大图、近期重点推荐的视频课（</a:t>
            </a:r>
            <a:r>
              <a:rPr lang="en-US" altLang="zh-CN"/>
              <a:t>1</a:t>
            </a:r>
            <a:r>
              <a:rPr lang="zh-CN" altLang="en-US"/>
              <a:t>个）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编辑推荐：高质量的视频课（</a:t>
            </a:r>
            <a:r>
              <a:rPr lang="en-US" altLang="zh-CN"/>
              <a:t>2</a:t>
            </a:r>
            <a:r>
              <a:rPr lang="zh-CN" altLang="en-US"/>
              <a:t>个），点击可跳转到课程详情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热门直播：近期重点推荐的直播课（</a:t>
            </a:r>
            <a:r>
              <a:rPr lang="en-US" altLang="zh-CN"/>
              <a:t>1</a:t>
            </a:r>
            <a:r>
              <a:rPr lang="zh-CN" altLang="en-US"/>
              <a:t>个），点击可跳转到直播详情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猜你喜欢：根据用户行为，推荐其兴趣视频（</a:t>
            </a:r>
            <a:r>
              <a:rPr lang="en-US" altLang="zh-CN"/>
              <a:t>2</a:t>
            </a:r>
            <a:r>
              <a:rPr lang="zh-CN" altLang="en-US"/>
              <a:t>个），可点换一换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名师专栏：近期重点推荐的讲师（</a:t>
            </a:r>
            <a:r>
              <a:rPr lang="en-US" altLang="zh-CN"/>
              <a:t>1</a:t>
            </a:r>
            <a:r>
              <a:rPr lang="zh-CN" altLang="en-US"/>
              <a:t>个），可点换一换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热门课程：视频站播放量最高的视频排序，点击可查看</a:t>
            </a:r>
            <a:r>
              <a:rPr lang="en-US" altLang="zh-CN"/>
              <a:t>TOP10</a:t>
            </a:r>
            <a:r>
              <a:rPr lang="zh-CN" altLang="en-US"/>
              <a:t>（总榜和月榜）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热门活动：近期主推的线下活动（</a:t>
            </a:r>
            <a:r>
              <a:rPr lang="en-US" altLang="zh-CN"/>
              <a:t>2</a:t>
            </a:r>
            <a:r>
              <a:rPr lang="zh-CN" altLang="en-US"/>
              <a:t>个），可跳转到外部链接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489" y="552146"/>
            <a:ext cx="521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098"/>
                </a:solidFill>
                <a:latin typeface="+mj-ea"/>
                <a:ea typeface="+mj-ea"/>
                <a:cs typeface="Arial" panose="020B0604020202020204" pitchFamily="34" charset="0"/>
              </a:rPr>
              <a:t>课程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20" y="502285"/>
            <a:ext cx="3032125" cy="539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602946"/>
            <a:ext cx="3561905" cy="5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037" y="552471"/>
            <a:ext cx="2938281" cy="5184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692</Words>
  <Application>Microsoft Macintosh PowerPoint</Application>
  <PresentationFormat>自定义</PresentationFormat>
  <Paragraphs>106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贾浩然</dc:creator>
  <cp:lastModifiedBy>dai</cp:lastModifiedBy>
  <cp:revision>165</cp:revision>
  <dcterms:created xsi:type="dcterms:W3CDTF">2017-05-08T02:27:00Z</dcterms:created>
  <dcterms:modified xsi:type="dcterms:W3CDTF">2017-12-19T06:05:34Z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