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A" initials="K" lastIdx="2" clrIdx="0">
    <p:extLst>
      <p:ext uri="{19B8F6BF-5375-455C-9EA6-DF929625EA0E}">
        <p15:presenceInfo xmlns:p15="http://schemas.microsoft.com/office/powerpoint/2012/main" userId="KO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1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5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2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9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5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8DC5-FB10-4088-B402-795728B61E7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3772B-6B3D-4B22-9148-11F0F6EFA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ard/list?pageNum=5&amp;amount=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ard/get?pageNum=2&amp;amount=10&amp;bno=262143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board/list?pageNum=2&amp;amount=10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ard/get?pageNum=4&amp;amount=10&amp;bno=262141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board/modify?bno=2621412&amp;pageNum=4&amp;amount=10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2276" y="1271954"/>
            <a:ext cx="2514600" cy="4249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5975" y="1271953"/>
            <a:ext cx="2514600" cy="4249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63670" y="1271953"/>
            <a:ext cx="3332495" cy="4249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40991" y="138361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69092" y="4108938"/>
            <a:ext cx="889088" cy="1160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07004" y="4108938"/>
            <a:ext cx="62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args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63670" y="817601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38800" y="1940482"/>
            <a:ext cx="1037492" cy="313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40767" y="81760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45886" y="1773118"/>
            <a:ext cx="734724" cy="5567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15911" y="817601"/>
            <a:ext cx="156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Method Area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07004" y="4532354"/>
            <a:ext cx="617591" cy="803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5" idx="1"/>
          </p:cNvCxnSpPr>
          <p:nvPr/>
        </p:nvCxnSpPr>
        <p:spPr>
          <a:xfrm>
            <a:off x="8507004" y="4933869"/>
            <a:ext cx="61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4964" y="4532297"/>
            <a:ext cx="311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54964" y="4966052"/>
            <a:ext cx="311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5625985" y="4692513"/>
            <a:ext cx="1037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82432" y="4777098"/>
            <a:ext cx="62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args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48959" y="4532297"/>
            <a:ext cx="4379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48959" y="4966052"/>
            <a:ext cx="4379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625985" y="4304692"/>
            <a:ext cx="1037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25985" y="3916871"/>
            <a:ext cx="1037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54826" y="43552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51620" y="395059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5625985" y="3529050"/>
            <a:ext cx="1037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07350" y="354591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77060" y="140378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ob2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447396" y="1805356"/>
            <a:ext cx="617591" cy="803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1"/>
          </p:cNvCxnSpPr>
          <p:nvPr/>
        </p:nvCxnSpPr>
        <p:spPr>
          <a:xfrm>
            <a:off x="8447396" y="2206871"/>
            <a:ext cx="61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95356" y="1805299"/>
            <a:ext cx="2936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8095356" y="2239054"/>
            <a:ext cx="3241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en-US" altLang="ko-KR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907350" y="314122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7060" y="279297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447396" y="3194543"/>
            <a:ext cx="617591" cy="803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3" idx="1"/>
          </p:cNvCxnSpPr>
          <p:nvPr/>
        </p:nvCxnSpPr>
        <p:spPr>
          <a:xfrm>
            <a:off x="8447396" y="3596058"/>
            <a:ext cx="61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95356" y="3194486"/>
            <a:ext cx="2936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95356" y="3628241"/>
            <a:ext cx="3241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en-US" altLang="ko-KR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933323" y="39421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33323" y="43324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944037" y="4223072"/>
            <a:ext cx="727443" cy="376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44037" y="4759911"/>
            <a:ext cx="727443" cy="376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260337" y="421503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37195" y="477709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multi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5646117" y="3141229"/>
            <a:ext cx="1037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9" idx="1"/>
          </p:cNvCxnSpPr>
          <p:nvPr/>
        </p:nvCxnSpPr>
        <p:spPr>
          <a:xfrm flipV="1">
            <a:off x="6157546" y="4293604"/>
            <a:ext cx="2349458" cy="60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42" idx="1"/>
          </p:cNvCxnSpPr>
          <p:nvPr/>
        </p:nvCxnSpPr>
        <p:spPr>
          <a:xfrm flipV="1">
            <a:off x="6157546" y="2977638"/>
            <a:ext cx="2219514" cy="77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33" idx="1"/>
          </p:cNvCxnSpPr>
          <p:nvPr/>
        </p:nvCxnSpPr>
        <p:spPr>
          <a:xfrm flipV="1">
            <a:off x="6157546" y="1588451"/>
            <a:ext cx="2219514" cy="177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24" idx="1"/>
          </p:cNvCxnSpPr>
          <p:nvPr/>
        </p:nvCxnSpPr>
        <p:spPr>
          <a:xfrm flipV="1">
            <a:off x="8815799" y="4716963"/>
            <a:ext cx="733160" cy="1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8815799" y="5134627"/>
            <a:ext cx="733160" cy="1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19916" y="365751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622779" y="1773117"/>
            <a:ext cx="1081434" cy="28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8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23680" y="996041"/>
            <a:ext cx="2254206" cy="1034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dataSourceConfig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14530" y="996042"/>
            <a:ext cx="2254206" cy="1034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dataSource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05380" y="996041"/>
            <a:ext cx="2254206" cy="1034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sqlSessionFactory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396231" y="996041"/>
            <a:ext cx="2254206" cy="1034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TimeMapper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2677886" y="1513399"/>
            <a:ext cx="736644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 flipV="1">
            <a:off x="5668736" y="1513399"/>
            <a:ext cx="736644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8659586" y="1513399"/>
            <a:ext cx="736644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2" y="3862459"/>
            <a:ext cx="2776649" cy="22511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09" y="3870303"/>
            <a:ext cx="2745274" cy="22432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70" y="3870303"/>
            <a:ext cx="2884255" cy="2251125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026602" y="3968261"/>
            <a:ext cx="2378778" cy="2036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70342" y="3977437"/>
            <a:ext cx="2378778" cy="2036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7253" y="3154573"/>
            <a:ext cx="2494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cri.setPageNum</a:t>
            </a:r>
            <a:r>
              <a:rPr lang="en-US" altLang="ko-KR" sz="2000" b="1" dirty="0"/>
              <a:t>(1);</a:t>
            </a:r>
          </a:p>
          <a:p>
            <a:r>
              <a:rPr lang="en-US" altLang="ko-KR" sz="2000" b="1" dirty="0" err="1"/>
              <a:t>cri.setAmount</a:t>
            </a:r>
            <a:r>
              <a:rPr lang="en-US" altLang="ko-KR" sz="2000" b="1" dirty="0"/>
              <a:t>(10);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24733" y="3154573"/>
            <a:ext cx="2494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cri.setPageNum</a:t>
            </a:r>
            <a:r>
              <a:rPr lang="en-US" altLang="ko-KR" sz="2000" b="1" dirty="0" smtClean="0"/>
              <a:t>(2);</a:t>
            </a:r>
            <a:endParaRPr lang="en-US" altLang="ko-KR" sz="2000" b="1" dirty="0"/>
          </a:p>
          <a:p>
            <a:r>
              <a:rPr lang="en-US" altLang="ko-KR" sz="2000" b="1" dirty="0" err="1"/>
              <a:t>cri.setAmount</a:t>
            </a:r>
            <a:r>
              <a:rPr lang="en-US" altLang="ko-KR" sz="2000" b="1" dirty="0"/>
              <a:t>(10);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11704" y="3154573"/>
            <a:ext cx="2494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cri.setPageNum</a:t>
            </a:r>
            <a:r>
              <a:rPr lang="en-US" altLang="ko-KR" sz="2000" b="1" dirty="0" smtClean="0"/>
              <a:t>(3);</a:t>
            </a:r>
            <a:endParaRPr lang="en-US" altLang="ko-KR" sz="2000" b="1" dirty="0"/>
          </a:p>
          <a:p>
            <a:r>
              <a:rPr lang="en-US" altLang="ko-KR" sz="2000" b="1" dirty="0" err="1"/>
              <a:t>cri.setAmount</a:t>
            </a:r>
            <a:r>
              <a:rPr lang="en-US" altLang="ko-KR" sz="2000" b="1" dirty="0"/>
              <a:t>(10);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23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84" y="427892"/>
            <a:ext cx="4947591" cy="5644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6" y="427892"/>
            <a:ext cx="4820909" cy="56446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07323" y="5656385"/>
            <a:ext cx="2690446" cy="35755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04738" y="5656385"/>
            <a:ext cx="2690446" cy="35755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40394" y="2718973"/>
            <a:ext cx="30353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http://localhost/board/list?pageNum=5&amp;amount=20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97625" y="2718973"/>
            <a:ext cx="30353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localhost/board/list?pageNum=5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12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12059"/>
          <a:stretch/>
        </p:blipFill>
        <p:spPr>
          <a:xfrm>
            <a:off x="6351359" y="808891"/>
            <a:ext cx="5302836" cy="46616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05043" y="1054296"/>
            <a:ext cx="39954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localhost/board/get?pageNum=2&amp;amount=10&amp;bno=2621433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5241" t="8155" r="11153" b="1719"/>
          <a:stretch/>
        </p:blipFill>
        <p:spPr>
          <a:xfrm>
            <a:off x="545123" y="808891"/>
            <a:ext cx="5521569" cy="46616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08173" y="1054296"/>
            <a:ext cx="39954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localhost/board/list?pageNum=2&amp;amount=10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562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075" t="7417" r="10832" b="1138"/>
          <a:stretch/>
        </p:blipFill>
        <p:spPr>
          <a:xfrm>
            <a:off x="794273" y="808891"/>
            <a:ext cx="4932449" cy="43226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08173" y="1054296"/>
            <a:ext cx="39954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localhost/board/get?pageNum=4&amp;amount=10&amp;bno=2621412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165" t="8870" r="10762" b="1329"/>
          <a:stretch/>
        </p:blipFill>
        <p:spPr>
          <a:xfrm>
            <a:off x="6066694" y="808891"/>
            <a:ext cx="4950137" cy="43199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06105" y="1054296"/>
            <a:ext cx="39954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localhost/board/modify?bno=2621412&amp;pageNum=4&amp;amount=10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24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67" y="0"/>
            <a:ext cx="6516466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97569" y="810287"/>
            <a:ext cx="5093677" cy="954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http://localhost/board/list?type=T&amp;keyword=%EC%9E%91%EC%84%B1%ED%95%98%EB%8A%94&amp;pageNum=1&amp;amount=10</a:t>
            </a:r>
          </a:p>
        </p:txBody>
      </p:sp>
    </p:spTree>
    <p:extLst>
      <p:ext uri="{BB962C8B-B14F-4D97-AF65-F5344CB8AC3E}">
        <p14:creationId xmlns:p14="http://schemas.microsoft.com/office/powerpoint/2010/main" val="25704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88" y="1084750"/>
            <a:ext cx="3600000" cy="46256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88" y="334471"/>
            <a:ext cx="3240000" cy="41631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36288" y="550202"/>
            <a:ext cx="304799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dk1"/>
                </a:solidFill>
              </a:rPr>
              <a:t>http://localhost/board/list?pageNum=5&amp;amount=10&amp;keyword=%</a:t>
            </a:r>
            <a:r>
              <a:rPr lang="ko-KR" altLang="en-US" sz="1400" dirty="0" smtClean="0">
                <a:solidFill>
                  <a:schemeClr val="dk1"/>
                </a:solidFill>
              </a:rPr>
              <a:t>ED%95%9C%EA%B8%80&amp;type=T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688" y="2416027"/>
            <a:ext cx="3240000" cy="416311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718688" y="1564248"/>
            <a:ext cx="304799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http://localhost/board/list?pageNum=5&amp;amount=10&amp;type=T&amp;keyword=%ED%95%9C%EA%B8%80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0265" y="1564248"/>
            <a:ext cx="3089030" cy="948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dk1"/>
                </a:solidFill>
              </a:rPr>
              <a:t>http://localhost/board/modify?bno=2621178&amp;pageNum=5&amp;amount=10&amp;keyword=%ED%95%9C%EA%B8%80&amp;type=T</a:t>
            </a:r>
          </a:p>
        </p:txBody>
      </p:sp>
      <p:cxnSp>
        <p:nvCxnSpPr>
          <p:cNvPr id="15" name="구부러진 연결선 14"/>
          <p:cNvCxnSpPr>
            <a:endCxn id="8" idx="1"/>
          </p:cNvCxnSpPr>
          <p:nvPr/>
        </p:nvCxnSpPr>
        <p:spPr>
          <a:xfrm flipV="1">
            <a:off x="1846385" y="2416027"/>
            <a:ext cx="2993903" cy="2970727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endCxn id="10" idx="1"/>
          </p:cNvCxnSpPr>
          <p:nvPr/>
        </p:nvCxnSpPr>
        <p:spPr>
          <a:xfrm flipV="1">
            <a:off x="1432431" y="4497583"/>
            <a:ext cx="7190257" cy="851778"/>
          </a:xfrm>
          <a:prstGeom prst="curvedConnector3">
            <a:avLst>
              <a:gd name="adj1" fmla="val -5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5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06" y="487916"/>
            <a:ext cx="3600000" cy="540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08230" y="5533291"/>
            <a:ext cx="574714" cy="35462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42" y="558255"/>
            <a:ext cx="3931627" cy="201261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44843" y="691662"/>
            <a:ext cx="1226244" cy="820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42" y="3174526"/>
            <a:ext cx="4007827" cy="15682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061938" y="4388181"/>
            <a:ext cx="850206" cy="35462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48507" y="756138"/>
            <a:ext cx="2678723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87868" y="1031630"/>
            <a:ext cx="1064620" cy="3634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Advice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248507" y="2110154"/>
            <a:ext cx="4806463" cy="984738"/>
          </a:xfrm>
          <a:prstGeom prst="rightArrow">
            <a:avLst>
              <a:gd name="adj1" fmla="val 57606"/>
              <a:gd name="adj2" fmla="val 9503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837" y="2420815"/>
            <a:ext cx="1110764" cy="363415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Joinpoint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69931" y="2420815"/>
            <a:ext cx="1110764" cy="363415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Joinpoint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47745" y="2420815"/>
            <a:ext cx="1110764" cy="363415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Joinpoint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구부러진 연결선 10"/>
          <p:cNvCxnSpPr>
            <a:stCxn id="5" idx="2"/>
            <a:endCxn id="7" idx="0"/>
          </p:cNvCxnSpPr>
          <p:nvPr/>
        </p:nvCxnSpPr>
        <p:spPr>
          <a:xfrm rot="5400000">
            <a:off x="2026814" y="1327451"/>
            <a:ext cx="1025770" cy="11609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033472" y="1843451"/>
            <a:ext cx="925747" cy="28428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Pointcut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8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86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KOSA</dc:creator>
  <cp:lastModifiedBy>KOSA</cp:lastModifiedBy>
  <cp:revision>20</cp:revision>
  <dcterms:created xsi:type="dcterms:W3CDTF">2024-05-16T05:47:20Z</dcterms:created>
  <dcterms:modified xsi:type="dcterms:W3CDTF">2024-05-28T09:34:25Z</dcterms:modified>
</cp:coreProperties>
</file>