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40"/>
  </p:normalViewPr>
  <p:slideViewPr>
    <p:cSldViewPr snapToGrid="0">
      <p:cViewPr varScale="1">
        <p:scale>
          <a:sx n="111" d="100"/>
          <a:sy n="111" d="100"/>
        </p:scale>
        <p:origin x="7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AAA0-0E44-CA25-DADD-B7D00AEB4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4E272-6BE9-18CF-4570-091149B7D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A1099-843E-340A-1D2D-FC244703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C8F-BA9B-9544-9F57-7999C0767F8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414D0-29CD-9AAA-3B5A-6029E7D1C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CDF41-520C-3F20-F9C9-0E64255A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982D-0390-3145-9608-443ECE1B2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6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9804-14ED-6EE7-3CD6-73622182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470BC-A653-EEA2-1477-4D19B0D46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2A927-6D89-F9C4-3314-6C29DCA8A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C8F-BA9B-9544-9F57-7999C0767F8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6C869-EFDC-5FA8-E41A-1E1850A6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73EF6-3442-9ADA-5CAC-F54D4399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982D-0390-3145-9608-443ECE1B2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7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F73665-971C-7DC4-AF11-4D6AFA0EA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0AF93-D464-CFB1-7789-2F76EEAB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C15FF-91E1-5F89-7CF7-0B21E6C9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C8F-BA9B-9544-9F57-7999C0767F8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F3F4E-A266-E7B8-90D3-310FDA8C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5F6BD-3F2E-8D97-44A6-900B8547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982D-0390-3145-9608-443ECE1B2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6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0D9B-250A-B278-B9F4-A0B5986C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68837-0D35-A07E-F10A-21DF3733B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676A4-F8BE-39E5-6E6F-6C877909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C8F-BA9B-9544-9F57-7999C0767F8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2EAC8-5A29-F86C-5106-461DDAC4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B19FA-A4EE-98AE-4C92-FBA0C96B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982D-0390-3145-9608-443ECE1B2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3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69EC-E463-23EF-6692-2BFDE4CA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D9272-D0E3-A8BA-07DC-6AA998CD1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E165C-D532-B71D-6B8C-D8F5CFE4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C8F-BA9B-9544-9F57-7999C0767F8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B354F-0583-9945-39BC-35EA971F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F8B2-9AF0-C98C-095F-B6BF84A3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982D-0390-3145-9608-443ECE1B2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9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0FEC-C8F3-2574-7AAF-8A9B8F91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350-CC41-91E9-B7ED-2BD87CC1A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47802-4CB2-E17B-B972-C8D64F1E9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3690F-2751-7353-FDFE-51FDC19C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C8F-BA9B-9544-9F57-7999C0767F8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E6932-6BFE-5042-F211-A5F3E4F7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E8B03-D729-32C6-F61A-941D99DE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982D-0390-3145-9608-443ECE1B2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1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9FB4-0958-90F4-5D06-E416BFC84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4486F-970B-B23E-A03D-BD43AA422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CD81D-8B04-2EBB-1300-330A8E656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1DEE71-2693-C408-E382-173298390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13A08D-58C8-650D-DBD9-8E85F6004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3245D-8B64-3AD9-70E3-9D3884A6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C8F-BA9B-9544-9F57-7999C0767F8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7333F-B4D1-B205-C2DA-157697CC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BDF12A-6F51-DBA4-8C04-6AA5EADF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982D-0390-3145-9608-443ECE1B2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3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F3C6-E313-FF8A-5E73-7CDBC6F8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0A4-6EA7-797C-F7FA-302F68D3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C8F-BA9B-9544-9F57-7999C0767F8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EE98C-B80F-9CB2-6CE2-004BF862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7CA67-885A-2EBB-8568-0156A64B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982D-0390-3145-9608-443ECE1B2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5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D26EFA-9F2A-7104-F6CF-39A58D55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C8F-BA9B-9544-9F57-7999C0767F8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6A5CA-C576-CD1C-B8FD-876D3483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F954A-3D55-5F00-8EBD-5FD15E4F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982D-0390-3145-9608-443ECE1B2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1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6917-E04A-A8F5-B479-1D0B6B0D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774F9-519F-B50D-37E7-B875B30B7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7BA40-4152-6902-9360-E55AE620B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557C3-7A22-F01D-93C6-55CF1E34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C8F-BA9B-9544-9F57-7999C0767F8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F91B3-C50E-BBA5-D936-61794C74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29506-6964-BF4C-EF18-D52620F4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982D-0390-3145-9608-443ECE1B2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2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174B-AB7F-BE73-0C0B-BA3AD67D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4A089-380F-1C7D-C388-277F4A389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408DD-B5AE-9D4A-AB8D-1E391434C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64DD6-B313-589D-7BBC-E86B4DAE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C8F-BA9B-9544-9F57-7999C0767F8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14260-76CA-CEFE-97D4-441590FB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92D28-AEAA-9953-7D05-CFBC834E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982D-0390-3145-9608-443ECE1B2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4F400-D54A-0E21-D333-1B1D86D2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790FD-9AE9-C5F3-B154-B14C3E1B1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40EFC-E365-F13F-C394-795D6D12B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2BEC8F-BA9B-9544-9F57-7999C0767F8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219F3-3F09-7811-492D-C16F090D5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DB1FB-D559-0BCE-BF19-14DB1AADF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40982D-0390-3145-9608-443ECE1B2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2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35748F-05BA-7CBD-FC7C-B1AC4D169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81792"/>
              </p:ext>
            </p:extLst>
          </p:nvPr>
        </p:nvGraphicFramePr>
        <p:xfrm>
          <a:off x="1342664" y="150470"/>
          <a:ext cx="9062980" cy="50626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2596">
                  <a:extLst>
                    <a:ext uri="{9D8B030D-6E8A-4147-A177-3AD203B41FA5}">
                      <a16:colId xmlns:a16="http://schemas.microsoft.com/office/drawing/2014/main" val="1623430391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71938494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298800596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867351366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3972951131"/>
                    </a:ext>
                  </a:extLst>
                </a:gridCol>
              </a:tblGrid>
              <a:tr h="10125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Package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 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492241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If 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 loop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Milky Way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72287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Black hole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Bulge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361870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 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 matter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Rotation Curve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Orbital Velocity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Global Variable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015826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Enclosed Mass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 Square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Kilo Parsec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Solar Mass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Local Variable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466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023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35748F-05BA-7CBD-FC7C-B1AC4D169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15862"/>
              </p:ext>
            </p:extLst>
          </p:nvPr>
        </p:nvGraphicFramePr>
        <p:xfrm>
          <a:off x="1342664" y="150470"/>
          <a:ext cx="9062980" cy="506265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12596">
                  <a:extLst>
                    <a:ext uri="{9D8B030D-6E8A-4147-A177-3AD203B41FA5}">
                      <a16:colId xmlns:a16="http://schemas.microsoft.com/office/drawing/2014/main" val="1623430391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71938494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298800596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867351366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3972951131"/>
                    </a:ext>
                  </a:extLst>
                </a:gridCol>
              </a:tblGrid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Solar Mass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 Square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 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For loop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matter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492241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Rotation Curve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Global 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Enclosed Mass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Package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energy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972287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Array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If statement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Bulge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Milky Way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1361870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Orbital Velocity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Local 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Halo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015826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Kilo Parsec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 hole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0466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79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35748F-05BA-7CBD-FC7C-B1AC4D169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511766"/>
              </p:ext>
            </p:extLst>
          </p:nvPr>
        </p:nvGraphicFramePr>
        <p:xfrm>
          <a:off x="1342664" y="150470"/>
          <a:ext cx="9062980" cy="506265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12596">
                  <a:extLst>
                    <a:ext uri="{9D8B030D-6E8A-4147-A177-3AD203B41FA5}">
                      <a16:colId xmlns:a16="http://schemas.microsoft.com/office/drawing/2014/main" val="1623430391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71938494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298800596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867351366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3972951131"/>
                    </a:ext>
                  </a:extLst>
                </a:gridCol>
              </a:tblGrid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Orbital Velocity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 Square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 I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492241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Milky Way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Rotation Curve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matter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972287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Enclosed Mass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Package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For loop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1361870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Solar Mass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Global 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energy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Kilo Parsec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Bulge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015826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If statement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Array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Local 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 hole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0466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36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35748F-05BA-7CBD-FC7C-B1AC4D169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348058"/>
              </p:ext>
            </p:extLst>
          </p:nvPr>
        </p:nvGraphicFramePr>
        <p:xfrm>
          <a:off x="1342664" y="150470"/>
          <a:ext cx="9062980" cy="506265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12596">
                  <a:extLst>
                    <a:ext uri="{9D8B030D-6E8A-4147-A177-3AD203B41FA5}">
                      <a16:colId xmlns:a16="http://schemas.microsoft.com/office/drawing/2014/main" val="1623430391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71938494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298800596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867351366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3972951131"/>
                    </a:ext>
                  </a:extLst>
                </a:gridCol>
              </a:tblGrid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If statement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 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energy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Disk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492241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Milky Way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Package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Rotation Curve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matter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972287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 hole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Array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Enclosed Mass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1361870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Solar Mass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Local 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For loop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Global Variable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015826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Orbital Velocity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 Square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Kilo Parsec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Bulge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0466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38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35748F-05BA-7CBD-FC7C-B1AC4D169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220754"/>
              </p:ext>
            </p:extLst>
          </p:nvPr>
        </p:nvGraphicFramePr>
        <p:xfrm>
          <a:off x="1342664" y="150470"/>
          <a:ext cx="9062980" cy="506265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12596">
                  <a:extLst>
                    <a:ext uri="{9D8B030D-6E8A-4147-A177-3AD203B41FA5}">
                      <a16:colId xmlns:a16="http://schemas.microsoft.com/office/drawing/2014/main" val="1623430391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71938494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298800596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867351366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3972951131"/>
                    </a:ext>
                  </a:extLst>
                </a:gridCol>
              </a:tblGrid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 Square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If statement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 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Local 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 hole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492241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Bulge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Enclosed Mass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Disk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972287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For loop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energy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Array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1361870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Solar Mass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Global 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Package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Print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015826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Milky Way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Orbital Velocity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matter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Rotation Curve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Kilo Parsec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0466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21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35748F-05BA-7CBD-FC7C-B1AC4D169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47906"/>
              </p:ext>
            </p:extLst>
          </p:nvPr>
        </p:nvGraphicFramePr>
        <p:xfrm>
          <a:off x="1342664" y="150470"/>
          <a:ext cx="9062980" cy="506265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12596">
                  <a:extLst>
                    <a:ext uri="{9D8B030D-6E8A-4147-A177-3AD203B41FA5}">
                      <a16:colId xmlns:a16="http://schemas.microsoft.com/office/drawing/2014/main" val="1623430391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71938494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298800596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867351366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3972951131"/>
                    </a:ext>
                  </a:extLst>
                </a:gridCol>
              </a:tblGrid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 Square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Array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 I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492241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For loop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Global 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Rotation Curve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972287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Local 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If statement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 hole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Solar Mass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Print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1361870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Bulge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matter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Kilo Parsec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Package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015826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Orbital Velocity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energy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Enclosed Mass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Milky Way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0466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149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35748F-05BA-7CBD-FC7C-B1AC4D169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195986"/>
              </p:ext>
            </p:extLst>
          </p:nvPr>
        </p:nvGraphicFramePr>
        <p:xfrm>
          <a:off x="1342664" y="150470"/>
          <a:ext cx="9062980" cy="506265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12596">
                  <a:extLst>
                    <a:ext uri="{9D8B030D-6E8A-4147-A177-3AD203B41FA5}">
                      <a16:colId xmlns:a16="http://schemas.microsoft.com/office/drawing/2014/main" val="1623430391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71938494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298800596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867351366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3972951131"/>
                    </a:ext>
                  </a:extLst>
                </a:gridCol>
              </a:tblGrid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Solar Mass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Orbital Velocity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Array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492241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Rotation Curve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Package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Global Variable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972287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Kilo Parsec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Bulge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energy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Disk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1361870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For loop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Enclosed Mass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If statement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Local Variable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015826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matter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 hole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 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Milky Way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 Square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0466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844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35748F-05BA-7CBD-FC7C-B1AC4D169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689399"/>
              </p:ext>
            </p:extLst>
          </p:nvPr>
        </p:nvGraphicFramePr>
        <p:xfrm>
          <a:off x="1342664" y="150470"/>
          <a:ext cx="9062980" cy="506265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12596">
                  <a:extLst>
                    <a:ext uri="{9D8B030D-6E8A-4147-A177-3AD203B41FA5}">
                      <a16:colId xmlns:a16="http://schemas.microsoft.com/office/drawing/2014/main" val="1623430391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71938494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298800596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867351366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3972951131"/>
                    </a:ext>
                  </a:extLst>
                </a:gridCol>
              </a:tblGrid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Global 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Solar Mass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For loop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492241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Enclosed Mass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Orbital Velocity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matter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972287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Package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Array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If statement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Rotation Curve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1361870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Kilo Parsec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Milky Way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Bulge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Local 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Disk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015826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 hole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 Square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energy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 I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0466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8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35748F-05BA-7CBD-FC7C-B1AC4D169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190172"/>
              </p:ext>
            </p:extLst>
          </p:nvPr>
        </p:nvGraphicFramePr>
        <p:xfrm>
          <a:off x="1342664" y="150470"/>
          <a:ext cx="9062980" cy="506265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12596">
                  <a:extLst>
                    <a:ext uri="{9D8B030D-6E8A-4147-A177-3AD203B41FA5}">
                      <a16:colId xmlns:a16="http://schemas.microsoft.com/office/drawing/2014/main" val="1623430391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71938494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298800596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867351366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3972951131"/>
                    </a:ext>
                  </a:extLst>
                </a:gridCol>
              </a:tblGrid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matter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Solar Mass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 hole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Halo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492241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Array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energy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Global 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Package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 I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972287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Orbital Velocity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Milky Way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Rotation Curve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1361870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For loop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If statement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Local Variable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015826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Enclosed Mass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Bulge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 Square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Kilo Parsec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0466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893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35748F-05BA-7CBD-FC7C-B1AC4D169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201572"/>
              </p:ext>
            </p:extLst>
          </p:nvPr>
        </p:nvGraphicFramePr>
        <p:xfrm>
          <a:off x="1342664" y="150470"/>
          <a:ext cx="9062980" cy="506265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12596">
                  <a:extLst>
                    <a:ext uri="{9D8B030D-6E8A-4147-A177-3AD203B41FA5}">
                      <a16:colId xmlns:a16="http://schemas.microsoft.com/office/drawing/2014/main" val="1623430391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71938494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298800596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867351366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3972951131"/>
                    </a:ext>
                  </a:extLst>
                </a:gridCol>
              </a:tblGrid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Package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If statement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For loop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matter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492241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Rotation Curve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Global 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972287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 hole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Orbital Velocity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Bulge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energy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Print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1361870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Solar Mass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 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Kilo Parsec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Local Variable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015826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Array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 Square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Enclosed Mass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Milky Way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Index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0466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595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35748F-05BA-7CBD-FC7C-B1AC4D169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076869"/>
              </p:ext>
            </p:extLst>
          </p:nvPr>
        </p:nvGraphicFramePr>
        <p:xfrm>
          <a:off x="1342664" y="150470"/>
          <a:ext cx="9062980" cy="506265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12596">
                  <a:extLst>
                    <a:ext uri="{9D8B030D-6E8A-4147-A177-3AD203B41FA5}">
                      <a16:colId xmlns:a16="http://schemas.microsoft.com/office/drawing/2014/main" val="1623430391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71938494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298800596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867351366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3972951131"/>
                    </a:ext>
                  </a:extLst>
                </a:gridCol>
              </a:tblGrid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 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Array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Kilo Parsec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Bulge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492241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matter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Orbital Velocity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 hole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Global Variable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972287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energy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Package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Solar Mass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1361870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If statement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 Square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Enclosed Mass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Local 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Print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015826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Milky Way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Rotation Curve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For loop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Index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0466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88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35748F-05BA-7CBD-FC7C-B1AC4D169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588961"/>
              </p:ext>
            </p:extLst>
          </p:nvPr>
        </p:nvGraphicFramePr>
        <p:xfrm>
          <a:off x="1342664" y="150470"/>
          <a:ext cx="9062980" cy="506265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12596">
                  <a:extLst>
                    <a:ext uri="{9D8B030D-6E8A-4147-A177-3AD203B41FA5}">
                      <a16:colId xmlns:a16="http://schemas.microsoft.com/office/drawing/2014/main" val="1623430391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71938494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298800596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867351366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3972951131"/>
                    </a:ext>
                  </a:extLst>
                </a:gridCol>
              </a:tblGrid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If statement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Disk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492241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Local 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energy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matter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972287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 hole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Package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Rotation Curve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Global 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Solar Mass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1361870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Orbital Velocity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 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Kilo Parsec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For loop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015826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Milky Way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 Square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Enclosed Mass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Bulge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Array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0466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229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35748F-05BA-7CBD-FC7C-B1AC4D169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471032"/>
              </p:ext>
            </p:extLst>
          </p:nvPr>
        </p:nvGraphicFramePr>
        <p:xfrm>
          <a:off x="1342664" y="150470"/>
          <a:ext cx="9062980" cy="506265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12596">
                  <a:extLst>
                    <a:ext uri="{9D8B030D-6E8A-4147-A177-3AD203B41FA5}">
                      <a16:colId xmlns:a16="http://schemas.microsoft.com/office/drawing/2014/main" val="1623430391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71938494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298800596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867351366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3972951131"/>
                    </a:ext>
                  </a:extLst>
                </a:gridCol>
              </a:tblGrid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Bulge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 Square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 hole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492241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matter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Enclosed Mass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 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If statement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Index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972287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Local 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Kilo Parsec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Orbital Velocity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Package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1361870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Rotation Curve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energy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Milky Way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Print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015826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For loop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Global 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Solar Mass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Array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0466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702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35748F-05BA-7CBD-FC7C-B1AC4D169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561124"/>
              </p:ext>
            </p:extLst>
          </p:nvPr>
        </p:nvGraphicFramePr>
        <p:xfrm>
          <a:off x="1342664" y="150470"/>
          <a:ext cx="9062980" cy="506265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12596">
                  <a:extLst>
                    <a:ext uri="{9D8B030D-6E8A-4147-A177-3AD203B41FA5}">
                      <a16:colId xmlns:a16="http://schemas.microsoft.com/office/drawing/2014/main" val="1623430391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71938494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298800596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867351366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3972951131"/>
                    </a:ext>
                  </a:extLst>
                </a:gridCol>
              </a:tblGrid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Enclosed Mass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For loop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If statement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Local Variable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492241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Array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 Square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Index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972287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Package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Bulge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Global 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 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matter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1361870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Solar Mass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Milky Way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Kilo Parsec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energy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Orbital Velocity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015826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Rotation Curve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 hole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0466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078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35748F-05BA-7CBD-FC7C-B1AC4D169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094620"/>
              </p:ext>
            </p:extLst>
          </p:nvPr>
        </p:nvGraphicFramePr>
        <p:xfrm>
          <a:off x="1342664" y="150470"/>
          <a:ext cx="9062980" cy="506265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12596">
                  <a:extLst>
                    <a:ext uri="{9D8B030D-6E8A-4147-A177-3AD203B41FA5}">
                      <a16:colId xmlns:a16="http://schemas.microsoft.com/office/drawing/2014/main" val="1623430391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71938494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298800596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867351366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3972951131"/>
                    </a:ext>
                  </a:extLst>
                </a:gridCol>
              </a:tblGrid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 Square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Solar Mass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Array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Milky Way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matter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492241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For loop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Package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 hole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972287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Enclosed Mass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Orbital Velocity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Bulge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energy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1361870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Rotation Curve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Kilo Parsec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 I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015826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Global 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Local 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If statement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0466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779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35748F-05BA-7CBD-FC7C-B1AC4D169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971282"/>
              </p:ext>
            </p:extLst>
          </p:nvPr>
        </p:nvGraphicFramePr>
        <p:xfrm>
          <a:off x="1342664" y="150470"/>
          <a:ext cx="9062980" cy="506265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12596">
                  <a:extLst>
                    <a:ext uri="{9D8B030D-6E8A-4147-A177-3AD203B41FA5}">
                      <a16:colId xmlns:a16="http://schemas.microsoft.com/office/drawing/2014/main" val="1623430391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71938494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298800596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867351366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3972951131"/>
                    </a:ext>
                  </a:extLst>
                </a:gridCol>
              </a:tblGrid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 hole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If statement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energy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492241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For loop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Global 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Local 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Halo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972287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Milky Way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Orbital Velocity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Rotation Curve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Bulge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Array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1361870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Package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matter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Kilo Parsec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 Square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015826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Enclosed Mass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 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Solar Mass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Print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0466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481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35748F-05BA-7CBD-FC7C-B1AC4D169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06136"/>
              </p:ext>
            </p:extLst>
          </p:nvPr>
        </p:nvGraphicFramePr>
        <p:xfrm>
          <a:off x="1342664" y="150470"/>
          <a:ext cx="9062980" cy="506265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12596">
                  <a:extLst>
                    <a:ext uri="{9D8B030D-6E8A-4147-A177-3AD203B41FA5}">
                      <a16:colId xmlns:a16="http://schemas.microsoft.com/office/drawing/2014/main" val="1623430391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71938494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298800596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867351366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3972951131"/>
                    </a:ext>
                  </a:extLst>
                </a:gridCol>
              </a:tblGrid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 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Orbital Velocity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Milky Way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energy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492241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Package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Enclosed Mass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Local 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Array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Halo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972287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For loop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Rotation Curve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1361870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Global 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Bulge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matter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 hole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Print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015826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Kilo Parsec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Solar Mass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 Square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If statement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0466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148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35748F-05BA-7CBD-FC7C-B1AC4D169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711993"/>
              </p:ext>
            </p:extLst>
          </p:nvPr>
        </p:nvGraphicFramePr>
        <p:xfrm>
          <a:off x="1342664" y="150470"/>
          <a:ext cx="9062980" cy="506265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12596">
                  <a:extLst>
                    <a:ext uri="{9D8B030D-6E8A-4147-A177-3AD203B41FA5}">
                      <a16:colId xmlns:a16="http://schemas.microsoft.com/office/drawing/2014/main" val="1623430391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71938494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298800596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867351366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3972951131"/>
                    </a:ext>
                  </a:extLst>
                </a:gridCol>
              </a:tblGrid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Local 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If statement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492241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Kilo Parsec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Solar Mass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Milky Way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 Square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 I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972287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Rotation Curve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Orbital Velocity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Array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Global Variable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1361870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Bulge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For loop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Enclosed Mass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Package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energy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015826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matter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 hole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0466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407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35748F-05BA-7CBD-FC7C-B1AC4D169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714869"/>
              </p:ext>
            </p:extLst>
          </p:nvPr>
        </p:nvGraphicFramePr>
        <p:xfrm>
          <a:off x="1342664" y="150470"/>
          <a:ext cx="9062980" cy="506265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12596">
                  <a:extLst>
                    <a:ext uri="{9D8B030D-6E8A-4147-A177-3AD203B41FA5}">
                      <a16:colId xmlns:a16="http://schemas.microsoft.com/office/drawing/2014/main" val="1623430391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71938494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298800596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867351366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3972951131"/>
                    </a:ext>
                  </a:extLst>
                </a:gridCol>
              </a:tblGrid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Package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 Square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Array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492241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Kilo Parsec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matter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For loop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energy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Bulge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972287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Orbital Velocity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Rotation Curve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If statement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1361870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Local 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 hole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 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Enclosed Mass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015826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Global 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Milky Way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Solar Mass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0466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38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35748F-05BA-7CBD-FC7C-B1AC4D169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117213"/>
              </p:ext>
            </p:extLst>
          </p:nvPr>
        </p:nvGraphicFramePr>
        <p:xfrm>
          <a:off x="1342664" y="150470"/>
          <a:ext cx="9062980" cy="506265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12596">
                  <a:extLst>
                    <a:ext uri="{9D8B030D-6E8A-4147-A177-3AD203B41FA5}">
                      <a16:colId xmlns:a16="http://schemas.microsoft.com/office/drawing/2014/main" val="1623430391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71938494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298800596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867351366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3972951131"/>
                    </a:ext>
                  </a:extLst>
                </a:gridCol>
              </a:tblGrid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Array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 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Kilo Parsec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If statement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492241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Package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Milky Way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For loop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 hole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972287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Orbital Velocity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energy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Local 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 Square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Global Variable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1361870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matter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Enclosed Mass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015826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Solar Mass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Rotation Curve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Bulge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Print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0466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68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35748F-05BA-7CBD-FC7C-B1AC4D169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184346"/>
              </p:ext>
            </p:extLst>
          </p:nvPr>
        </p:nvGraphicFramePr>
        <p:xfrm>
          <a:off x="1342664" y="150470"/>
          <a:ext cx="9062980" cy="506265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12596">
                  <a:extLst>
                    <a:ext uri="{9D8B030D-6E8A-4147-A177-3AD203B41FA5}">
                      <a16:colId xmlns:a16="http://schemas.microsoft.com/office/drawing/2014/main" val="1623430391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71938494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298800596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867351366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3972951131"/>
                    </a:ext>
                  </a:extLst>
                </a:gridCol>
              </a:tblGrid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Array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Enclosed Mass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Local 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Rotation Curve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Bulge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492241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 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Solar Mass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matter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972287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If statement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energy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Package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Global Variable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1361870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Kilo Parsec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 Square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For loop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Index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015826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 hole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Milky Way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Orbital Velocity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0466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06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35748F-05BA-7CBD-FC7C-B1AC4D169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597908"/>
              </p:ext>
            </p:extLst>
          </p:nvPr>
        </p:nvGraphicFramePr>
        <p:xfrm>
          <a:off x="1342664" y="150470"/>
          <a:ext cx="9062980" cy="506265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12596">
                  <a:extLst>
                    <a:ext uri="{9D8B030D-6E8A-4147-A177-3AD203B41FA5}">
                      <a16:colId xmlns:a16="http://schemas.microsoft.com/office/drawing/2014/main" val="1623430391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71938494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298800596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867351366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3972951131"/>
                    </a:ext>
                  </a:extLst>
                </a:gridCol>
              </a:tblGrid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 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matter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Package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492241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Local 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Global 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Milky Way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Solar Mass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972287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Kilo Parsec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Bulge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Enclosed Mass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 hole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1361870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Rotation Curve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Array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For loop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015826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If statement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 Square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Orbital Velocity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energy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0466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00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35748F-05BA-7CBD-FC7C-B1AC4D169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34084"/>
              </p:ext>
            </p:extLst>
          </p:nvPr>
        </p:nvGraphicFramePr>
        <p:xfrm>
          <a:off x="1342664" y="150470"/>
          <a:ext cx="9062980" cy="506265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12596">
                  <a:extLst>
                    <a:ext uri="{9D8B030D-6E8A-4147-A177-3AD203B41FA5}">
                      <a16:colId xmlns:a16="http://schemas.microsoft.com/office/drawing/2014/main" val="1623430391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71938494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298800596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867351366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3972951131"/>
                    </a:ext>
                  </a:extLst>
                </a:gridCol>
              </a:tblGrid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Solar Mass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Kilo Parsec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Rotation Curve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matter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Local Variable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492241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If statement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Milky Way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energy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Orbital Velocity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Index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972287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 Square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1361870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 hole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Bulge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For loop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015826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Package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Global 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 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Array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Enclosed Mass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0466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61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35748F-05BA-7CBD-FC7C-B1AC4D169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063715"/>
              </p:ext>
            </p:extLst>
          </p:nvPr>
        </p:nvGraphicFramePr>
        <p:xfrm>
          <a:off x="1342664" y="150470"/>
          <a:ext cx="9062980" cy="506265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12596">
                  <a:extLst>
                    <a:ext uri="{9D8B030D-6E8A-4147-A177-3AD203B41FA5}">
                      <a16:colId xmlns:a16="http://schemas.microsoft.com/office/drawing/2014/main" val="1623430391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71938494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298800596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867351366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3972951131"/>
                    </a:ext>
                  </a:extLst>
                </a:gridCol>
              </a:tblGrid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Local 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If statement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Rotation Curve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Index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492241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Milky Way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Array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Package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972287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Global 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 Square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Orbital Velocity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Solar Mass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For loop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1361870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Enclosed Mass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energy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Bulge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 I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015826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Kilo Parsec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 hole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matter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0466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39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35748F-05BA-7CBD-FC7C-B1AC4D169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826280"/>
              </p:ext>
            </p:extLst>
          </p:nvPr>
        </p:nvGraphicFramePr>
        <p:xfrm>
          <a:off x="1342664" y="150470"/>
          <a:ext cx="9062980" cy="506265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12596">
                  <a:extLst>
                    <a:ext uri="{9D8B030D-6E8A-4147-A177-3AD203B41FA5}">
                      <a16:colId xmlns:a16="http://schemas.microsoft.com/office/drawing/2014/main" val="1623430391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71938494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298800596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867351366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3972951131"/>
                    </a:ext>
                  </a:extLst>
                </a:gridCol>
              </a:tblGrid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If statement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Kilo Parsec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Array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492241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Solar Mass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For loop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Global 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energy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972287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Rotation Curve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 Square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Package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Enclosed Mass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Print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1361870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Local 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Milky Way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 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Bulge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matter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015826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 hole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Orbital Velocity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Disk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0466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3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35748F-05BA-7CBD-FC7C-B1AC4D169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664568"/>
              </p:ext>
            </p:extLst>
          </p:nvPr>
        </p:nvGraphicFramePr>
        <p:xfrm>
          <a:off x="1342664" y="150470"/>
          <a:ext cx="9062980" cy="506265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12596">
                  <a:extLst>
                    <a:ext uri="{9D8B030D-6E8A-4147-A177-3AD203B41FA5}">
                      <a16:colId xmlns:a16="http://schemas.microsoft.com/office/drawing/2014/main" val="1623430391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71938494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2988005967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1867351366"/>
                    </a:ext>
                  </a:extLst>
                </a:gridCol>
                <a:gridCol w="1812596">
                  <a:extLst>
                    <a:ext uri="{9D8B030D-6E8A-4147-A177-3AD203B41FA5}">
                      <a16:colId xmlns:a16="http://schemas.microsoft.com/office/drawing/2014/main" val="3972951131"/>
                    </a:ext>
                  </a:extLst>
                </a:gridCol>
              </a:tblGrid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For loop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energy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Enclosed Mass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492241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Milky Way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Global 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Local 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If statement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Bulge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9722872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 Square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Array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 hole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1361870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Package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Orbital Velocity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Kilo Parsec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Solar Mass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Rotation Curve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015826"/>
                  </a:ext>
                </a:extLst>
              </a:tr>
              <a:tr h="1012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Dark matter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 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0466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669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1040</Words>
  <Application>Microsoft Macintosh PowerPoint</Application>
  <PresentationFormat>Widescreen</PresentationFormat>
  <Paragraphs>650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Aptos Narrow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Wang, Ji</dc:creator>
  <cp:lastModifiedBy>Wang, Ji</cp:lastModifiedBy>
  <cp:revision>2</cp:revision>
  <dcterms:created xsi:type="dcterms:W3CDTF">2024-09-18T01:20:52Z</dcterms:created>
  <dcterms:modified xsi:type="dcterms:W3CDTF">2024-09-18T02:37:21Z</dcterms:modified>
</cp:coreProperties>
</file>