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BB23-A04E-47C4-E6A4-382759C68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F42D1-7768-F9BF-DC93-BAA9809F8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A7AC8-FC62-C584-774F-1959D9A1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B5DC-47EF-8741-B721-B9CFB1AF403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EDE3F-CA7F-CF29-A069-C27E197B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C9A1-C16C-CE10-6830-6E15D794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D9-5618-6E45-AD15-40ECA494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3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E884-72A2-A05C-33FD-766CCF13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C47EE-FB1F-D102-1F1A-C1D871E5E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17BE1-BBA0-29FB-BC59-C6383A58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B5DC-47EF-8741-B721-B9CFB1AF403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1841-916A-1A4A-A310-58779639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E622-97EB-7000-96F3-116BBED1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D9-5618-6E45-AD15-40ECA494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E5DE0-C9CA-4D1B-87C9-A242CBB0C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FFBFC-50B5-E9E5-F7A1-D9B278420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338C6-9CCE-6F8B-D975-05A47979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B5DC-47EF-8741-B721-B9CFB1AF403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E4CC0-11E7-FCF7-767F-EB394D2D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66E5-9FB0-8869-58D6-201810BD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D9-5618-6E45-AD15-40ECA494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8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3A0F-8444-3BB9-C4DF-999BBB90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BFFA-99A5-C4B2-BB0F-0FF3C848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51AB2-A01C-44B9-2B93-B44B6C78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B5DC-47EF-8741-B721-B9CFB1AF403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CCF2-FD4F-29A6-4D65-91CCBBE7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67CF1-63C7-8653-4312-8420DFB9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D9-5618-6E45-AD15-40ECA494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5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6D2-CD32-7FF4-6A14-733AE73B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D15A1-DCA4-1C49-B611-8CFA01AFA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CC1F-5237-88CD-7A6A-A108B94A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B5DC-47EF-8741-B721-B9CFB1AF403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9D08D-4C95-5EB0-68EC-E8EB33FF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A84C-ED7A-719C-DB00-34FC055B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D9-5618-6E45-AD15-40ECA494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9B61-8BA0-114D-5697-63642CD8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9123-4B28-204F-7A97-74EC09475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CA7E6-A6EA-1925-564F-68EB32313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7BB19-E437-6A8E-6F3E-16B5A88D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B5DC-47EF-8741-B721-B9CFB1AF403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3071C-6195-67B6-1C83-B4603163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44AC7-0E7A-152D-E950-7CB51000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D9-5618-6E45-AD15-40ECA494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0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CF61-714E-D174-9B62-7F5D062A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3B655-9C8C-BD0D-10BF-E579A49E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17629-493B-5315-A236-9439DD662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4D7BA-9064-6D37-A35A-C70D1D33C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C47F4-5867-6E60-9B0E-EA5570345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9AEDD-25D0-1AB2-228A-86861C82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B5DC-47EF-8741-B721-B9CFB1AF403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26EFE-151F-923C-79D1-645BE890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55CDF-59FE-600A-4504-7E619F83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D9-5618-6E45-AD15-40ECA494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7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6625-FA7D-D5A5-41BC-6518EF48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8F6DF-4C19-1D48-E182-A8C11E9D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B5DC-47EF-8741-B721-B9CFB1AF403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D15B6-7B93-253F-75EB-75E9DC22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080DA-C393-4FF6-8655-7E1B20DE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D9-5618-6E45-AD15-40ECA494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3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D9716-FECA-CAAE-5EB7-0B497C0C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B5DC-47EF-8741-B721-B9CFB1AF403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7AA75-35C4-AFC2-4ECF-F8BBD422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64D1A-146D-096C-4AFF-37967DF6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D9-5618-6E45-AD15-40ECA494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6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4FFD-0433-D37E-6B0C-42A74007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47E8-0DFE-958A-4891-E5B0164C5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96AB4-1E2F-0CB6-64A2-F18C5C39E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AA08A-1125-27F9-9A5F-75FAD3CA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B5DC-47EF-8741-B721-B9CFB1AF403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9F5E4-D3CA-D011-B506-D4EEEA0B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B0B77-A924-16DC-5657-DEB75747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D9-5618-6E45-AD15-40ECA494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0135-9986-E16A-D95B-3400BD43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4DAED-5480-8D1B-1338-5CB000623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4A0EC-7D68-0E65-C79F-D0E3CFA32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3E7B0-7F9D-CFB4-D1F6-3313BDCE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B5DC-47EF-8741-B721-B9CFB1AF403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F8991-03A8-6A6F-C8D7-B1E7F441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365A6-2204-CF5D-0764-F733F44F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D9-5618-6E45-AD15-40ECA494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E5477-D0ED-5D61-679A-34BAA15D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09FF-2FC4-E6E6-D095-AF7620FC1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FF8F4-A363-F0F3-7661-6A846A608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B5DC-47EF-8741-B721-B9CFB1AF403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F135-81EC-6ED6-CD12-58393905F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A858A-55B9-F5E2-BA27-344E3CE1F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D9-5618-6E45-AD15-40ECA494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DF1EE6-ED11-AF1B-EE5D-D48D8D53EAFE}"/>
              </a:ext>
            </a:extLst>
          </p:cNvPr>
          <p:cNvCxnSpPr>
            <a:cxnSpLocks/>
          </p:cNvCxnSpPr>
          <p:nvPr/>
        </p:nvCxnSpPr>
        <p:spPr>
          <a:xfrm>
            <a:off x="1643449" y="5239265"/>
            <a:ext cx="936642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C94287-F853-6D94-AEEC-055862D2F54C}"/>
              </a:ext>
            </a:extLst>
          </p:cNvPr>
          <p:cNvCxnSpPr>
            <a:cxnSpLocks/>
          </p:cNvCxnSpPr>
          <p:nvPr/>
        </p:nvCxnSpPr>
        <p:spPr>
          <a:xfrm flipV="1">
            <a:off x="1643449" y="1359243"/>
            <a:ext cx="0" cy="38800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8E8187-321B-9851-A2A9-A0003FFC307B}"/>
              </a:ext>
            </a:extLst>
          </p:cNvPr>
          <p:cNvCxnSpPr>
            <a:cxnSpLocks/>
          </p:cNvCxnSpPr>
          <p:nvPr/>
        </p:nvCxnSpPr>
        <p:spPr>
          <a:xfrm flipV="1">
            <a:off x="1643449" y="790833"/>
            <a:ext cx="10395119" cy="444843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A7C58E-ADCB-E7FF-6B4B-FFC510154110}"/>
              </a:ext>
            </a:extLst>
          </p:cNvPr>
          <p:cNvCxnSpPr>
            <a:cxnSpLocks/>
          </p:cNvCxnSpPr>
          <p:nvPr/>
        </p:nvCxnSpPr>
        <p:spPr>
          <a:xfrm flipV="1">
            <a:off x="1643449" y="1989438"/>
            <a:ext cx="2458994" cy="32498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C1990EFC-BFF3-EDD5-C579-2997CBFF9EFC}"/>
              </a:ext>
            </a:extLst>
          </p:cNvPr>
          <p:cNvSpPr/>
          <p:nvPr/>
        </p:nvSpPr>
        <p:spPr>
          <a:xfrm>
            <a:off x="3039763" y="2842054"/>
            <a:ext cx="457200" cy="457200"/>
          </a:xfrm>
          <a:prstGeom prst="star5">
            <a:avLst/>
          </a:prstGeom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4D1E34AC-499E-FA0A-B1A4-2E7A4D41A4F3}"/>
              </a:ext>
            </a:extLst>
          </p:cNvPr>
          <p:cNvSpPr/>
          <p:nvPr/>
        </p:nvSpPr>
        <p:spPr>
          <a:xfrm>
            <a:off x="3873843" y="1760837"/>
            <a:ext cx="457200" cy="457200"/>
          </a:xfrm>
          <a:prstGeom prst="star5">
            <a:avLst/>
          </a:prstGeom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879710-2E33-5CAB-FF41-234B09B656CB}"/>
              </a:ext>
            </a:extLst>
          </p:cNvPr>
          <p:cNvCxnSpPr>
            <a:cxnSpLocks/>
          </p:cNvCxnSpPr>
          <p:nvPr/>
        </p:nvCxnSpPr>
        <p:spPr>
          <a:xfrm>
            <a:off x="1643448" y="1989437"/>
            <a:ext cx="7648833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D15EC0-9AEB-BCFA-3654-9DE59940C4C8}"/>
              </a:ext>
            </a:extLst>
          </p:cNvPr>
          <p:cNvCxnSpPr>
            <a:cxnSpLocks/>
          </p:cNvCxnSpPr>
          <p:nvPr/>
        </p:nvCxnSpPr>
        <p:spPr>
          <a:xfrm>
            <a:off x="1643447" y="3070654"/>
            <a:ext cx="5128056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7-Point Star 25">
            <a:extLst>
              <a:ext uri="{FF2B5EF4-FFF2-40B4-BE49-F238E27FC236}">
                <a16:creationId xmlns:a16="http://schemas.microsoft.com/office/drawing/2014/main" id="{DC91D91C-9C07-A7D8-C610-CE2D97D81694}"/>
              </a:ext>
            </a:extLst>
          </p:cNvPr>
          <p:cNvSpPr/>
          <p:nvPr/>
        </p:nvSpPr>
        <p:spPr>
          <a:xfrm>
            <a:off x="8949381" y="1754658"/>
            <a:ext cx="457200" cy="457200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7-Point Star 26">
            <a:extLst>
              <a:ext uri="{FF2B5EF4-FFF2-40B4-BE49-F238E27FC236}">
                <a16:creationId xmlns:a16="http://schemas.microsoft.com/office/drawing/2014/main" id="{258DBEA6-FA81-F88F-E8B1-F81826ED2B18}"/>
              </a:ext>
            </a:extLst>
          </p:cNvPr>
          <p:cNvSpPr/>
          <p:nvPr/>
        </p:nvSpPr>
        <p:spPr>
          <a:xfrm>
            <a:off x="6391532" y="2842054"/>
            <a:ext cx="457200" cy="457200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22661F9-FFCF-7877-0542-063F6AB56444}"/>
              </a:ext>
            </a:extLst>
          </p:cNvPr>
          <p:cNvSpPr/>
          <p:nvPr/>
        </p:nvSpPr>
        <p:spPr>
          <a:xfrm>
            <a:off x="1646536" y="1495166"/>
            <a:ext cx="10392032" cy="4596714"/>
          </a:xfrm>
          <a:custGeom>
            <a:avLst/>
            <a:gdLst>
              <a:gd name="connsiteX0" fmla="*/ 10392032 w 10392032"/>
              <a:gd name="connsiteY0" fmla="*/ 0 h 4596714"/>
              <a:gd name="connsiteX1" fmla="*/ 9601200 w 10392032"/>
              <a:gd name="connsiteY1" fmla="*/ 111211 h 4596714"/>
              <a:gd name="connsiteX2" fmla="*/ 9008076 w 10392032"/>
              <a:gd name="connsiteY2" fmla="*/ 234779 h 4596714"/>
              <a:gd name="connsiteX3" fmla="*/ 8303740 w 10392032"/>
              <a:gd name="connsiteY3" fmla="*/ 358346 h 4596714"/>
              <a:gd name="connsiteX4" fmla="*/ 7500551 w 10392032"/>
              <a:gd name="connsiteY4" fmla="*/ 556054 h 4596714"/>
              <a:gd name="connsiteX5" fmla="*/ 6660292 w 10392032"/>
              <a:gd name="connsiteY5" fmla="*/ 951471 h 4596714"/>
              <a:gd name="connsiteX6" fmla="*/ 5276335 w 10392032"/>
              <a:gd name="connsiteY6" fmla="*/ 1643449 h 4596714"/>
              <a:gd name="connsiteX7" fmla="*/ 2669059 w 10392032"/>
              <a:gd name="connsiteY7" fmla="*/ 3015049 h 4596714"/>
              <a:gd name="connsiteX8" fmla="*/ 1037967 w 10392032"/>
              <a:gd name="connsiteY8" fmla="*/ 3842952 h 4596714"/>
              <a:gd name="connsiteX9" fmla="*/ 0 w 10392032"/>
              <a:gd name="connsiteY9" fmla="*/ 4596714 h 459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92032" h="4596714">
                <a:moveTo>
                  <a:pt x="10392032" y="0"/>
                </a:moveTo>
                <a:cubicBezTo>
                  <a:pt x="10111945" y="36040"/>
                  <a:pt x="9831859" y="72081"/>
                  <a:pt x="9601200" y="111211"/>
                </a:cubicBezTo>
                <a:cubicBezTo>
                  <a:pt x="9370541" y="150341"/>
                  <a:pt x="9224319" y="193590"/>
                  <a:pt x="9008076" y="234779"/>
                </a:cubicBezTo>
                <a:cubicBezTo>
                  <a:pt x="8791833" y="275968"/>
                  <a:pt x="8554994" y="304800"/>
                  <a:pt x="8303740" y="358346"/>
                </a:cubicBezTo>
                <a:cubicBezTo>
                  <a:pt x="8052486" y="411892"/>
                  <a:pt x="7774459" y="457200"/>
                  <a:pt x="7500551" y="556054"/>
                </a:cubicBezTo>
                <a:cubicBezTo>
                  <a:pt x="7226643" y="654908"/>
                  <a:pt x="7030995" y="770239"/>
                  <a:pt x="6660292" y="951471"/>
                </a:cubicBezTo>
                <a:cubicBezTo>
                  <a:pt x="6289589" y="1132704"/>
                  <a:pt x="5276335" y="1643449"/>
                  <a:pt x="5276335" y="1643449"/>
                </a:cubicBezTo>
                <a:lnTo>
                  <a:pt x="2669059" y="3015049"/>
                </a:lnTo>
                <a:cubicBezTo>
                  <a:pt x="1962664" y="3381633"/>
                  <a:pt x="1482810" y="3579341"/>
                  <a:pt x="1037967" y="3842952"/>
                </a:cubicBezTo>
                <a:cubicBezTo>
                  <a:pt x="593124" y="4106563"/>
                  <a:pt x="187411" y="4464909"/>
                  <a:pt x="0" y="4596714"/>
                </a:cubicBezTo>
              </a:path>
            </a:pathLst>
          </a:custGeom>
          <a:noFill/>
          <a:ln w="635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F937B-5490-88D2-2511-8732BB00D315}"/>
              </a:ext>
            </a:extLst>
          </p:cNvPr>
          <p:cNvSpPr txBox="1"/>
          <p:nvPr/>
        </p:nvSpPr>
        <p:spPr>
          <a:xfrm>
            <a:off x="9177981" y="766120"/>
            <a:ext cx="20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Constant Expansion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0EB1B0-D92C-6FB8-CA23-CF6ABE9C6D8F}"/>
              </a:ext>
            </a:extLst>
          </p:cNvPr>
          <p:cNvSpPr txBox="1"/>
          <p:nvPr/>
        </p:nvSpPr>
        <p:spPr>
          <a:xfrm>
            <a:off x="9573734" y="1983258"/>
            <a:ext cx="229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Accelerated Expansion</a:t>
            </a:r>
          </a:p>
        </p:txBody>
      </p:sp>
      <p:sp>
        <p:nvSpPr>
          <p:cNvPr id="34" name="7-Point Star 33">
            <a:extLst>
              <a:ext uri="{FF2B5EF4-FFF2-40B4-BE49-F238E27FC236}">
                <a16:creationId xmlns:a16="http://schemas.microsoft.com/office/drawing/2014/main" id="{79E9D6E5-DC00-1CE2-096E-9B4371872CA4}"/>
              </a:ext>
            </a:extLst>
          </p:cNvPr>
          <p:cNvSpPr/>
          <p:nvPr/>
        </p:nvSpPr>
        <p:spPr>
          <a:xfrm>
            <a:off x="6779225" y="2842054"/>
            <a:ext cx="457200" cy="457200"/>
          </a:xfrm>
          <a:prstGeom prst="star7">
            <a:avLst/>
          </a:prstGeom>
          <a:solidFill>
            <a:srgbClr val="FA8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F714F2-A04D-273E-E97B-5ECF54988DC5}"/>
              </a:ext>
            </a:extLst>
          </p:cNvPr>
          <p:cNvSpPr txBox="1"/>
          <p:nvPr/>
        </p:nvSpPr>
        <p:spPr>
          <a:xfrm>
            <a:off x="909363" y="1822619"/>
            <a:ext cx="6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41DFCC-0465-8C83-892D-38575B5FF07F}"/>
              </a:ext>
            </a:extLst>
          </p:cNvPr>
          <p:cNvSpPr txBox="1"/>
          <p:nvPr/>
        </p:nvSpPr>
        <p:spPr>
          <a:xfrm>
            <a:off x="907619" y="2830383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4FDD7F-B4E5-F4A7-97A2-6FA9F71B71D4}"/>
              </a:ext>
            </a:extLst>
          </p:cNvPr>
          <p:cNvSpPr txBox="1"/>
          <p:nvPr/>
        </p:nvSpPr>
        <p:spPr>
          <a:xfrm>
            <a:off x="907619" y="937737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F741F1-0E1A-71DB-9FA4-45C8268C7CEF}"/>
              </a:ext>
            </a:extLst>
          </p:cNvPr>
          <p:cNvSpPr txBox="1"/>
          <p:nvPr/>
        </p:nvSpPr>
        <p:spPr>
          <a:xfrm>
            <a:off x="639076" y="523926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Bang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283EE9-BC64-575D-5BFC-02FA9790E0E7}"/>
              </a:ext>
            </a:extLst>
          </p:cNvPr>
          <p:cNvSpPr txBox="1"/>
          <p:nvPr/>
        </p:nvSpPr>
        <p:spPr>
          <a:xfrm>
            <a:off x="2521301" y="158235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992F55-A145-B5F4-4B2A-AB8D9CC24A8E}"/>
              </a:ext>
            </a:extLst>
          </p:cNvPr>
          <p:cNvSpPr txBox="1"/>
          <p:nvPr/>
        </p:nvSpPr>
        <p:spPr>
          <a:xfrm>
            <a:off x="2535060" y="265189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B4C286-2632-D9FF-79EB-4C9340AF3423}"/>
              </a:ext>
            </a:extLst>
          </p:cNvPr>
          <p:cNvSpPr txBox="1"/>
          <p:nvPr/>
        </p:nvSpPr>
        <p:spPr>
          <a:xfrm>
            <a:off x="6317394" y="158852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225C5A-529F-C52F-F8EE-A2D4A0F91E35}"/>
              </a:ext>
            </a:extLst>
          </p:cNvPr>
          <p:cNvSpPr txBox="1"/>
          <p:nvPr/>
        </p:nvSpPr>
        <p:spPr>
          <a:xfrm>
            <a:off x="5604752" y="265189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2B82BD-368B-3E05-C3CD-668B80C332CC}"/>
                  </a:ext>
                </a:extLst>
              </p:cNvPr>
              <p:cNvSpPr txBox="1"/>
              <p:nvPr/>
            </p:nvSpPr>
            <p:spPr>
              <a:xfrm>
                <a:off x="1727995" y="2349156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t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2B82BD-368B-3E05-C3CD-668B80C33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995" y="2349156"/>
                <a:ext cx="399468" cy="369332"/>
              </a:xfrm>
              <a:prstGeom prst="rect">
                <a:avLst/>
              </a:prstGeom>
              <a:blipFill>
                <a:blip r:embed="rId2"/>
                <a:stretch>
                  <a:fillRect t="-6452" r="-12121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17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Ji</dc:creator>
  <cp:lastModifiedBy>Wang, Ji</cp:lastModifiedBy>
  <cp:revision>1</cp:revision>
  <dcterms:created xsi:type="dcterms:W3CDTF">2023-10-17T18:45:40Z</dcterms:created>
  <dcterms:modified xsi:type="dcterms:W3CDTF">2023-10-18T12:44:26Z</dcterms:modified>
</cp:coreProperties>
</file>