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80528" y="3717032"/>
            <a:ext cx="8820980" cy="3615753"/>
          </a:xfrm>
        </p:spPr>
        <p:txBody>
          <a:bodyPr>
            <a:normAutofit/>
          </a:bodyPr>
          <a:lstStyle/>
          <a:p>
            <a:pPr lvl="1" algn="l">
              <a:lnSpc>
                <a:spcPct val="200000"/>
              </a:lnSpc>
            </a:pPr>
            <a:r>
              <a:rPr lang="ko-KR" altLang="en-US" sz="1200" spc="300" dirty="0" smtClean="0">
                <a:solidFill>
                  <a:schemeClr val="tx1"/>
                </a:solidFill>
              </a:rPr>
              <a:t>대한민국 </a:t>
            </a:r>
            <a:r>
              <a:rPr lang="ko-KR" altLang="en-US" sz="1200" u="sng" spc="300" dirty="0" err="1" smtClean="0">
                <a:solidFill>
                  <a:schemeClr val="tx1"/>
                </a:solidFill>
              </a:rPr>
              <a:t>미니스트리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 사역단체이다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.  2010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3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월 서울예술대학교 캠퍼스 기도모임으로 시작된 모임이 발전되어 만들어졌으며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, 2011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2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월 정기예배를 시작으로 활동을 시작했으며 매달 넷째 주 토요일 저녁</a:t>
            </a:r>
            <a:r>
              <a:rPr lang="en-US" altLang="ko-KR" sz="1200" spc="300" dirty="0">
                <a:solidFill>
                  <a:schemeClr val="tx1"/>
                </a:solidFill>
              </a:rPr>
              <a:t> 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6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시마다 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‘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서울 성락 성결교회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’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에서 정기 예배를 드린다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또한</a:t>
            </a:r>
            <a:r>
              <a:rPr lang="en-US" altLang="ko-KR" sz="1200" spc="300" dirty="0">
                <a:solidFill>
                  <a:schemeClr val="tx1"/>
                </a:solidFill>
              </a:rPr>
              <a:t> 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정기예배 외에도 </a:t>
            </a:r>
            <a:r>
              <a:rPr lang="ko-KR" altLang="en-US" sz="1200" spc="300" dirty="0" err="1" smtClean="0">
                <a:solidFill>
                  <a:schemeClr val="tx1"/>
                </a:solidFill>
              </a:rPr>
              <a:t>컨퍼런스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국내사역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해외사역을 통해 여러 가지 활동들을 하고 있다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. </a:t>
            </a:r>
          </a:p>
          <a:p>
            <a:pPr lvl="1" algn="l">
              <a:lnSpc>
                <a:spcPct val="200000"/>
              </a:lnSpc>
            </a:pPr>
            <a:endParaRPr lang="en-US" altLang="ko-KR" sz="1200" spc="300" dirty="0">
              <a:solidFill>
                <a:schemeClr val="tx1"/>
              </a:solidFill>
            </a:endParaRPr>
          </a:p>
          <a:p>
            <a:pPr lvl="1" algn="l">
              <a:lnSpc>
                <a:spcPct val="200000"/>
              </a:lnSpc>
            </a:pPr>
            <a:r>
              <a:rPr lang="en-US" altLang="ko-KR" sz="1200" spc="300" dirty="0" smtClean="0">
                <a:solidFill>
                  <a:schemeClr val="tx1"/>
                </a:solidFill>
              </a:rPr>
              <a:t>* </a:t>
            </a:r>
            <a:r>
              <a:rPr lang="ko-KR" altLang="en-US" sz="1200" spc="300" dirty="0" err="1" smtClean="0">
                <a:solidFill>
                  <a:schemeClr val="tx1"/>
                </a:solidFill>
              </a:rPr>
              <a:t>미니스트리</a:t>
            </a:r>
            <a:r>
              <a:rPr lang="ko-KR" altLang="en-US" sz="1200" spc="300" dirty="0" smtClean="0">
                <a:solidFill>
                  <a:schemeClr val="tx1"/>
                </a:solidFill>
              </a:rPr>
              <a:t> </a:t>
            </a:r>
            <a:r>
              <a:rPr lang="en-US" altLang="ko-KR" sz="1200" spc="3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서있는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봉사하는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작은 사람이라는 </a:t>
            </a:r>
            <a:r>
              <a:rPr lang="ko-KR" altLang="en-US" sz="1200" dirty="0">
                <a:solidFill>
                  <a:schemeClr val="tx1"/>
                </a:solidFill>
              </a:rPr>
              <a:t>의미로 교회의 성직자나 행정부서의 수장의 뜻으로 쓰입니다</a:t>
            </a:r>
            <a:r>
              <a:rPr lang="en-US" altLang="ko-KR" sz="1200" dirty="0"/>
              <a:t>.</a:t>
            </a:r>
            <a:endParaRPr lang="ko-KR" altLang="en-US" sz="1200" spc="3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브라켓\0926 리뉴얼컨셉\로고\제이어스로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50" y="476672"/>
            <a:ext cx="2757064" cy="27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51520" y="188640"/>
            <a:ext cx="460851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pc="300" dirty="0" err="1" smtClean="0">
                <a:latin typeface="HY강M" pitchFamily="18" charset="-127"/>
                <a:ea typeface="HY강M" pitchFamily="18" charset="-127"/>
              </a:rPr>
              <a:t>제이어스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en-US" altLang="ko-KR" sz="2800" spc="300" dirty="0" smtClean="0">
                <a:latin typeface="HY강M" pitchFamily="18" charset="-127"/>
                <a:ea typeface="HY강M" pitchFamily="18" charset="-127"/>
              </a:rPr>
              <a:t>( J-US )</a:t>
            </a:r>
            <a:endParaRPr lang="ko-KR" altLang="en-US" spc="3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76055" y="1124744"/>
            <a:ext cx="460851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pc="300" dirty="0" err="1" smtClean="0">
                <a:latin typeface="HY강M" pitchFamily="18" charset="-127"/>
                <a:ea typeface="HY강M" pitchFamily="18" charset="-127"/>
              </a:rPr>
              <a:t>제이어스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= J-us ( Jesus is with us)</a:t>
            </a:r>
            <a:endParaRPr lang="en-US" altLang="ko-KR" sz="2800" spc="3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132856"/>
            <a:ext cx="511256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마태복음 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28</a:t>
            </a: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장 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20</a:t>
            </a: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절 말씀의 준말로</a:t>
            </a:r>
            <a:r>
              <a:rPr lang="en-US" altLang="ko-KR" sz="1600" spc="300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sz="1600" b="1" spc="300" dirty="0" smtClean="0">
                <a:latin typeface="HY강M" pitchFamily="18" charset="-127"/>
                <a:ea typeface="HY강M" pitchFamily="18" charset="-127"/>
              </a:rPr>
              <a:t>내가 세상 끝날까지 너희와 항상 함께 있으리라 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말의 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‘Jesus Is With Us’</a:t>
            </a: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의 준말이다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8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361477"/>
          </a:xfrm>
        </p:spPr>
        <p:txBody>
          <a:bodyPr>
            <a:noAutofit/>
          </a:bodyPr>
          <a:lstStyle/>
          <a:p>
            <a:r>
              <a:rPr lang="ko-KR" altLang="en-US" sz="1400" spc="300" dirty="0" smtClean="0"/>
              <a:t>메인 페이지 </a:t>
            </a:r>
            <a:r>
              <a:rPr lang="en-US" altLang="ko-KR" sz="1400" spc="300" dirty="0" smtClean="0"/>
              <a:t>– </a:t>
            </a:r>
            <a:r>
              <a:rPr lang="ko-KR" altLang="en-US" sz="1400" spc="300" dirty="0" err="1" smtClean="0"/>
              <a:t>리뉴얼</a:t>
            </a:r>
            <a:r>
              <a:rPr lang="ko-KR" altLang="en-US" sz="1400" spc="300" dirty="0" smtClean="0"/>
              <a:t> 전</a:t>
            </a:r>
            <a:endParaRPr lang="ko-KR" altLang="en-US" sz="1400" spc="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6620722" cy="4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9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85" y="12998"/>
            <a:ext cx="3250704" cy="418058"/>
          </a:xfrm>
        </p:spPr>
        <p:txBody>
          <a:bodyPr>
            <a:noAutofit/>
          </a:bodyPr>
          <a:lstStyle/>
          <a:p>
            <a:r>
              <a:rPr lang="ko-KR" altLang="en-US" sz="1400" spc="300" dirty="0" err="1" smtClean="0"/>
              <a:t>메인페이지</a:t>
            </a:r>
            <a:r>
              <a:rPr lang="ko-KR" altLang="en-US" sz="1400" spc="300" dirty="0" smtClean="0"/>
              <a:t> </a:t>
            </a:r>
            <a:r>
              <a:rPr lang="en-US" altLang="ko-KR" sz="1400" spc="300" dirty="0" smtClean="0"/>
              <a:t>-</a:t>
            </a:r>
            <a:r>
              <a:rPr lang="ko-KR" altLang="en-US" sz="1400" spc="300" dirty="0" err="1" smtClean="0"/>
              <a:t>리뉴얼</a:t>
            </a:r>
            <a:r>
              <a:rPr lang="ko-KR" altLang="en-US" sz="1400" spc="300" dirty="0" smtClean="0"/>
              <a:t> </a:t>
            </a:r>
            <a:r>
              <a:rPr lang="ko-KR" altLang="en-US" sz="1400" spc="300" dirty="0" err="1" smtClean="0"/>
              <a:t>컨</a:t>
            </a:r>
            <a:r>
              <a:rPr lang="ko-KR" altLang="en-US" sz="1400" spc="300" dirty="0" err="1"/>
              <a:t>셉</a:t>
            </a:r>
            <a:endParaRPr lang="ko-KR" altLang="en-US" sz="1400" spc="300" dirty="0"/>
          </a:p>
        </p:txBody>
      </p:sp>
      <p:pic>
        <p:nvPicPr>
          <p:cNvPr id="3074" name="Picture 2" descr="D:\브라켓\0926 리뉴얼컨셉\컨셉\컨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52" y="-2164"/>
            <a:ext cx="3618548" cy="68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왼쪽 중괄호 5"/>
          <p:cNvSpPr/>
          <p:nvPr/>
        </p:nvSpPr>
        <p:spPr>
          <a:xfrm>
            <a:off x="5292080" y="0"/>
            <a:ext cx="189735" cy="1844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1430" y="73774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 : 100%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96927" y="1237883"/>
            <a:ext cx="2914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그래픽" pitchFamily="18" charset="-127"/>
                <a:ea typeface="HY그래픽" pitchFamily="18" charset="-127"/>
              </a:rPr>
              <a:t>메인 </a:t>
            </a:r>
            <a:r>
              <a:rPr lang="ko-KR" altLang="en-US" sz="1100" dirty="0" err="1" smtClean="0">
                <a:latin typeface="HY그래픽" pitchFamily="18" charset="-127"/>
                <a:ea typeface="HY그래픽" pitchFamily="18" charset="-127"/>
              </a:rPr>
              <a:t>비주얼</a:t>
            </a:r>
            <a:r>
              <a:rPr lang="ko-KR" altLang="en-US" sz="1100" dirty="0" smtClean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sz="1100" dirty="0" smtClean="0">
                <a:latin typeface="HY그래픽" pitchFamily="18" charset="-127"/>
                <a:ea typeface="HY그래픽" pitchFamily="18" charset="-127"/>
              </a:rPr>
              <a:t>: </a:t>
            </a:r>
            <a:r>
              <a:rPr lang="ko-KR" altLang="en-US" sz="1100" dirty="0" smtClean="0">
                <a:latin typeface="HY그래픽" pitchFamily="18" charset="-127"/>
                <a:ea typeface="HY그래픽" pitchFamily="18" charset="-127"/>
              </a:rPr>
              <a:t>사진 </a:t>
            </a:r>
            <a:r>
              <a:rPr lang="ko-KR" altLang="en-US" sz="1100" dirty="0" err="1" smtClean="0">
                <a:latin typeface="HY그래픽" pitchFamily="18" charset="-127"/>
                <a:ea typeface="HY그래픽" pitchFamily="18" charset="-127"/>
              </a:rPr>
              <a:t>여러장</a:t>
            </a:r>
            <a:r>
              <a:rPr lang="ko-KR" altLang="en-US" sz="1100" dirty="0" smtClean="0">
                <a:latin typeface="HY그래픽" pitchFamily="18" charset="-127"/>
                <a:ea typeface="HY그래픽" pitchFamily="18" charset="-127"/>
              </a:rPr>
              <a:t> 애니메이션 효과</a:t>
            </a:r>
            <a:endParaRPr lang="en-US" altLang="ko-KR" sz="1100" dirty="0" smtClean="0"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7087" y="3356992"/>
            <a:ext cx="5194991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제이쿼리를 이용한 편안한 스크롤과 한눈에 볼 수 있는 페이지</a:t>
            </a:r>
            <a:endParaRPr lang="en-US" altLang="ko-KR" sz="1600" spc="300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spc="300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알찬 레이아웃 구성</a:t>
            </a:r>
            <a:endParaRPr lang="en-US" altLang="ko-KR" sz="1600" spc="300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spc="300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서브페이지는 내용중심적으로</a:t>
            </a:r>
            <a:r>
              <a:rPr lang="en-US" altLang="ko-KR" sz="1600" spc="300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spc="300" dirty="0" smtClean="0">
                <a:latin typeface="HY강M" pitchFamily="18" charset="-127"/>
                <a:ea typeface="HY강M" pitchFamily="18" charset="-127"/>
              </a:rPr>
              <a:t>만들겠습니다</a:t>
            </a:r>
            <a:r>
              <a:rPr lang="en-US" altLang="ko-KR" sz="1600" spc="300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1" name="왼쪽 중괄호 10"/>
          <p:cNvSpPr/>
          <p:nvPr/>
        </p:nvSpPr>
        <p:spPr>
          <a:xfrm>
            <a:off x="5292079" y="1967263"/>
            <a:ext cx="189735" cy="15337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1430" y="254946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 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8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361477"/>
          </a:xfrm>
        </p:spPr>
        <p:txBody>
          <a:bodyPr>
            <a:noAutofit/>
          </a:bodyPr>
          <a:lstStyle/>
          <a:p>
            <a:r>
              <a:rPr lang="ko-KR" altLang="en-US" sz="1400" spc="300" dirty="0" smtClean="0"/>
              <a:t>메인 페이지 </a:t>
            </a:r>
            <a:r>
              <a:rPr lang="en-US" altLang="ko-KR" sz="1400" spc="300" dirty="0" smtClean="0"/>
              <a:t>– </a:t>
            </a:r>
            <a:r>
              <a:rPr lang="ko-KR" altLang="en-US" sz="1400" spc="300" dirty="0" smtClean="0"/>
              <a:t>와이어 프레임</a:t>
            </a:r>
            <a:endParaRPr lang="ko-KR" altLang="en-US" sz="1400" spc="300" dirty="0"/>
          </a:p>
        </p:txBody>
      </p:sp>
      <p:sp>
        <p:nvSpPr>
          <p:cNvPr id="11" name="직사각형 10"/>
          <p:cNvSpPr/>
          <p:nvPr/>
        </p:nvSpPr>
        <p:spPr>
          <a:xfrm>
            <a:off x="691952" y="989112"/>
            <a:ext cx="349238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1952" y="7275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메인</a:t>
            </a:r>
            <a:endParaRPr lang="ko-KR" altLang="en-US" sz="11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91952" y="1268760"/>
            <a:ext cx="3484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0918" y="10071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로고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575974" y="1004282"/>
            <a:ext cx="154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메뉴</a:t>
            </a:r>
            <a:r>
              <a:rPr lang="ko-KR" altLang="en-US" sz="1100" dirty="0" err="1"/>
              <a:t>바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638" y="1010144"/>
            <a:ext cx="105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287712" y="1996861"/>
            <a:ext cx="154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이미</a:t>
            </a:r>
            <a:r>
              <a:rPr lang="ko-KR" altLang="en-US" sz="1100" dirty="0"/>
              <a:t>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185" y="3237928"/>
            <a:ext cx="15416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푸터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1545540"/>
            <a:ext cx="48420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림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80384" y="657545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서브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4659302" y="1014534"/>
            <a:ext cx="349238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4659302" y="1294182"/>
            <a:ext cx="3484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88268" y="10325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로고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543324" y="1029704"/>
            <a:ext cx="154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메뉴</a:t>
            </a:r>
            <a:r>
              <a:rPr lang="ko-KR" altLang="en-US" sz="1100" dirty="0" err="1"/>
              <a:t>바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4988" y="1035566"/>
            <a:ext cx="105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875839" y="1573014"/>
            <a:ext cx="207242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제이어스</a:t>
            </a:r>
            <a:r>
              <a:rPr lang="ko-KR" altLang="en-US" sz="1100" dirty="0" smtClean="0"/>
              <a:t> 소개</a:t>
            </a:r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51535" y="3263350"/>
            <a:ext cx="15416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푸터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52504" y="1570962"/>
            <a:ext cx="40695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림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24123" y="2588676"/>
            <a:ext cx="15416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버튼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9962" y="2389800"/>
            <a:ext cx="1074468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버튼을 누르면 </a:t>
            </a:r>
            <a:r>
              <a:rPr lang="ko-KR" altLang="en-US" sz="1100" dirty="0" err="1" smtClean="0"/>
              <a:t>제이어스</a:t>
            </a:r>
            <a:r>
              <a:rPr lang="ko-KR" altLang="en-US" sz="1100" dirty="0" smtClean="0"/>
              <a:t> 연표가 나옴</a:t>
            </a:r>
            <a:endParaRPr lang="en-US" altLang="ko-KR" sz="1100" dirty="0" smtClean="0"/>
          </a:p>
        </p:txBody>
      </p:sp>
      <p:sp>
        <p:nvSpPr>
          <p:cNvPr id="4" name="오른쪽 화살표 3"/>
          <p:cNvSpPr/>
          <p:nvPr/>
        </p:nvSpPr>
        <p:spPr>
          <a:xfrm rot="10800000">
            <a:off x="6665787" y="2588676"/>
            <a:ext cx="282477" cy="243975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5680" y="3830992"/>
            <a:ext cx="349238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680" y="356938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서브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35680" y="4110640"/>
            <a:ext cx="3484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4646" y="38490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로고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9702" y="3846162"/>
            <a:ext cx="154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메뉴</a:t>
            </a:r>
            <a:r>
              <a:rPr lang="ko-KR" altLang="en-US" sz="1100" dirty="0" err="1"/>
              <a:t>바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1366" y="3852024"/>
            <a:ext cx="105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8758" y="4429372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27913" y="6079808"/>
            <a:ext cx="15416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푸터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707904" y="4387420"/>
            <a:ext cx="42793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림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1108" y="4429372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723566" y="4944898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1351108" y="4945817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246882" y="4567872"/>
            <a:ext cx="131482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103512" y="4380213"/>
            <a:ext cx="1596625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2345509" y="4995759"/>
            <a:ext cx="11362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설명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2345508" y="5432775"/>
            <a:ext cx="11362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멤버 소개</a:t>
            </a:r>
            <a:endParaRPr lang="ko-KR" altLang="en-US" sz="900" dirty="0"/>
          </a:p>
        </p:txBody>
      </p:sp>
      <p:sp>
        <p:nvSpPr>
          <p:cNvPr id="77" name="직사각형 76"/>
          <p:cNvSpPr/>
          <p:nvPr/>
        </p:nvSpPr>
        <p:spPr>
          <a:xfrm>
            <a:off x="4651535" y="3830992"/>
            <a:ext cx="349238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4651535" y="4110640"/>
            <a:ext cx="3484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80501" y="38490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로고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535557" y="3846162"/>
            <a:ext cx="154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메뉴</a:t>
            </a:r>
            <a:r>
              <a:rPr lang="ko-KR" altLang="en-US" sz="1100" dirty="0" err="1"/>
              <a:t>바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7077221" y="3852024"/>
            <a:ext cx="105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978451" y="4520530"/>
            <a:ext cx="2364436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643768" y="6079808"/>
            <a:ext cx="15416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푸터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752505" y="4387420"/>
            <a:ext cx="3991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림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바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45018" y="358142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서브</a:t>
            </a:r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5570741" y="4206169"/>
            <a:ext cx="11362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공지문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109325" y="4562209"/>
            <a:ext cx="7588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이미지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6012202" y="4573435"/>
            <a:ext cx="107278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이미지 설명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5104513" y="4927188"/>
            <a:ext cx="7588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이미지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5104513" y="5306290"/>
            <a:ext cx="7588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이미지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23978" y="4922936"/>
            <a:ext cx="107278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이미지 설명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026869" y="5314230"/>
            <a:ext cx="107278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이미지 설명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679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361477"/>
          </a:xfrm>
        </p:spPr>
        <p:txBody>
          <a:bodyPr>
            <a:noAutofit/>
          </a:bodyPr>
          <a:lstStyle/>
          <a:p>
            <a:r>
              <a:rPr lang="ko-KR" altLang="en-US" sz="1400" spc="300" dirty="0" smtClean="0"/>
              <a:t>메인 페이지 </a:t>
            </a:r>
            <a:r>
              <a:rPr lang="en-US" altLang="ko-KR" sz="1400" spc="300" dirty="0" smtClean="0"/>
              <a:t>– </a:t>
            </a:r>
            <a:r>
              <a:rPr lang="ko-KR" altLang="en-US" sz="1400" spc="300" dirty="0" smtClean="0"/>
              <a:t>와이어 프레임</a:t>
            </a:r>
            <a:endParaRPr lang="ko-KR" altLang="en-US" sz="1400" spc="3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952" y="72750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서브</a:t>
            </a:r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732992" y="1065329"/>
            <a:ext cx="349238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32992" y="1344977"/>
            <a:ext cx="3484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1958" y="108336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로고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014" y="1080499"/>
            <a:ext cx="154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메뉴</a:t>
            </a:r>
            <a:r>
              <a:rPr lang="ko-KR" altLang="en-US" sz="1100" dirty="0" err="1"/>
              <a:t>바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158678" y="1086361"/>
            <a:ext cx="1058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070" y="1663709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725225" y="3314145"/>
            <a:ext cx="15416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푸터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805216" y="1621757"/>
            <a:ext cx="42793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림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8420" y="1663709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20878" y="2179235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8420" y="2180154"/>
            <a:ext cx="548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4194" y="1802209"/>
            <a:ext cx="131482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이미지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200824" y="1614550"/>
            <a:ext cx="1596625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 smtClean="0"/>
          </a:p>
          <a:p>
            <a:pPr algn="ctr"/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2442821" y="2230096"/>
            <a:ext cx="11362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앨범 설명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442820" y="2667112"/>
            <a:ext cx="113623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멤버 소개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48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254</Words>
  <Application>Microsoft Office PowerPoint</Application>
  <PresentationFormat>화면 슬라이드 쇼(4:3)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HY강M</vt:lpstr>
      <vt:lpstr>HY그래픽</vt:lpstr>
      <vt:lpstr>Arial</vt:lpstr>
      <vt:lpstr>맑은 고딕</vt:lpstr>
      <vt:lpstr>Office 테마</vt:lpstr>
      <vt:lpstr>PowerPoint 프레젠테이션</vt:lpstr>
      <vt:lpstr>메인 페이지 – 리뉴얼 전</vt:lpstr>
      <vt:lpstr>메인페이지 -리뉴얼 컨셉</vt:lpstr>
      <vt:lpstr>메인 페이지 – 와이어 프레임</vt:lpstr>
      <vt:lpstr>메인 페이지 – 와이어 프레임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 J-US )</dc:title>
  <dc:creator>Microsoft Corporation</dc:creator>
  <cp:lastModifiedBy>wj402@naver.com</cp:lastModifiedBy>
  <cp:revision>28</cp:revision>
  <dcterms:created xsi:type="dcterms:W3CDTF">2006-10-05T04:04:58Z</dcterms:created>
  <dcterms:modified xsi:type="dcterms:W3CDTF">2019-12-02T05:51:04Z</dcterms:modified>
</cp:coreProperties>
</file>