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6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97632-48C7-466D-B47D-84048A47C211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51DE-D10D-4F5A-9D12-A050399B6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116E7-9526-47C9-8AC3-D5554A68F6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06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27CA7-D788-6CF9-F132-B96AE7C0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28AAC-BE85-5151-E053-E1E36B35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44B85-4423-4191-4C0E-0E6D91C3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1D15D-5C1F-E7F0-69EE-A3752244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6E837-55F0-6125-3A0E-2BB078D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5DCD-B8E7-769A-4887-72AAE96A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3A5DF9-EB4D-EE45-F3A0-80BEE4D4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B0664-156D-A890-C0FF-B7AF185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E44EE-3BD3-A4A1-8582-12444C2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68AB0-A787-A773-C2B4-CD86118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DAC6CD-6120-180C-9A80-8FF732A6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89E15-5495-99B5-531F-36659668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51840-34DB-FBF6-33B7-1280C943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38D63-7680-5DEE-A744-298C428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C329-3E55-00ED-8F88-FF924560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C777-4FA0-49DE-C00E-F69C0B4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701EB-3144-137C-1F2F-06A72E94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972D6-38A4-5388-CC11-80E211B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942C4-354C-1D13-196D-2415A9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FF843-9B93-911C-1F2A-0CCE47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955B9-9349-A792-4055-4E11E197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4776C1-4F24-5161-B549-DC8C56FB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E9C9A-CAD6-A0DB-B566-FF5A01B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972A0-BCF2-BAE4-939A-92BDAB8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0CFC9-0D28-F132-84B9-E4C2AD0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FDB85-D5A7-4356-E433-C68B1575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83006-A41F-8687-F1EA-77467769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2CAF44-A682-8AB1-DF9E-FF62DFF3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8FEA28-E823-56A0-E441-48411C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29A87F-3C76-58EE-EF39-38353F0B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CA4709-8D5A-8FDE-547D-F6E02D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41EC4-C493-344D-156E-A942246E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6867BF-1EBA-4EAA-CCF9-0345EAF5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FFBF3-A368-2EE8-F5E8-CB588656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E1C157-131D-7773-9855-97068B4B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84C08A-67B6-EC4C-8A66-21591B97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6AE154-7547-8E2B-9AAD-CCA8B462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A43D3-770F-F8FA-E5A2-41ACB165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63ECF-1C36-99D5-3513-285CBC5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D6DEF-D2ED-9123-8A33-3BA1C3B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9EB06B-32ED-C2E3-A827-AFC5DEB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C47C01-14EB-3D65-7D30-60649E49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4218EC-B975-0808-3B70-5ECD87C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09D6F2-C7D5-D033-C084-D0E8775F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F72F99-D8F6-8E6F-17C0-4DF45D81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75A57-9227-AC7A-D218-F48865C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8D382-0574-B247-5335-D193793B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829BA-6752-6800-4145-0A23BC54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AB80F-C19C-0160-8843-2AC0B64D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1B1F90-8BBF-243C-2330-4BE47168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1FE9-F257-B800-9191-00905813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C17A4-5176-EAFA-78BF-08F2738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6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095C2-6299-C3AA-6BD9-87B463CF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28F905-DC3F-B18E-EFFB-06EDBA9D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919A5F-C8DC-4FAF-1B33-EC4C7B48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B1E4F-C4FE-42F2-55F5-DE3B127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C6826-1418-F1D8-828B-AFAEF28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D107F-23B3-723A-D028-F44EC772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6A4C87-6680-E4FB-11D6-DDF7FA7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0A349-4AB2-CDC7-1ED6-436F0A38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9CA83-F2DC-FD2F-8E69-D66905AD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4771-985E-41F2-B06B-3C96EDD18904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0D2A2-A5B4-83FC-60AC-CA6A20F0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86FC7-DB7C-E44E-8913-E829C9800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AF726-9EE0-23A0-F111-BDD36374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Machine Vision</a:t>
            </a:r>
            <a:br>
              <a:rPr lang="en-US" altLang="zh-TW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+mn-lt"/>
                <a:cs typeface="Times New Roman" panose="02020603050405020304" pitchFamily="18" charset="0"/>
              </a:rPr>
              <a:t>Homework#2</a:t>
            </a:r>
            <a:br>
              <a:rPr lang="en-US" altLang="zh-TW" sz="3100" dirty="0">
                <a:latin typeface="+mn-lt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+mn-lt"/>
                <a:cs typeface="Times New Roman" panose="02020603050405020304" pitchFamily="18" charset="0"/>
              </a:rPr>
              <a:t>Deadline: 2024/04/03 23:59:59</a:t>
            </a:r>
            <a:endParaRPr lang="zh-TW" altLang="en-US" sz="31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9DB96B-9C9F-7151-5878-0750AB2307CE}"/>
              </a:ext>
            </a:extLst>
          </p:cNvPr>
          <p:cNvSpPr txBox="1"/>
          <p:nvPr/>
        </p:nvSpPr>
        <p:spPr>
          <a:xfrm>
            <a:off x="3616325" y="4359123"/>
            <a:ext cx="495935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b="0" dirty="0">
                <a:solidFill>
                  <a:schemeClr val="tx1"/>
                </a:solidFill>
                <a:ea typeface="微軟正黑體" panose="020B0604030504040204" pitchFamily="34" charset="-120"/>
                <a:cs typeface="Times New Roman" panose="02020603050405020304" pitchFamily="18" charset="0"/>
              </a:rPr>
              <a:t>Robot Vision Lab (Room 1421)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TAs: 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魏士涵 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cs typeface="Times New Roman" panose="02020603050405020304" pitchFamily="18" charset="0"/>
              </a:rPr>
              <a:t>112598058@ntut.edu.tw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        賴靖嫺 </a:t>
            </a:r>
            <a:r>
              <a:rPr lang="en-US" altLang="zh-TW" sz="2400" dirty="0">
                <a:cs typeface="Times New Roman" panose="02020603050405020304" pitchFamily="18" charset="0"/>
              </a:rPr>
              <a:t>t112598008@ntut.edu.tw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96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3DA32-EC5D-476E-966C-54EB08C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HW#2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A21BF-4F85-43F0-8509-855313CF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altLang="zh-TW" sz="3200" dirty="0"/>
              <a:t>Component Labeling</a:t>
            </a:r>
          </a:p>
          <a:p>
            <a:pPr lvl="1">
              <a:lnSpc>
                <a:spcPts val="4000"/>
              </a:lnSpc>
            </a:pPr>
            <a:r>
              <a:rPr lang="en-US" altLang="zh-TW" sz="2800" dirty="0"/>
              <a:t>Convert the color image to a binary image.</a:t>
            </a:r>
          </a:p>
          <a:p>
            <a:pPr lvl="1">
              <a:lnSpc>
                <a:spcPts val="4000"/>
              </a:lnSpc>
            </a:pPr>
            <a:r>
              <a:rPr lang="en-US" altLang="zh-TW" sz="2800" dirty="0"/>
              <a:t>Labeling components using 4-connected and 8-connected.</a:t>
            </a:r>
          </a:p>
          <a:p>
            <a:pPr lvl="1">
              <a:lnSpc>
                <a:spcPts val="4000"/>
              </a:lnSpc>
            </a:pPr>
            <a:r>
              <a:rPr lang="en-US" altLang="zh-TW" sz="2800" dirty="0"/>
              <a:t>Output color image.</a:t>
            </a:r>
          </a:p>
          <a:p>
            <a:pPr lvl="1">
              <a:lnSpc>
                <a:spcPts val="4000"/>
              </a:lnSpc>
            </a:pPr>
            <a:endParaRPr lang="en-US" altLang="zh-TW" sz="2800" dirty="0"/>
          </a:p>
          <a:p>
            <a:pPr lvl="2">
              <a:lnSpc>
                <a:spcPts val="4000"/>
              </a:lnSpc>
            </a:pPr>
            <a:endParaRPr lang="en-US" altLang="zh-TW" sz="2800" dirty="0"/>
          </a:p>
          <a:p>
            <a:pPr marL="914400" lvl="2" indent="0">
              <a:lnSpc>
                <a:spcPts val="4000"/>
              </a:lnSpc>
              <a:buNone/>
            </a:pPr>
            <a:endParaRPr lang="zh-TW" altLang="zh-TW" dirty="0"/>
          </a:p>
          <a:p>
            <a:pPr marL="914400" lvl="2" indent="0">
              <a:lnSpc>
                <a:spcPts val="4000"/>
              </a:lnSpc>
              <a:buNone/>
            </a:pPr>
            <a:endParaRPr lang="en-US" altLang="zh-TW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993912-914A-43AA-8634-587D9828B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6412"/>
              </p:ext>
            </p:extLst>
          </p:nvPr>
        </p:nvGraphicFramePr>
        <p:xfrm>
          <a:off x="8775774" y="523558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209941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4855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19896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3809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080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279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B411DC7-FF01-4177-ABAE-51470C7F2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68620"/>
              </p:ext>
            </p:extLst>
          </p:nvPr>
        </p:nvGraphicFramePr>
        <p:xfrm>
          <a:off x="10130973" y="5181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209941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4855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1989664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809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6080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279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FDA57EC-0487-44B4-A3B9-0EB31CF2AC4B}"/>
              </a:ext>
            </a:extLst>
          </p:cNvPr>
          <p:cNvSpPr/>
          <p:nvPr/>
        </p:nvSpPr>
        <p:spPr>
          <a:xfrm>
            <a:off x="8623148" y="168812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4-connected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1CED54-0E88-4648-A795-0A31AA02EE73}"/>
              </a:ext>
            </a:extLst>
          </p:cNvPr>
          <p:cNvSpPr/>
          <p:nvPr/>
        </p:nvSpPr>
        <p:spPr>
          <a:xfrm>
            <a:off x="10040620" y="169288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8-connected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8BB1297-2AA9-6133-D2F3-80C38524D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25"/>
          <a:stretch/>
        </p:blipFill>
        <p:spPr>
          <a:xfrm>
            <a:off x="917147" y="4259262"/>
            <a:ext cx="3228975" cy="22336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986BEC-FC2B-90B1-1D3C-350F277A0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25"/>
          <a:stretch/>
        </p:blipFill>
        <p:spPr>
          <a:xfrm>
            <a:off x="4520986" y="4259262"/>
            <a:ext cx="3228975" cy="22336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D15521-7D6D-264E-D7C2-C2C7619B76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825"/>
          <a:stretch/>
        </p:blipFill>
        <p:spPr>
          <a:xfrm>
            <a:off x="8124825" y="4259262"/>
            <a:ext cx="3228975" cy="2233613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A169F1B-F985-30FC-5F6F-AC04ED38893C}"/>
              </a:ext>
            </a:extLst>
          </p:cNvPr>
          <p:cNvCxnSpPr/>
          <p:nvPr/>
        </p:nvCxnSpPr>
        <p:spPr>
          <a:xfrm>
            <a:off x="4248150" y="5391150"/>
            <a:ext cx="200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1CC12A9-9EF9-108F-95EF-1CE8795F2A3A}"/>
              </a:ext>
            </a:extLst>
          </p:cNvPr>
          <p:cNvCxnSpPr/>
          <p:nvPr/>
        </p:nvCxnSpPr>
        <p:spPr>
          <a:xfrm>
            <a:off x="7858125" y="5391150"/>
            <a:ext cx="2000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E0ED0-DCBF-108D-0AAC-1367EE9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HW#2</a:t>
            </a:r>
            <a:endParaRPr lang="zh-TW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22E91-3AF2-46D0-272C-5ECE175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dirty="0"/>
              <a:t>Report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Student ID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Name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Describe the main part of your method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Result</a:t>
            </a:r>
            <a:r>
              <a:rPr lang="zh-TW" altLang="en-US" sz="2800" dirty="0"/>
              <a:t> </a:t>
            </a:r>
            <a:r>
              <a:rPr lang="en-US" altLang="zh-TW" sz="2800" dirty="0"/>
              <a:t>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267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6A48A-84A5-1F70-44C6-C4CA8EC2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HW#2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667DC-C0CA-F1A3-E2DE-75AA879D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Rules in using C/C++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OpenCV-2.x </a:t>
            </a:r>
            <a:r>
              <a:rPr lang="en-US" altLang="zh-TW" dirty="0">
                <a:cs typeface="Times New Roman" panose="02020603050405020304" pitchFamily="18" charset="0"/>
              </a:rPr>
              <a:t>version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Read, save, show image (cvLoadImage, cvShowImage,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Define image (Mat)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Get image size (cvSize, cvGetSize)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Example:  cvtColor(image, gray, CV_RGB2GRAY);    // convert RGB to Gray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zh-TW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39B4-0635-8912-2930-FE05521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HW#2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9F3C-F6DF-39E7-EE38-601AC413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Rules in using Python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Read, save, show image (cv2.imread, cv2.imshow,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Define image 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Get image size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Example:  cv2.cvtColor(image, cv2.COLOR_BGR2GRAY) // convert RGB to Gray</a:t>
            </a: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2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C5C8-9CB6-9A46-F965-27529497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HW#2</a:t>
            </a:r>
            <a:endParaRPr lang="zh-TW" altLang="en-US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3BCA0-73C5-4FE3-FFF4-DD0C8B1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Grade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cs typeface="Times New Roman" panose="02020603050405020304" pitchFamily="18" charset="0"/>
              </a:rPr>
              <a:t>Program(80%)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cs typeface="Times New Roman" panose="02020603050405020304" pitchFamily="18" charset="0"/>
              </a:rPr>
              <a:t>Report(20%)</a:t>
            </a: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37DA1-6A8C-E537-9CBB-C792F314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HW#2</a:t>
            </a:r>
            <a:endParaRPr lang="zh-TW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7DFE-FFFE-4CE5-4361-22AA7F88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91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Folder Structure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cs typeface="Times New Roman" panose="02020603050405020304" pitchFamily="18" charset="0"/>
              </a:rPr>
              <a:t>There are 8 images in the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    results folder.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cs typeface="Times New Roman" panose="02020603050405020304" pitchFamily="18" charset="0"/>
              </a:rPr>
              <a:t>Write homework on the one program.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98A64E-C116-5F74-322A-46E7052DA243}"/>
              </a:ext>
            </a:extLst>
          </p:cNvPr>
          <p:cNvSpPr txBox="1"/>
          <p:nvPr/>
        </p:nvSpPr>
        <p:spPr>
          <a:xfrm>
            <a:off x="5518150" y="1146373"/>
            <a:ext cx="3443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img1_8.jpg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img2_8.jpg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img3_8.jpg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img4_4.jpg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└─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img4_8.jpg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112598008_hw1.py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112598008_hw1.pdf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49656-9C40-CA14-0C74-0667315B6A8A}"/>
              </a:ext>
            </a:extLst>
          </p:cNvPr>
          <p:cNvSpPr txBox="1"/>
          <p:nvPr/>
        </p:nvSpPr>
        <p:spPr>
          <a:xfrm>
            <a:off x="8495035" y="1146373"/>
            <a:ext cx="3024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project_hw1/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img3.jpg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img1_8.jpg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img2_8.jpg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├─ img3_4.jpg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├─ img3_8.jpg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├─ img4_4.jpg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img4_8.jpg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func.h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112598008_hw1.pdf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C5AF9-E09A-C9B9-E604-99ABB14DBF33}"/>
              </a:ext>
            </a:extLst>
          </p:cNvPr>
          <p:cNvSpPr txBox="1"/>
          <p:nvPr/>
        </p:nvSpPr>
        <p:spPr>
          <a:xfrm>
            <a:off x="8407077" y="77704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cs typeface="Times New Roman" panose="02020603050405020304" pitchFamily="18" charset="0"/>
              </a:rPr>
              <a:t>C/C++</a:t>
            </a:r>
            <a:endParaRPr lang="zh-TW" altLang="en-US" b="1" dirty="0"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5259A-F682-BF1B-C0BA-FD171F7F3D90}"/>
              </a:ext>
            </a:extLst>
          </p:cNvPr>
          <p:cNvSpPr txBox="1"/>
          <p:nvPr/>
        </p:nvSpPr>
        <p:spPr>
          <a:xfrm>
            <a:off x="5518150" y="77704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cs typeface="Times New Roman" panose="02020603050405020304" pitchFamily="18" charset="0"/>
              </a:rPr>
              <a:t>Python</a:t>
            </a:r>
            <a:endParaRPr lang="zh-TW" alt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926F-ABEE-104F-8FB2-0A37793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HW#2</a:t>
            </a:r>
            <a:endParaRPr lang="zh-TW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ADC06-6DB6-A943-8FC9-7FC4354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Please compress your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cs typeface="Times New Roman" panose="02020603050405020304" pitchFamily="18" charset="0"/>
              </a:rPr>
              <a:t> Example: 112598008_hw2.zip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Deadline: 2024/04/03 23:59:59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cs typeface="Times New Roman" panose="02020603050405020304" pitchFamily="18" charset="0"/>
              </a:rPr>
              <a:t> For each hour late, 10% of the total score will be deducted.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Don’t share your code and your report with other students.                  Do it by yourself.</a:t>
            </a:r>
          </a:p>
          <a:p>
            <a:pPr>
              <a:lnSpc>
                <a:spcPct val="150000"/>
              </a:lnSpc>
            </a:pP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4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542</Words>
  <Application>Microsoft Office PowerPoint</Application>
  <PresentationFormat>寬螢幕</PresentationFormat>
  <Paragraphs>99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佈景主題</vt:lpstr>
      <vt:lpstr>Machine Vision Homework#2 Deadline: 2024/04/03 23:59:59</vt:lpstr>
      <vt:lpstr>HW#2</vt:lpstr>
      <vt:lpstr>HW#2</vt:lpstr>
      <vt:lpstr>HW#2</vt:lpstr>
      <vt:lpstr>HW#2</vt:lpstr>
      <vt:lpstr>HW#2</vt:lpstr>
      <vt:lpstr>HW#2</vt:lpstr>
      <vt:lpstr>HW#2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Homework#1 Deadline: 2024/03/20 23:59:59</dc:title>
  <dc:creator>靖嫺 賴</dc:creator>
  <cp:lastModifiedBy>rvl</cp:lastModifiedBy>
  <cp:revision>9</cp:revision>
  <dcterms:created xsi:type="dcterms:W3CDTF">2024-03-05T14:56:40Z</dcterms:created>
  <dcterms:modified xsi:type="dcterms:W3CDTF">2024-03-17T19:20:38Z</dcterms:modified>
</cp:coreProperties>
</file>