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0E098-93CF-8E5B-F746-961DE57DA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4C4547-24EF-BBAE-ECF6-2069DF91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C05C9-F10E-B91A-F333-63C0D3DB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299F1-C2F3-29B2-4613-9FAF1709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DCBBC-B288-951A-20EF-2DBD3621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2D576-FF6B-2A6F-7230-E4EF442C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32C39B-F67C-F7CB-56F6-687174CF4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8EADC3-7B0B-A9B6-630C-D194CDB3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02EBEC-030B-01FD-8ADC-B811160B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7554A2-2714-0057-B1D2-E2F6AB3D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08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FA1794-CF01-F80F-9777-7CE9AAB3C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557DAF-FCBE-FA5D-3C3E-D0940E642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59369-1D4A-5435-3522-5BDA562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E0B56-8573-23CF-88AE-A24327F9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C8F62E-CBF0-E6F3-2834-A1314786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217AE-A009-0FAF-CD39-0FC7BA22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B54F7-D91E-D376-1D6B-172C3778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B0244-C4D7-F725-72FE-C1062ED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D67C8-613A-E79A-1F72-7BCA219D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6079F-A968-3384-8C03-EE050935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DF172-D6E1-71DB-3E25-02A26768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D5797C-A693-52AD-DB85-37626454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E2E32-3D80-320C-8AEB-62C0AE1C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B2D3C-553F-E648-EC9A-AA443458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4C295-9C9E-4C87-2276-917836B1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9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36CDB-D599-555B-1A18-30649249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02836-486E-0194-82E0-F3781D0B5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3C315C-9C7A-EE6A-F0BD-ABB48747C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2E04EB-248E-D044-0895-F624F22D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ABFF19-5FB2-50E3-15B8-8D3A245D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678FE8-CE70-A1A1-EF29-23AE2B56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9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1960E-BDA7-4866-A598-17AF0099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034DA5-D80D-F4F7-5813-AE056FBD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D165A-914F-D63F-50F2-73915038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8B9568-A283-6775-5A10-54ED42C17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EE57B1-7672-9AB9-F969-316745DA0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C44B6C-D352-97A1-0BB2-769DDA11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50EF9F-4AE8-211C-D3DC-D2B1493B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B137C9-5EF7-4CF0-39AB-0073496D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7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53056-C7C3-CA80-BA75-80489194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3E8114-DC47-AA17-BE3E-5F95F18D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55C874-7995-677B-7EA7-E3E9DCC2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4BB63A-EF38-C25D-8A28-717FA423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B277ED-5C17-3ADF-F4A3-A872B6D7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A10EDF-E399-722D-BABE-CFA5585B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E245A-1F64-1B95-6DFC-689C71A5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7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02672-911A-F0AC-1959-44B0C4D9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7CEB5-2927-E09D-4C60-36D77B287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440474-83BA-AF43-AAE0-56306A61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B73CE4-BBD4-7B75-FBE4-291DC8F7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3C9E5F-D042-4B65-1394-3B8FB4D0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16072E-40D3-74CA-52FC-3207034C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4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189C9-B13E-082B-60E9-CF18E2F3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C2472E-FFB7-13B6-073F-BEB3BD53E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4C491F-A095-37CD-0F26-97EF13C3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D38808-D4BA-3149-4069-75B9F958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CE29B4-2E6F-9AB5-0153-F2853160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61194F-E1A6-D095-7363-D69B0819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78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766FAD-DA2F-B9BD-D253-AD9F1389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180BB-9583-F7A3-421E-82CDD7E0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588DF6-8A5A-4BED-9D2D-2DECA5827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3E86-6229-40D7-861E-B3F94062408A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5E93C5-8F57-3048-F98D-2AFFD3352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48CBC-6940-798D-2626-8B9DFCC1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F7D5-6BB3-4CCC-BFE7-B4EFD8766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9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AF726-9EE0-23A0-F111-BDD36374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Vision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Homework#1</a:t>
            </a:r>
            <a:b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2024/03/20 23:59:59</a:t>
            </a:r>
            <a:endParaRPr lang="zh-TW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9DB96B-9C9F-7151-5878-0750AB2307CE}"/>
              </a:ext>
            </a:extLst>
          </p:cNvPr>
          <p:cNvSpPr txBox="1"/>
          <p:nvPr/>
        </p:nvSpPr>
        <p:spPr>
          <a:xfrm>
            <a:off x="3616325" y="4359123"/>
            <a:ext cx="495935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b="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Robot Vision Lab (Room 1421)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魏士涵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112598058@ntut.edu.tw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賴靖嫺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t112598008@ntut.edu.tw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9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37DA1-6A8C-E537-9CBB-C792F314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37DFE-FFFE-4CE5-4361-22AA7F88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91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21 images in the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results folder.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all questions in one program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98A64E-C116-5F74-322A-46E7052DA243}"/>
              </a:ext>
            </a:extLst>
          </p:cNvPr>
          <p:cNvSpPr txBox="1"/>
          <p:nvPr/>
        </p:nvSpPr>
        <p:spPr>
          <a:xfrm>
            <a:off x="5518150" y="1146373"/>
            <a:ext cx="3443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112598058_hw1/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img1_q1-1.jpg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img1_q1-2.jpg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img1_q1-3.jpg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img1_q2-1-half.jpg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img1_q2-1-double.jpg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img1_q2-2-half.jpg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img1_q2-2-double.jpg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img3_q2-2-double.jpg	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112598058_hw1.py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112598058_hw1.pdf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049656-9C40-CA14-0C74-0667315B6A8A}"/>
              </a:ext>
            </a:extLst>
          </p:cNvPr>
          <p:cNvSpPr txBox="1"/>
          <p:nvPr/>
        </p:nvSpPr>
        <p:spPr>
          <a:xfrm>
            <a:off x="8961586" y="1146373"/>
            <a:ext cx="3024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112598058_hw1/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img1_q1-1.jpg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img1_q1-2.jpg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img1_q1-3.jpg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img1_q2-1-half.jpg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img1_q2-1-double.jpg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img1_q2-2-half.jpg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img1_q2-2-double.jpg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         …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img3_q2-2-double.jpg 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func.h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112598058_hw1.pdf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AC5AF9-E09A-C9B9-E604-99ABB14DBF33}"/>
              </a:ext>
            </a:extLst>
          </p:cNvPr>
          <p:cNvSpPr txBox="1"/>
          <p:nvPr/>
        </p:nvSpPr>
        <p:spPr>
          <a:xfrm>
            <a:off x="8961586" y="77704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5259A-F682-BF1B-C0BA-FD171F7F3D90}"/>
              </a:ext>
            </a:extLst>
          </p:cNvPr>
          <p:cNvSpPr txBox="1"/>
          <p:nvPr/>
        </p:nvSpPr>
        <p:spPr>
          <a:xfrm>
            <a:off x="5518150" y="77704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5926F-ABEE-104F-8FB2-0A37793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ADC06-6DB6-A943-8FC9-7FC4354B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compress your files.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112598058_hw1.zip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2024/3/20 23:59:59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hour late, 10% of the total score will be deducted.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and your report with other students.                  Do it by yourself.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41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4548F-2819-3B71-4305-BFAAFECE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8B09B94-54E8-836B-B226-944167EB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Quantization(binary, gray, index-color)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1-1. Convert the color image to the grayscale image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)+(0.59×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)+(0.11×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1-2. Convert the grayscale image to the binary image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a appropriate threshold by yourself.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1-3. Convert the color image to the index-color image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your own colormap of 16 type colors.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8B09B94-54E8-836B-B226-944167EB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01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2D39E-8603-32DB-1CCE-AD5F824C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Quantum Representation of Indexed Images and its Applications |  International Journal of Theoretical Physics">
            <a:extLst>
              <a:ext uri="{FF2B5EF4-FFF2-40B4-BE49-F238E27FC236}">
                <a16:creationId xmlns:a16="http://schemas.microsoft.com/office/drawing/2014/main" id="{33D72C68-19B1-3C93-89CC-D7D56F68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9" y="3025078"/>
            <a:ext cx="4779962" cy="21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4BBA46-FF80-6066-8D4F-EA0D1764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2674371"/>
            <a:ext cx="1838324" cy="24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3E8D45C-C407-786F-E693-D243BFA8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74" y="2676706"/>
            <a:ext cx="2130425" cy="24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0CF71-B762-B22B-7541-976AC2A6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EADE8D8-8DF6-8012-190F-49F041462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 startAt="2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Resizing Image</a:t>
                </a:r>
              </a:p>
              <a:p>
                <a:pPr marL="457200" lvl="1" indent="0">
                  <a:buNone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2-1. Resizing image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without interpolation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EADE8D8-8DF6-8012-190F-49F041462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BFF76F-3A96-C2B3-9312-657BA0E7E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81784"/>
              </p:ext>
            </p:extLst>
          </p:nvPr>
        </p:nvGraphicFramePr>
        <p:xfrm>
          <a:off x="743744" y="4001294"/>
          <a:ext cx="1434306" cy="143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53">
                  <a:extLst>
                    <a:ext uri="{9D8B030D-6E8A-4147-A177-3AD203B41FA5}">
                      <a16:colId xmlns:a16="http://schemas.microsoft.com/office/drawing/2014/main" val="2175418788"/>
                    </a:ext>
                  </a:extLst>
                </a:gridCol>
                <a:gridCol w="717153">
                  <a:extLst>
                    <a:ext uri="{9D8B030D-6E8A-4147-A177-3AD203B41FA5}">
                      <a16:colId xmlns:a16="http://schemas.microsoft.com/office/drawing/2014/main" val="3075486313"/>
                    </a:ext>
                  </a:extLst>
                </a:gridCol>
              </a:tblGrid>
              <a:tr h="7171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40" marR="85340" marT="42670" marB="426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40" marR="85340" marT="42670" marB="42670" anchor="ctr"/>
                </a:tc>
                <a:extLst>
                  <a:ext uri="{0D108BD9-81ED-4DB2-BD59-A6C34878D82A}">
                    <a16:rowId xmlns:a16="http://schemas.microsoft.com/office/drawing/2014/main" val="2377201471"/>
                  </a:ext>
                </a:extLst>
              </a:tr>
              <a:tr h="717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40" marR="85340" marT="42670" marB="426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40" marR="85340" marT="42670" marB="42670" anchor="ctr"/>
                </a:tc>
                <a:extLst>
                  <a:ext uri="{0D108BD9-81ED-4DB2-BD59-A6C34878D82A}">
                    <a16:rowId xmlns:a16="http://schemas.microsoft.com/office/drawing/2014/main" val="136605054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A63773-6501-E255-F86B-6AF90DACB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02387"/>
              </p:ext>
            </p:extLst>
          </p:nvPr>
        </p:nvGraphicFramePr>
        <p:xfrm>
          <a:off x="2822300" y="329696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239887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926778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091686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49733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1701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8264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70546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86137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8FF2E-7B48-E89A-E93F-14F6855E2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05991"/>
              </p:ext>
            </p:extLst>
          </p:nvPr>
        </p:nvGraphicFramePr>
        <p:xfrm>
          <a:off x="6346550" y="329696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239887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926778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091686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49733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1701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8264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70546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8613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D2C3D8-A215-1044-CDFB-174D42A8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83109"/>
              </p:ext>
            </p:extLst>
          </p:nvPr>
        </p:nvGraphicFramePr>
        <p:xfrm>
          <a:off x="9937750" y="4001294"/>
          <a:ext cx="1530350" cy="15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217541878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3075486313"/>
                    </a:ext>
                  </a:extLst>
                </a:gridCol>
              </a:tblGrid>
              <a:tr h="765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54" marR="91054" marT="45528" marB="45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54" marR="91054" marT="45528" marB="45528" anchor="ctr"/>
                </a:tc>
                <a:extLst>
                  <a:ext uri="{0D108BD9-81ED-4DB2-BD59-A6C34878D82A}">
                    <a16:rowId xmlns:a16="http://schemas.microsoft.com/office/drawing/2014/main" val="2377201471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54" marR="91054" marT="45528" marB="45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54" marR="91054" marT="45528" marB="45528" anchor="ctr"/>
                </a:tc>
                <a:extLst>
                  <a:ext uri="{0D108BD9-81ED-4DB2-BD59-A6C34878D82A}">
                    <a16:rowId xmlns:a16="http://schemas.microsoft.com/office/drawing/2014/main" val="1366050545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086A4E3-53F4-8816-C0A1-B7D76E179821}"/>
              </a:ext>
            </a:extLst>
          </p:cNvPr>
          <p:cNvCxnSpPr/>
          <p:nvPr/>
        </p:nvCxnSpPr>
        <p:spPr>
          <a:xfrm>
            <a:off x="2292350" y="4736963"/>
            <a:ext cx="38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C273E9-918C-AA40-6970-BBE12FD8573D}"/>
              </a:ext>
            </a:extLst>
          </p:cNvPr>
          <p:cNvCxnSpPr/>
          <p:nvPr/>
        </p:nvCxnSpPr>
        <p:spPr>
          <a:xfrm>
            <a:off x="9309100" y="4736963"/>
            <a:ext cx="50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56102FF-730A-34D6-0377-BA067A89E988}"/>
              </a:ext>
            </a:extLst>
          </p:cNvPr>
          <p:cNvSpPr/>
          <p:nvPr/>
        </p:nvSpPr>
        <p:spPr>
          <a:xfrm>
            <a:off x="743744" y="4001294"/>
            <a:ext cx="710406" cy="7356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0D7C7C-9D23-3CF9-70ED-165C2E8688E4}"/>
              </a:ext>
            </a:extLst>
          </p:cNvPr>
          <p:cNvSpPr/>
          <p:nvPr/>
        </p:nvSpPr>
        <p:spPr>
          <a:xfrm>
            <a:off x="2822300" y="3296963"/>
            <a:ext cx="1434306" cy="14343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1A4DE8-1908-A1D0-4DB2-B38183475EB1}"/>
              </a:ext>
            </a:extLst>
          </p:cNvPr>
          <p:cNvSpPr/>
          <p:nvPr/>
        </p:nvSpPr>
        <p:spPr>
          <a:xfrm>
            <a:off x="6346550" y="3298276"/>
            <a:ext cx="1434306" cy="14343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2D3920-C091-021A-39AA-4B3B9E1DD30D}"/>
              </a:ext>
            </a:extLst>
          </p:cNvPr>
          <p:cNvSpPr/>
          <p:nvPr/>
        </p:nvSpPr>
        <p:spPr>
          <a:xfrm>
            <a:off x="9934972" y="4014114"/>
            <a:ext cx="758428" cy="7171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41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8D3E-7C86-E2E9-E816-4FBDDCD4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0AC4F-042F-EA03-8778-3A09D20E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09A1A-8A05-A106-B1B6-116F2B63D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 startAt="2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Resizing Image</a:t>
                </a:r>
              </a:p>
              <a:p>
                <a:pPr marL="457200" lvl="1" indent="0">
                  <a:buNone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2-2. Resizing image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with interpolation</a:t>
                </a:r>
              </a:p>
              <a:p>
                <a:pPr lvl="2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can use bilinear or bicubic interpolation.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09A1A-8A05-A106-B1B6-116F2B63D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7C1C22F-6D52-61E1-BA19-2AF1E00B9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86" y="3835400"/>
            <a:ext cx="2706013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FBBE90-7621-F0A9-D494-E726FA794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110" y="4054235"/>
            <a:ext cx="5290291" cy="13044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CEC82F-2DF5-16CD-61A8-A0DD35A29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65" t="48937" r="55885" b="45870"/>
          <a:stretch/>
        </p:blipFill>
        <p:spPr>
          <a:xfrm>
            <a:off x="5289547" y="5358252"/>
            <a:ext cx="4763415" cy="627536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0049945-35FA-6858-A2DB-615E4D48129E}"/>
              </a:ext>
            </a:extLst>
          </p:cNvPr>
          <p:cNvCxnSpPr/>
          <p:nvPr/>
        </p:nvCxnSpPr>
        <p:spPr>
          <a:xfrm flipH="1">
            <a:off x="3505200" y="4438650"/>
            <a:ext cx="1847850" cy="1365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E5F9C14-32DB-A2B8-78AD-2E8375B6E48C}"/>
              </a:ext>
            </a:extLst>
          </p:cNvPr>
          <p:cNvCxnSpPr/>
          <p:nvPr/>
        </p:nvCxnSpPr>
        <p:spPr>
          <a:xfrm flipH="1" flipV="1">
            <a:off x="3384550" y="4108450"/>
            <a:ext cx="1904997" cy="976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B66D7D-4275-5F7F-F6A2-B2FC628CBFC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320592" y="4596388"/>
            <a:ext cx="1968955" cy="1075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6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E0ED0-DCBF-108D-0AAC-1367EE97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22E91-3AF2-46D0-272C-5ECE175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main part of your method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images and colormaps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results you get</a:t>
            </a:r>
          </a:p>
        </p:txBody>
      </p:sp>
    </p:spTree>
    <p:extLst>
      <p:ext uri="{BB962C8B-B14F-4D97-AF65-F5344CB8AC3E}">
        <p14:creationId xmlns:p14="http://schemas.microsoft.com/office/powerpoint/2010/main" val="382267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6A48A-84A5-1F70-44C6-C4CA8EC2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667DC-C0CA-F1A3-E2DE-75AA879D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C/C++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OpenCV-2.x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save, show image (cvLoadImage, cvShowImage,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(Mat)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size (cvSize, cvGetSize)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cvtColor(image, gray, CV_RGB2GRAY);    // convert RGB to Gray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39B4-0635-8912-2930-FE05521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9F3C-F6DF-39E7-EE38-601AC413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Python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save, show image (cv2.imread, cv2.imshow,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size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cv2.cvtColor(image, cv2.COLOR_BGR2GRAY) // convert RGB to Gray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20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8C5C8-9CB6-9A46-F965-27529497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HW#1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3BCA0-73C5-4FE3-FFF4-DD0C8B17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Program(80%)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Q1-1(10%)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Q1-2(10%)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Q1-3(20%)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Q2-1(15%)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Q2-2(25%)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Report(20%)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710</Words>
  <Application>Microsoft Office PowerPoint</Application>
  <PresentationFormat>寬螢幕</PresentationFormat>
  <Paragraphs>148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Machine Vision Homework#1 Deadline: 2024/03/20 23:59:59</vt:lpstr>
      <vt:lpstr>HW#1</vt:lpstr>
      <vt:lpstr>HW#1</vt:lpstr>
      <vt:lpstr>HW#1</vt:lpstr>
      <vt:lpstr>HW#1</vt:lpstr>
      <vt:lpstr>HW#1</vt:lpstr>
      <vt:lpstr>HW#1</vt:lpstr>
      <vt:lpstr>HW#1</vt:lpstr>
      <vt:lpstr>HW#1</vt:lpstr>
      <vt:lpstr>HW#1</vt:lpstr>
      <vt:lpstr>HW#1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Homework#1 Deadline: 2024/03/20 23:59:59</dc:title>
  <dc:creator>ShihHan Wei</dc:creator>
  <cp:lastModifiedBy>ShihHan Wei</cp:lastModifiedBy>
  <cp:revision>10</cp:revision>
  <dcterms:created xsi:type="dcterms:W3CDTF">2024-02-28T02:10:42Z</dcterms:created>
  <dcterms:modified xsi:type="dcterms:W3CDTF">2024-03-05T19:17:36Z</dcterms:modified>
</cp:coreProperties>
</file>