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3"/>
  </p:notesMasterIdLst>
  <p:handoutMasterIdLst>
    <p:handoutMasterId r:id="rId4"/>
  </p:handoutMasterIdLst>
  <p:sldIdLst>
    <p:sldId id="503" r:id="rId2"/>
  </p:sldIdLst>
  <p:sldSz cx="9144000" cy="5143500" type="screen16x9"/>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12">
          <p15:clr>
            <a:srgbClr val="A4A3A4"/>
          </p15:clr>
        </p15:guide>
        <p15:guide id="2" pos="2880">
          <p15:clr>
            <a:srgbClr val="A4A3A4"/>
          </p15:clr>
        </p15:guide>
        <p15:guide id="3" orient="horz" pos="146" userDrawn="1">
          <p15:clr>
            <a:srgbClr val="A4A3A4"/>
          </p15:clr>
        </p15:guide>
        <p15:guide id="4" pos="2384">
          <p15:clr>
            <a:srgbClr val="A4A3A4"/>
          </p15:clr>
        </p15:guide>
        <p15:guide id="5" orient="horz" pos="4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D2FF"/>
    <a:srgbClr val="E1ECFF"/>
    <a:srgbClr val="CDDFFF"/>
    <a:srgbClr val="FFCC00"/>
    <a:srgbClr val="D1E1FF"/>
    <a:srgbClr val="C9DCFF"/>
    <a:srgbClr val="009ADF"/>
    <a:srgbClr val="FF5050"/>
    <a:srgbClr val="00CC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8330" autoAdjust="0"/>
  </p:normalViewPr>
  <p:slideViewPr>
    <p:cSldViewPr snapToGrid="0" snapToObjects="1" showGuides="1">
      <p:cViewPr varScale="1">
        <p:scale>
          <a:sx n="82" d="100"/>
          <a:sy n="82" d="100"/>
        </p:scale>
        <p:origin x="954" y="78"/>
      </p:cViewPr>
      <p:guideLst>
        <p:guide orient="horz" pos="1712"/>
        <p:guide pos="2880"/>
        <p:guide orient="horz" pos="146"/>
        <p:guide pos="2384"/>
        <p:guide orient="horz" pos="463"/>
      </p:guideLst>
    </p:cSldViewPr>
  </p:slideViewPr>
  <p:outlineViewPr>
    <p:cViewPr>
      <p:scale>
        <a:sx n="33" d="100"/>
        <a:sy n="33" d="100"/>
      </p:scale>
      <p:origin x="0" y="-7062"/>
    </p:cViewPr>
  </p:outlineViewPr>
  <p:notesTextViewPr>
    <p:cViewPr>
      <p:scale>
        <a:sx n="75" d="100"/>
        <a:sy n="75" d="100"/>
      </p:scale>
      <p:origin x="0" y="0"/>
    </p:cViewPr>
  </p:notesTextViewPr>
  <p:sorterViewPr>
    <p:cViewPr>
      <p:scale>
        <a:sx n="100" d="100"/>
        <a:sy n="100" d="100"/>
      </p:scale>
      <p:origin x="0" y="-1056"/>
    </p:cViewPr>
  </p:sorterViewPr>
  <p:notesViewPr>
    <p:cSldViewPr snapToGrid="0" snapToObjects="1" showGuides="1">
      <p:cViewPr>
        <p:scale>
          <a:sx n="61" d="100"/>
          <a:sy n="61" d="100"/>
        </p:scale>
        <p:origin x="2736" y="5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handoutMaster" Target="handoutMasters/handoutMaster1.xml"/><Relationship Id="rId9"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6435"/>
          </a:xfrm>
          <a:prstGeom prst="rect">
            <a:avLst/>
          </a:prstGeom>
        </p:spPr>
        <p:txBody>
          <a:bodyPr vert="horz" lIns="93175" tIns="46587" rIns="93175" bIns="46587" rtlCol="0"/>
          <a:lstStyle>
            <a:lvl1pPr algn="l">
              <a:defRPr sz="1200"/>
            </a:lvl1pPr>
          </a:lstStyle>
          <a:p>
            <a:endParaRPr lang="en-GB" dirty="0"/>
          </a:p>
        </p:txBody>
      </p:sp>
      <p:sp>
        <p:nvSpPr>
          <p:cNvPr id="3" name="Date Placeholder 2"/>
          <p:cNvSpPr>
            <a:spLocks noGrp="1"/>
          </p:cNvSpPr>
          <p:nvPr>
            <p:ph type="dt" sz="quarter" idx="1"/>
          </p:nvPr>
        </p:nvSpPr>
        <p:spPr>
          <a:xfrm>
            <a:off x="3884614" y="1"/>
            <a:ext cx="2971800" cy="466435"/>
          </a:xfrm>
          <a:prstGeom prst="rect">
            <a:avLst/>
          </a:prstGeom>
        </p:spPr>
        <p:txBody>
          <a:bodyPr vert="horz" lIns="93175" tIns="46587" rIns="93175" bIns="46587" rtlCol="0"/>
          <a:lstStyle>
            <a:lvl1pPr algn="r">
              <a:defRPr sz="1200"/>
            </a:lvl1pPr>
          </a:lstStyle>
          <a:p>
            <a:fld id="{7CEE6309-67BC-4544-8FC4-C8AD813A8934}" type="datetimeFigureOut">
              <a:rPr lang="en-GB" smtClean="0"/>
              <a:t>27/11/2020</a:t>
            </a:fld>
            <a:endParaRPr lang="en-GB" dirty="0"/>
          </a:p>
        </p:txBody>
      </p:sp>
      <p:sp>
        <p:nvSpPr>
          <p:cNvPr id="4" name="Footer Placeholder 3"/>
          <p:cNvSpPr>
            <a:spLocks noGrp="1"/>
          </p:cNvSpPr>
          <p:nvPr>
            <p:ph type="ftr" sz="quarter" idx="2"/>
          </p:nvPr>
        </p:nvSpPr>
        <p:spPr>
          <a:xfrm>
            <a:off x="0" y="8829968"/>
            <a:ext cx="2971800" cy="466434"/>
          </a:xfrm>
          <a:prstGeom prst="rect">
            <a:avLst/>
          </a:prstGeom>
        </p:spPr>
        <p:txBody>
          <a:bodyPr vert="horz" lIns="93175" tIns="46587" rIns="93175" bIns="46587"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4" y="8829968"/>
            <a:ext cx="2971800" cy="466434"/>
          </a:xfrm>
          <a:prstGeom prst="rect">
            <a:avLst/>
          </a:prstGeom>
        </p:spPr>
        <p:txBody>
          <a:bodyPr vert="horz" lIns="93175" tIns="46587" rIns="93175" bIns="46587" rtlCol="0" anchor="b"/>
          <a:lstStyle>
            <a:lvl1pPr algn="r">
              <a:defRPr sz="1200"/>
            </a:lvl1pPr>
          </a:lstStyle>
          <a:p>
            <a:fld id="{08BA5BF2-4A53-4DE4-87B3-70BA5FBB0BF5}" type="slidenum">
              <a:rPr lang="en-GB" smtClean="0"/>
              <a:t>‹#›</a:t>
            </a:fld>
            <a:endParaRPr lang="en-GB" dirty="0"/>
          </a:p>
        </p:txBody>
      </p:sp>
    </p:spTree>
    <p:extLst>
      <p:ext uri="{BB962C8B-B14F-4D97-AF65-F5344CB8AC3E}">
        <p14:creationId xmlns:p14="http://schemas.microsoft.com/office/powerpoint/2010/main" val="494832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6435"/>
          </a:xfrm>
          <a:prstGeom prst="rect">
            <a:avLst/>
          </a:prstGeom>
        </p:spPr>
        <p:txBody>
          <a:bodyPr vert="horz" lIns="93175" tIns="46587" rIns="93175" bIns="46587" rtlCol="0"/>
          <a:lstStyle>
            <a:lvl1pPr algn="l">
              <a:defRPr sz="1200"/>
            </a:lvl1pPr>
          </a:lstStyle>
          <a:p>
            <a:endParaRPr lang="en-US" dirty="0"/>
          </a:p>
        </p:txBody>
      </p:sp>
      <p:sp>
        <p:nvSpPr>
          <p:cNvPr id="3" name="Date Placeholder 2"/>
          <p:cNvSpPr>
            <a:spLocks noGrp="1"/>
          </p:cNvSpPr>
          <p:nvPr>
            <p:ph type="dt" idx="1"/>
          </p:nvPr>
        </p:nvSpPr>
        <p:spPr>
          <a:xfrm>
            <a:off x="3884614" y="1"/>
            <a:ext cx="2971800" cy="466435"/>
          </a:xfrm>
          <a:prstGeom prst="rect">
            <a:avLst/>
          </a:prstGeom>
        </p:spPr>
        <p:txBody>
          <a:bodyPr vert="horz" lIns="93175" tIns="46587" rIns="93175" bIns="46587" rtlCol="0"/>
          <a:lstStyle>
            <a:lvl1pPr algn="r">
              <a:defRPr sz="1200"/>
            </a:lvl1pPr>
          </a:lstStyle>
          <a:p>
            <a:fld id="{873B79FE-15E3-40D4-891B-13AE3FE7A5CE}" type="datetimeFigureOut">
              <a:rPr lang="en-US" smtClean="0"/>
              <a:t>11/27/2020</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3175" tIns="46587" rIns="93175" bIns="46587" rtlCol="0" anchor="ctr"/>
          <a:lstStyle/>
          <a:p>
            <a:endParaRPr lang="en-US" dirty="0"/>
          </a:p>
        </p:txBody>
      </p:sp>
      <p:sp>
        <p:nvSpPr>
          <p:cNvPr id="5" name="Notes Placeholder 4"/>
          <p:cNvSpPr>
            <a:spLocks noGrp="1"/>
          </p:cNvSpPr>
          <p:nvPr>
            <p:ph type="body" sz="quarter" idx="3"/>
          </p:nvPr>
        </p:nvSpPr>
        <p:spPr>
          <a:xfrm>
            <a:off x="685800" y="4473893"/>
            <a:ext cx="5486400" cy="3660457"/>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8"/>
            <a:ext cx="2971800" cy="466434"/>
          </a:xfrm>
          <a:prstGeom prst="rect">
            <a:avLst/>
          </a:prstGeom>
        </p:spPr>
        <p:txBody>
          <a:bodyPr vert="horz" lIns="93175" tIns="46587" rIns="93175" bIns="4658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8"/>
            <a:ext cx="2971800" cy="466434"/>
          </a:xfrm>
          <a:prstGeom prst="rect">
            <a:avLst/>
          </a:prstGeom>
        </p:spPr>
        <p:txBody>
          <a:bodyPr vert="horz" lIns="93175" tIns="46587" rIns="93175" bIns="46587" rtlCol="0" anchor="b"/>
          <a:lstStyle>
            <a:lvl1pPr algn="r">
              <a:defRPr sz="1200"/>
            </a:lvl1pPr>
          </a:lstStyle>
          <a:p>
            <a:fld id="{082A3234-383D-4759-BCF8-BB5D2C06880C}" type="slidenum">
              <a:rPr lang="en-US" smtClean="0"/>
              <a:t>‹#›</a:t>
            </a:fld>
            <a:endParaRPr lang="en-US" dirty="0"/>
          </a:p>
        </p:txBody>
      </p:sp>
    </p:spTree>
    <p:extLst>
      <p:ext uri="{BB962C8B-B14F-4D97-AF65-F5344CB8AC3E}">
        <p14:creationId xmlns:p14="http://schemas.microsoft.com/office/powerpoint/2010/main" val="292680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p>
          <a:p>
            <a:endParaRPr lang="en-US" dirty="0" smtClean="0"/>
          </a:p>
          <a:p>
            <a:pPr marL="228600" indent="-228600">
              <a:buAutoNum type="arabicParenR"/>
            </a:pPr>
            <a:r>
              <a:rPr lang="en-US" dirty="0" smtClean="0"/>
              <a:t>Cover slide content</a:t>
            </a:r>
          </a:p>
          <a:p>
            <a:pPr marL="0" indent="0">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lumMod val="75000"/>
                  </a:schemeClr>
                </a:solidFill>
                <a:latin typeface="+mn-lt"/>
                <a:ea typeface="+mn-ea"/>
                <a:cs typeface="+mn-cs"/>
              </a:rPr>
              <a:t>Why we listen…</a:t>
            </a:r>
            <a:endParaRPr lang="en-US" dirty="0" smtClean="0"/>
          </a:p>
          <a:p>
            <a:pPr marL="342900" indent="-342900">
              <a:spcBef>
                <a:spcPts val="600"/>
              </a:spcBef>
              <a:buFont typeface="+mj-lt"/>
              <a:buAutoNum type="arabicPeriod"/>
            </a:pPr>
            <a:r>
              <a:rPr lang="en-US" dirty="0" smtClean="0">
                <a:solidFill>
                  <a:schemeClr val="tx2">
                    <a:lumMod val="75000"/>
                  </a:schemeClr>
                </a:solidFill>
              </a:rPr>
              <a:t>Give our team members a voice</a:t>
            </a:r>
          </a:p>
          <a:p>
            <a:pPr marL="342900" indent="-342900">
              <a:spcBef>
                <a:spcPts val="600"/>
              </a:spcBef>
              <a:buFont typeface="+mj-lt"/>
              <a:buAutoNum type="arabicPeriod"/>
            </a:pPr>
            <a:r>
              <a:rPr lang="en-US" dirty="0" smtClean="0">
                <a:solidFill>
                  <a:schemeClr val="tx2">
                    <a:lumMod val="75000"/>
                  </a:schemeClr>
                </a:solidFill>
              </a:rPr>
              <a:t>Tell us how we can improve the experience for our teams</a:t>
            </a:r>
          </a:p>
          <a:p>
            <a:pPr marL="342900" indent="-342900">
              <a:spcBef>
                <a:spcPts val="600"/>
              </a:spcBef>
              <a:buFont typeface="+mj-lt"/>
              <a:buAutoNum type="arabicPeriod"/>
            </a:pPr>
            <a:r>
              <a:rPr lang="en-US" dirty="0" smtClean="0">
                <a:solidFill>
                  <a:schemeClr val="tx2">
                    <a:lumMod val="75000"/>
                  </a:schemeClr>
                </a:solidFill>
              </a:rPr>
              <a:t>Benchmarking against other employers</a:t>
            </a:r>
          </a:p>
          <a:p>
            <a:pPr marL="342900" indent="-342900">
              <a:spcBef>
                <a:spcPts val="600"/>
              </a:spcBef>
              <a:buFont typeface="+mj-lt"/>
              <a:buAutoNum type="arabicPeriod"/>
            </a:pPr>
            <a:r>
              <a:rPr lang="en-US" dirty="0" smtClean="0">
                <a:solidFill>
                  <a:schemeClr val="tx2">
                    <a:lumMod val="75000"/>
                  </a:schemeClr>
                </a:solidFill>
              </a:rPr>
              <a:t>Be recognized as a best place to work</a:t>
            </a:r>
          </a:p>
          <a:p>
            <a:pPr marL="342900" indent="-342900">
              <a:spcBef>
                <a:spcPts val="600"/>
              </a:spcBef>
              <a:buFont typeface="+mj-lt"/>
              <a:buAutoNum type="arabicPeriod"/>
            </a:pPr>
            <a:r>
              <a:rPr lang="en-US" dirty="0" smtClean="0">
                <a:solidFill>
                  <a:schemeClr val="tx2">
                    <a:lumMod val="75000"/>
                  </a:schemeClr>
                </a:solidFill>
              </a:rPr>
              <a:t>Win the “war on talent”- attract and retain </a:t>
            </a:r>
          </a:p>
          <a:p>
            <a:pPr marL="342900" indent="-342900">
              <a:spcBef>
                <a:spcPts val="600"/>
              </a:spcBef>
              <a:buFont typeface="+mj-lt"/>
              <a:buAutoNum type="arabicPeriod"/>
            </a:pPr>
            <a:r>
              <a:rPr lang="en-US" dirty="0" smtClean="0">
                <a:solidFill>
                  <a:schemeClr val="tx2">
                    <a:lumMod val="75000"/>
                  </a:schemeClr>
                </a:solidFill>
              </a:rPr>
              <a:t>Cultivate innovation, searching for ways to do things better</a:t>
            </a:r>
          </a:p>
          <a:p>
            <a:pPr marL="342900" indent="-342900">
              <a:spcBef>
                <a:spcPts val="600"/>
              </a:spcBef>
              <a:buFont typeface="+mj-lt"/>
              <a:buAutoNum type="arabicPeriod"/>
            </a:pPr>
            <a:r>
              <a:rPr lang="en-US" dirty="0" smtClean="0">
                <a:solidFill>
                  <a:schemeClr val="tx2">
                    <a:lumMod val="75000"/>
                  </a:schemeClr>
                </a:solidFill>
              </a:rPr>
              <a:t>More buy-in and trust, better alignment and outcomes</a:t>
            </a:r>
            <a:endParaRPr lang="en-US" sz="200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82A3234-383D-4759-BCF8-BB5D2C06880C}" type="slidenum">
              <a:rPr lang="en-US" smtClean="0"/>
              <a:t>1</a:t>
            </a:fld>
            <a:endParaRPr lang="en-US" dirty="0"/>
          </a:p>
        </p:txBody>
      </p:sp>
    </p:spTree>
    <p:extLst>
      <p:ext uri="{BB962C8B-B14F-4D97-AF65-F5344CB8AC3E}">
        <p14:creationId xmlns:p14="http://schemas.microsoft.com/office/powerpoint/2010/main" val="1116246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101699"/>
            <a:ext cx="7382096" cy="1602825"/>
          </a:xfrm>
          <a:prstGeom prst="rect">
            <a:avLst/>
          </a:prstGeom>
        </p:spPr>
        <p:txBody>
          <a:bodyPr/>
          <a:lstStyle>
            <a:lvl1pPr marL="0" indent="0" algn="l">
              <a:lnSpc>
                <a:spcPts val="6200"/>
              </a:lnSpc>
              <a:spcBef>
                <a:spcPts val="0"/>
              </a:spcBef>
              <a:buNone/>
              <a:defRPr sz="6200" b="1" i="0" baseline="0">
                <a:solidFill>
                  <a:schemeClr val="tx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923302"/>
            <a:ext cx="7382096" cy="1328498"/>
          </a:xfrm>
          <a:prstGeom prst="rect">
            <a:avLst/>
          </a:prstGeom>
        </p:spPr>
        <p:txBody>
          <a:bodyPr anchor="b"/>
          <a:lstStyle>
            <a:lvl1pPr algn="l">
              <a:lnSpc>
                <a:spcPts val="6200"/>
              </a:lnSpc>
              <a:spcBef>
                <a:spcPts val="0"/>
              </a:spcBef>
              <a:defRPr sz="6200" b="1" i="0" baseline="0">
                <a:solidFill>
                  <a:schemeClr val="bg1"/>
                </a:solidFill>
                <a:latin typeface="Calibri" charset="0"/>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419111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background - half image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7" name="Picture Placeholder 2"/>
          <p:cNvSpPr>
            <a:spLocks noGrp="1"/>
          </p:cNvSpPr>
          <p:nvPr>
            <p:ph type="pic" idx="1"/>
          </p:nvPr>
        </p:nvSpPr>
        <p:spPr>
          <a:xfrm>
            <a:off x="4618740" y="240881"/>
            <a:ext cx="4296659" cy="4669786"/>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Subtitle 2"/>
          <p:cNvSpPr>
            <a:spLocks noGrp="1"/>
          </p:cNvSpPr>
          <p:nvPr>
            <p:ph type="subTitle" idx="10"/>
          </p:nvPr>
        </p:nvSpPr>
        <p:spPr>
          <a:xfrm>
            <a:off x="870411" y="906611"/>
            <a:ext cx="3693769" cy="354248"/>
          </a:xfrm>
          <a:prstGeom prst="rect">
            <a:avLst/>
          </a:prstGeom>
        </p:spPr>
        <p:txBody>
          <a:bodyPr anchor="b"/>
          <a:lstStyle>
            <a:lvl1pPr marL="0" indent="0" algn="l">
              <a:buNone/>
              <a:defRPr sz="2300" b="1" i="0" baseline="0">
                <a:solidFill>
                  <a:schemeClr val="bg1"/>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
        <p:nvSpPr>
          <p:cNvPr id="13" name="Content Placeholder 3"/>
          <p:cNvSpPr>
            <a:spLocks noGrp="1"/>
          </p:cNvSpPr>
          <p:nvPr>
            <p:ph idx="11"/>
          </p:nvPr>
        </p:nvSpPr>
        <p:spPr>
          <a:xfrm>
            <a:off x="884161" y="1399752"/>
            <a:ext cx="3680219" cy="1551996"/>
          </a:xfrm>
          <a:prstGeom prst="rect">
            <a:avLst/>
          </a:prstGeom>
        </p:spPr>
        <p:txBody>
          <a:bodyPr/>
          <a:lstStyle>
            <a:lvl1pPr marL="150813" indent="-150813">
              <a:lnSpc>
                <a:spcPct val="100000"/>
              </a:lnSpc>
              <a:spcBef>
                <a:spcPts val="1200"/>
              </a:spcBef>
              <a:buClr>
                <a:schemeClr val="accent3"/>
              </a:buClr>
              <a:buSzPct val="75000"/>
              <a:defRPr sz="1800">
                <a:solidFill>
                  <a:schemeClr val="tx2"/>
                </a:solidFill>
              </a:defRPr>
            </a:lvl1pPr>
            <a:lvl2pPr>
              <a:buClr>
                <a:srgbClr val="009ADF"/>
              </a:buClr>
              <a:buSzPct val="75000"/>
              <a:defRPr/>
            </a:lvl2pPr>
          </a:lstStyle>
          <a:p>
            <a:pPr lvl="0"/>
            <a:r>
              <a:rPr lang="en-US" dirty="0"/>
              <a:t>Edit Master text styles</a:t>
            </a:r>
          </a:p>
          <a:p>
            <a:endParaRPr lang="en-GB" dirty="0"/>
          </a:p>
        </p:txBody>
      </p:sp>
      <p:sp>
        <p:nvSpPr>
          <p:cNvPr id="15" name="Content Placeholder 3"/>
          <p:cNvSpPr>
            <a:spLocks noGrp="1"/>
          </p:cNvSpPr>
          <p:nvPr>
            <p:ph idx="12"/>
          </p:nvPr>
        </p:nvSpPr>
        <p:spPr>
          <a:xfrm>
            <a:off x="884161" y="2951748"/>
            <a:ext cx="3680219" cy="1231632"/>
          </a:xfrm>
          <a:prstGeom prst="rect">
            <a:avLst/>
          </a:prstGeom>
        </p:spPr>
        <p:txBody>
          <a:bodyPr/>
          <a:lstStyle>
            <a:lvl1pPr marL="0" indent="0">
              <a:lnSpc>
                <a:spcPct val="100000"/>
              </a:lnSpc>
              <a:spcBef>
                <a:spcPts val="1200"/>
              </a:spcBef>
              <a:buClr>
                <a:schemeClr val="accent3"/>
              </a:buClr>
              <a:buSzPct val="75000"/>
              <a:buNone/>
              <a:defRPr sz="1800">
                <a:solidFill>
                  <a:schemeClr val="bg1"/>
                </a:solidFill>
              </a:defRPr>
            </a:lvl1pPr>
            <a:lvl2pPr>
              <a:buClr>
                <a:srgbClr val="009ADF"/>
              </a:buClr>
              <a:buSzPct val="75000"/>
              <a:defRPr/>
            </a:lvl2pPr>
          </a:lstStyle>
          <a:p>
            <a:pPr lvl="0"/>
            <a:r>
              <a:rPr lang="en-US" dirty="0"/>
              <a:t>Edit Master text styles</a:t>
            </a:r>
          </a:p>
          <a:p>
            <a:endParaRPr lang="en-GB" dirty="0"/>
          </a:p>
        </p:txBody>
      </p:sp>
    </p:spTree>
    <p:extLst>
      <p:ext uri="{BB962C8B-B14F-4D97-AF65-F5344CB8AC3E}">
        <p14:creationId xmlns:p14="http://schemas.microsoft.com/office/powerpoint/2010/main" val="11937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ue background - half image ">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7" name="Picture Placeholder 2"/>
          <p:cNvSpPr>
            <a:spLocks noGrp="1"/>
          </p:cNvSpPr>
          <p:nvPr>
            <p:ph type="pic" idx="1"/>
          </p:nvPr>
        </p:nvSpPr>
        <p:spPr>
          <a:xfrm>
            <a:off x="4618740" y="240881"/>
            <a:ext cx="4296659" cy="4669786"/>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Subtitle 2"/>
          <p:cNvSpPr>
            <a:spLocks noGrp="1"/>
          </p:cNvSpPr>
          <p:nvPr>
            <p:ph type="subTitle" idx="10"/>
          </p:nvPr>
        </p:nvSpPr>
        <p:spPr>
          <a:xfrm>
            <a:off x="870411" y="906611"/>
            <a:ext cx="3693769" cy="354248"/>
          </a:xfrm>
          <a:prstGeom prst="rect">
            <a:avLst/>
          </a:prstGeom>
        </p:spPr>
        <p:txBody>
          <a:bodyPr anchor="b"/>
          <a:lstStyle>
            <a:lvl1pPr marL="0" indent="0" algn="l">
              <a:buNone/>
              <a:defRPr sz="2300" b="1" i="0" baseline="0">
                <a:solidFill>
                  <a:schemeClr val="accent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
        <p:nvSpPr>
          <p:cNvPr id="13" name="Content Placeholder 3"/>
          <p:cNvSpPr>
            <a:spLocks noGrp="1"/>
          </p:cNvSpPr>
          <p:nvPr>
            <p:ph idx="11"/>
          </p:nvPr>
        </p:nvSpPr>
        <p:spPr>
          <a:xfrm>
            <a:off x="884161" y="1399752"/>
            <a:ext cx="3680219" cy="1551996"/>
          </a:xfrm>
          <a:prstGeom prst="rect">
            <a:avLst/>
          </a:prstGeom>
        </p:spPr>
        <p:txBody>
          <a:bodyPr/>
          <a:lstStyle>
            <a:lvl1pPr marL="150813" indent="-150813">
              <a:lnSpc>
                <a:spcPct val="100000"/>
              </a:lnSpc>
              <a:spcBef>
                <a:spcPts val="1200"/>
              </a:spcBef>
              <a:buClr>
                <a:schemeClr val="tx2"/>
              </a:buClr>
              <a:buSzPct val="75000"/>
              <a:defRPr sz="1800">
                <a:solidFill>
                  <a:srgbClr val="53565A"/>
                </a:solidFill>
              </a:defRPr>
            </a:lvl1pPr>
            <a:lvl2pPr>
              <a:buClr>
                <a:srgbClr val="009ADF"/>
              </a:buClr>
              <a:buSzPct val="75000"/>
              <a:defRPr/>
            </a:lvl2pPr>
          </a:lstStyle>
          <a:p>
            <a:pPr lvl="0"/>
            <a:r>
              <a:rPr lang="en-US" dirty="0"/>
              <a:t>Edit Master text styles</a:t>
            </a:r>
          </a:p>
          <a:p>
            <a:endParaRPr lang="en-GB" dirty="0"/>
          </a:p>
        </p:txBody>
      </p:sp>
      <p:sp>
        <p:nvSpPr>
          <p:cNvPr id="15" name="Content Placeholder 3"/>
          <p:cNvSpPr>
            <a:spLocks noGrp="1"/>
          </p:cNvSpPr>
          <p:nvPr>
            <p:ph idx="12"/>
          </p:nvPr>
        </p:nvSpPr>
        <p:spPr>
          <a:xfrm>
            <a:off x="884161" y="2951748"/>
            <a:ext cx="3680219" cy="1231632"/>
          </a:xfrm>
          <a:prstGeom prst="rect">
            <a:avLst/>
          </a:prstGeom>
        </p:spPr>
        <p:txBody>
          <a:bodyPr/>
          <a:lstStyle>
            <a:lvl1pPr marL="0" indent="0">
              <a:lnSpc>
                <a:spcPct val="100000"/>
              </a:lnSpc>
              <a:spcBef>
                <a:spcPts val="1200"/>
              </a:spcBef>
              <a:buClr>
                <a:schemeClr val="accent3"/>
              </a:buClr>
              <a:buSzPct val="75000"/>
              <a:buNone/>
              <a:defRPr sz="1800">
                <a:solidFill>
                  <a:schemeClr val="accent2"/>
                </a:solidFill>
              </a:defRPr>
            </a:lvl1pPr>
            <a:lvl2pPr>
              <a:buClr>
                <a:srgbClr val="009ADF"/>
              </a:buClr>
              <a:buSzPct val="75000"/>
              <a:defRPr/>
            </a:lvl2pPr>
          </a:lstStyle>
          <a:p>
            <a:pPr lvl="0"/>
            <a:r>
              <a:rPr lang="en-US" dirty="0"/>
              <a:t>Edit Master text styles</a:t>
            </a:r>
          </a:p>
          <a:p>
            <a:endParaRPr lang="en-GB" dirty="0"/>
          </a:p>
        </p:txBody>
      </p:sp>
    </p:spTree>
    <p:extLst>
      <p:ext uri="{BB962C8B-B14F-4D97-AF65-F5344CB8AC3E}">
        <p14:creationId xmlns:p14="http://schemas.microsoft.com/office/powerpoint/2010/main" val="109692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y background - half im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7" name="Picture Placeholder 2"/>
          <p:cNvSpPr>
            <a:spLocks noGrp="1"/>
          </p:cNvSpPr>
          <p:nvPr>
            <p:ph type="pic" idx="1"/>
          </p:nvPr>
        </p:nvSpPr>
        <p:spPr>
          <a:xfrm>
            <a:off x="4618740" y="240881"/>
            <a:ext cx="4296659" cy="4669786"/>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9" name="Title 1"/>
          <p:cNvSpPr>
            <a:spLocks noGrp="1"/>
          </p:cNvSpPr>
          <p:nvPr>
            <p:ph type="title" hasCustomPrompt="1"/>
          </p:nvPr>
        </p:nvSpPr>
        <p:spPr>
          <a:xfrm>
            <a:off x="870411" y="785584"/>
            <a:ext cx="2375710" cy="657861"/>
          </a:xfrm>
          <a:prstGeom prst="rect">
            <a:avLst/>
          </a:prstGeom>
        </p:spPr>
        <p:txBody>
          <a:bodyPr>
            <a:noAutofit/>
          </a:bodyPr>
          <a:lstStyle>
            <a:lvl1pPr algn="l">
              <a:defRPr sz="4400" b="1" i="0" baseline="0">
                <a:solidFill>
                  <a:srgbClr val="009ADF"/>
                </a:solidFill>
                <a:latin typeface="Calibri" charset="0"/>
                <a:ea typeface="Calibri" charset="0"/>
                <a:cs typeface="Calibri" charset="0"/>
              </a:defRPr>
            </a:lvl1pPr>
          </a:lstStyle>
          <a:p>
            <a:r>
              <a:rPr lang="en-US" dirty="0" err="1"/>
              <a:t>xxxx</a:t>
            </a:r>
            <a:r>
              <a:rPr lang="en-US" dirty="0"/>
              <a:t> </a:t>
            </a:r>
            <a:r>
              <a:rPr lang="en-US" dirty="0" err="1"/>
              <a:t>xxxx</a:t>
            </a:r>
            <a:r>
              <a:rPr lang="en-US" dirty="0"/>
              <a:t> </a:t>
            </a:r>
          </a:p>
        </p:txBody>
      </p:sp>
      <p:sp>
        <p:nvSpPr>
          <p:cNvPr id="10" name="Title 1"/>
          <p:cNvSpPr txBox="1">
            <a:spLocks/>
          </p:cNvSpPr>
          <p:nvPr userDrawn="1"/>
        </p:nvSpPr>
        <p:spPr>
          <a:xfrm>
            <a:off x="883475" y="1787073"/>
            <a:ext cx="7811791" cy="396239"/>
          </a:xfrm>
          <a:prstGeom prst="rect">
            <a:avLst/>
          </a:prstGeom>
        </p:spPr>
        <p:txBody>
          <a:bodyPr>
            <a:noAutofit/>
          </a:bodyPr>
          <a:lstStyle>
            <a:lvl1pPr algn="l" defTabSz="457200" rtl="0" eaLnBrk="1" latinLnBrk="0" hangingPunct="1">
              <a:spcBef>
                <a:spcPct val="0"/>
              </a:spcBef>
              <a:buNone/>
              <a:defRPr sz="4400" b="1" i="0" kern="1200" baseline="0">
                <a:solidFill>
                  <a:srgbClr val="009ADF"/>
                </a:solidFill>
                <a:latin typeface="Calibri" charset="0"/>
                <a:ea typeface="Calibri" charset="0"/>
                <a:cs typeface="Calibri" charset="0"/>
              </a:defRPr>
            </a:lvl1pPr>
          </a:lstStyle>
          <a:p>
            <a:r>
              <a:rPr lang="en-US" sz="2400" b="0" i="0" dirty="0">
                <a:solidFill>
                  <a:srgbClr val="009ADF"/>
                </a:solidFill>
                <a:latin typeface="Calibri" charset="0"/>
                <a:ea typeface="Calibri" charset="0"/>
                <a:cs typeface="Calibri" charset="0"/>
              </a:rPr>
              <a:t>xxxx</a:t>
            </a:r>
          </a:p>
        </p:txBody>
      </p:sp>
      <p:sp>
        <p:nvSpPr>
          <p:cNvPr id="11" name="Title 1"/>
          <p:cNvSpPr txBox="1">
            <a:spLocks/>
          </p:cNvSpPr>
          <p:nvPr userDrawn="1"/>
        </p:nvSpPr>
        <p:spPr>
          <a:xfrm>
            <a:off x="883475" y="2350753"/>
            <a:ext cx="7811791" cy="1619632"/>
          </a:xfrm>
          <a:prstGeom prst="rect">
            <a:avLst/>
          </a:prstGeom>
        </p:spPr>
        <p:txBody>
          <a:bodyPr>
            <a:noAutofit/>
          </a:bodyPr>
          <a:lstStyle>
            <a:lvl1pPr algn="l" defTabSz="457200" rtl="0" eaLnBrk="1" latinLnBrk="0" hangingPunct="1">
              <a:spcBef>
                <a:spcPct val="0"/>
              </a:spcBef>
              <a:buNone/>
              <a:defRPr sz="4400" b="1" i="0" kern="1200" baseline="0">
                <a:solidFill>
                  <a:srgbClr val="009ADF"/>
                </a:solidFill>
                <a:latin typeface="Calibri" charset="0"/>
                <a:ea typeface="Calibri" charset="0"/>
                <a:cs typeface="Calibri" charset="0"/>
              </a:defRPr>
            </a:lvl1pPr>
          </a:lstStyle>
          <a:p>
            <a:pPr marL="342900" marR="0" lvl="0" indent="-342900" algn="l" defTabSz="457200" rtl="0" eaLnBrk="1" fontAlgn="auto" latinLnBrk="0" hangingPunct="1">
              <a:lnSpc>
                <a:spcPct val="150000"/>
              </a:lnSpc>
              <a:spcBef>
                <a:spcPct val="0"/>
              </a:spcBef>
              <a:spcAft>
                <a:spcPts val="0"/>
              </a:spcAft>
              <a:buClr>
                <a:srgbClr val="009ADF"/>
              </a:buClr>
              <a:buSzPct val="75000"/>
              <a:buFont typeface="Arial" charset="0"/>
              <a:buChar char="•"/>
              <a:tabLst/>
              <a:defRPr/>
            </a:pPr>
            <a:r>
              <a:rPr lang="en-US" sz="1800" b="0" i="0" dirty="0">
                <a:solidFill>
                  <a:srgbClr val="53565A"/>
                </a:solidFill>
                <a:latin typeface="Calibri Light" charset="0"/>
                <a:ea typeface="Calibri Light" charset="0"/>
                <a:cs typeface="Calibri Light" charset="0"/>
              </a:rPr>
              <a:t>xxxxx</a:t>
            </a:r>
          </a:p>
          <a:p>
            <a:pPr marL="342900" marR="0" lvl="0" indent="-342900" algn="l" defTabSz="457200" rtl="0" eaLnBrk="1" fontAlgn="auto" latinLnBrk="0" hangingPunct="1">
              <a:lnSpc>
                <a:spcPct val="150000"/>
              </a:lnSpc>
              <a:spcBef>
                <a:spcPct val="0"/>
              </a:spcBef>
              <a:spcAft>
                <a:spcPts val="0"/>
              </a:spcAft>
              <a:buClr>
                <a:srgbClr val="009ADF"/>
              </a:buClr>
              <a:buSzPct val="75000"/>
              <a:buFont typeface="Arial" charset="0"/>
              <a:buChar char="•"/>
              <a:tabLst/>
              <a:defRPr/>
            </a:pPr>
            <a:r>
              <a:rPr kumimoji="0" lang="en-US" sz="1800" b="0" i="0" u="none" strike="noStrike" kern="1200" cap="none" spc="0" normalizeH="0" baseline="0" noProof="0" dirty="0">
                <a:ln>
                  <a:noFill/>
                </a:ln>
                <a:solidFill>
                  <a:srgbClr val="53565A"/>
                </a:solidFill>
                <a:effectLst/>
                <a:uLnTx/>
                <a:uFillTx/>
                <a:latin typeface="Calibri Light" charset="0"/>
                <a:ea typeface="Calibri Light" charset="0"/>
                <a:cs typeface="Calibri Light" charset="0"/>
              </a:rPr>
              <a:t>xxxxx</a:t>
            </a:r>
            <a:endParaRPr lang="en-US" sz="2400" b="0" i="0" dirty="0">
              <a:solidFill>
                <a:srgbClr val="53565A"/>
              </a:solidFill>
              <a:latin typeface="Calibri Light" charset="0"/>
              <a:ea typeface="Calibri Light" charset="0"/>
              <a:cs typeface="Calibri Light" charset="0"/>
            </a:endParaRPr>
          </a:p>
          <a:p>
            <a:pPr marL="342900" marR="0" lvl="0" indent="-342900" algn="l" defTabSz="457200" rtl="0" eaLnBrk="1" fontAlgn="auto" latinLnBrk="0" hangingPunct="1">
              <a:lnSpc>
                <a:spcPct val="150000"/>
              </a:lnSpc>
              <a:spcBef>
                <a:spcPct val="0"/>
              </a:spcBef>
              <a:spcAft>
                <a:spcPts val="0"/>
              </a:spcAft>
              <a:buClr>
                <a:srgbClr val="009ADF"/>
              </a:buClr>
              <a:buSzPct val="75000"/>
              <a:buFont typeface="Arial" charset="0"/>
              <a:buChar char="•"/>
              <a:tabLst/>
              <a:defRPr/>
            </a:pPr>
            <a:r>
              <a:rPr kumimoji="0" lang="en-US" sz="1800" b="0" i="0" u="none" strike="noStrike" kern="1200" cap="none" spc="0" normalizeH="0" baseline="0" noProof="0" dirty="0">
                <a:ln>
                  <a:noFill/>
                </a:ln>
                <a:solidFill>
                  <a:srgbClr val="53565A"/>
                </a:solidFill>
                <a:effectLst/>
                <a:uLnTx/>
                <a:uFillTx/>
                <a:latin typeface="Calibri Light" charset="0"/>
                <a:ea typeface="Calibri Light" charset="0"/>
                <a:cs typeface="Calibri Light" charset="0"/>
              </a:rPr>
              <a:t>xxxxx</a:t>
            </a:r>
          </a:p>
          <a:p>
            <a:pPr marL="342900" marR="0" lvl="0" indent="-342900" algn="l" defTabSz="457200" rtl="0" eaLnBrk="1" fontAlgn="auto" latinLnBrk="0" hangingPunct="1">
              <a:lnSpc>
                <a:spcPct val="150000"/>
              </a:lnSpc>
              <a:spcBef>
                <a:spcPct val="0"/>
              </a:spcBef>
              <a:spcAft>
                <a:spcPts val="0"/>
              </a:spcAft>
              <a:buClr>
                <a:srgbClr val="009ADF"/>
              </a:buClr>
              <a:buSzPct val="75000"/>
              <a:buFont typeface="Arial" charset="0"/>
              <a:buChar char="•"/>
              <a:tabLst/>
              <a:defRPr/>
            </a:pPr>
            <a:r>
              <a:rPr kumimoji="0" lang="en-US" sz="1800" b="0" i="0" u="none" strike="noStrike" kern="1200" cap="none" spc="0" normalizeH="0" baseline="0" noProof="0" dirty="0">
                <a:ln>
                  <a:noFill/>
                </a:ln>
                <a:solidFill>
                  <a:srgbClr val="53565A"/>
                </a:solidFill>
                <a:effectLst/>
                <a:uLnTx/>
                <a:uFillTx/>
                <a:latin typeface="Calibri Light" charset="0"/>
                <a:ea typeface="Calibri Light" charset="0"/>
                <a:cs typeface="Calibri Light" charset="0"/>
              </a:rPr>
              <a:t>xxxxx</a:t>
            </a:r>
          </a:p>
        </p:txBody>
      </p:sp>
    </p:spTree>
    <p:extLst>
      <p:ext uri="{BB962C8B-B14F-4D97-AF65-F5344CB8AC3E}">
        <p14:creationId xmlns:p14="http://schemas.microsoft.com/office/powerpoint/2010/main" val="84439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bleed image slide">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0"/>
            <a:ext cx="9144000" cy="5143500"/>
          </a:xfrm>
          <a:prstGeom prst="rect">
            <a:avLst/>
          </a:prstGeom>
        </p:spPr>
        <p:txBody>
          <a:bodyPr anchor="t"/>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 then use ‘send image to back’ command to reveal white boarder</a:t>
            </a:r>
          </a:p>
        </p:txBody>
      </p:sp>
    </p:spTree>
    <p:extLst>
      <p:ext uri="{BB962C8B-B14F-4D97-AF65-F5344CB8AC3E}">
        <p14:creationId xmlns:p14="http://schemas.microsoft.com/office/powerpoint/2010/main" val="241399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Tree>
    <p:extLst>
      <p:ext uri="{BB962C8B-B14F-4D97-AF65-F5344CB8AC3E}">
        <p14:creationId xmlns:p14="http://schemas.microsoft.com/office/powerpoint/2010/main" val="29117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01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Open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424833"/>
            <a:ext cx="7382096" cy="1602825"/>
          </a:xfrm>
          <a:prstGeom prst="rect">
            <a:avLst/>
          </a:prstGeom>
        </p:spPr>
        <p:txBody>
          <a:bodyPr/>
          <a:lstStyle>
            <a:lvl1pPr marL="0" indent="0" algn="l">
              <a:lnSpc>
                <a:spcPts val="6200"/>
              </a:lnSpc>
              <a:spcBef>
                <a:spcPts val="0"/>
              </a:spcBef>
              <a:buNone/>
              <a:defRPr sz="6200" b="1" i="0" baseline="0">
                <a:solidFill>
                  <a:schemeClr val="tx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1246436"/>
            <a:ext cx="7382096" cy="1328498"/>
          </a:xfrm>
          <a:prstGeom prst="rect">
            <a:avLst/>
          </a:prstGeom>
        </p:spPr>
        <p:txBody>
          <a:bodyPr anchor="b"/>
          <a:lstStyle>
            <a:lvl1pPr algn="l">
              <a:lnSpc>
                <a:spcPts val="6200"/>
              </a:lnSpc>
              <a:spcBef>
                <a:spcPts val="0"/>
              </a:spcBef>
              <a:defRPr sz="6200" b="1" i="0" baseline="0">
                <a:solidFill>
                  <a:schemeClr val="bg1"/>
                </a:solidFill>
                <a:latin typeface="Calibri" charset="0"/>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180158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pen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424833"/>
            <a:ext cx="7382096" cy="1602825"/>
          </a:xfrm>
          <a:prstGeom prst="rect">
            <a:avLst/>
          </a:prstGeom>
        </p:spPr>
        <p:txBody>
          <a:bodyPr/>
          <a:lstStyle>
            <a:lvl1pPr marL="0" indent="0" algn="l">
              <a:lnSpc>
                <a:spcPts val="6200"/>
              </a:lnSpc>
              <a:spcBef>
                <a:spcPts val="0"/>
              </a:spcBef>
              <a:buNone/>
              <a:defRPr sz="6200" b="1" i="0" baseline="0">
                <a:solidFill>
                  <a:schemeClr val="tx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1246436"/>
            <a:ext cx="7382096" cy="1328498"/>
          </a:xfrm>
          <a:prstGeom prst="rect">
            <a:avLst/>
          </a:prstGeom>
        </p:spPr>
        <p:txBody>
          <a:bodyPr anchor="b"/>
          <a:lstStyle>
            <a:lvl1pPr algn="l">
              <a:lnSpc>
                <a:spcPts val="6200"/>
              </a:lnSpc>
              <a:spcBef>
                <a:spcPts val="0"/>
              </a:spcBef>
              <a:defRPr sz="6200" b="1" i="0" baseline="0">
                <a:solidFill>
                  <a:schemeClr val="bg1"/>
                </a:solidFill>
                <a:latin typeface="Calibri" charset="0"/>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14888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Open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424833"/>
            <a:ext cx="7382096" cy="1602825"/>
          </a:xfrm>
          <a:prstGeom prst="rect">
            <a:avLst/>
          </a:prstGeom>
        </p:spPr>
        <p:txBody>
          <a:bodyPr/>
          <a:lstStyle>
            <a:lvl1pPr marL="0" indent="0" algn="l">
              <a:lnSpc>
                <a:spcPts val="6200"/>
              </a:lnSpc>
              <a:spcBef>
                <a:spcPts val="0"/>
              </a:spcBef>
              <a:buNone/>
              <a:defRPr sz="6200" b="1" i="0" baseline="0">
                <a:solidFill>
                  <a:schemeClr val="accent3"/>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1246436"/>
            <a:ext cx="7382096" cy="1328498"/>
          </a:xfrm>
          <a:prstGeom prst="rect">
            <a:avLst/>
          </a:prstGeom>
        </p:spPr>
        <p:txBody>
          <a:bodyPr anchor="b"/>
          <a:lstStyle>
            <a:lvl1pPr algn="l">
              <a:lnSpc>
                <a:spcPts val="6200"/>
              </a:lnSpc>
              <a:spcBef>
                <a:spcPts val="0"/>
              </a:spcBef>
              <a:defRPr sz="6200" b="1" i="0" baseline="0">
                <a:solidFill>
                  <a:schemeClr val="bg1"/>
                </a:solidFill>
                <a:latin typeface="Calibri" charset="0"/>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297014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Open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424833"/>
            <a:ext cx="7382096" cy="1602825"/>
          </a:xfrm>
          <a:prstGeom prst="rect">
            <a:avLst/>
          </a:prstGeom>
        </p:spPr>
        <p:txBody>
          <a:bodyPr/>
          <a:lstStyle>
            <a:lvl1pPr marL="0" indent="0" algn="l">
              <a:lnSpc>
                <a:spcPts val="6200"/>
              </a:lnSpc>
              <a:spcBef>
                <a:spcPts val="0"/>
              </a:spcBef>
              <a:buNone/>
              <a:defRPr sz="6200" b="1" i="0" baseline="0">
                <a:solidFill>
                  <a:schemeClr val="accent1"/>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1246436"/>
            <a:ext cx="7382096" cy="1328498"/>
          </a:xfrm>
          <a:prstGeom prst="rect">
            <a:avLst/>
          </a:prstGeom>
        </p:spPr>
        <p:txBody>
          <a:bodyPr anchor="b"/>
          <a:lstStyle>
            <a:lvl1pPr algn="l">
              <a:lnSpc>
                <a:spcPts val="6200"/>
              </a:lnSpc>
              <a:spcBef>
                <a:spcPts val="0"/>
              </a:spcBef>
              <a:defRPr sz="6200" b="1" i="0" baseline="0">
                <a:solidFill>
                  <a:schemeClr val="accent2"/>
                </a:solidFill>
                <a:latin typeface="Calibri" charset="0"/>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395763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10" name="Title 1"/>
          <p:cNvSpPr>
            <a:spLocks noGrp="1"/>
          </p:cNvSpPr>
          <p:nvPr>
            <p:ph type="title"/>
          </p:nvPr>
        </p:nvSpPr>
        <p:spPr>
          <a:xfrm>
            <a:off x="870411" y="785584"/>
            <a:ext cx="7395160" cy="657861"/>
          </a:xfrm>
          <a:prstGeom prst="rect">
            <a:avLst/>
          </a:prstGeom>
        </p:spPr>
        <p:txBody>
          <a:bodyPr>
            <a:noAutofit/>
          </a:bodyPr>
          <a:lstStyle>
            <a:lvl1pPr algn="l">
              <a:defRPr sz="4400" b="1" i="0" baseline="0">
                <a:solidFill>
                  <a:srgbClr val="009ADF"/>
                </a:solidFill>
                <a:latin typeface="+mj-lt"/>
                <a:ea typeface="Calibri" charset="0"/>
                <a:cs typeface="Calibri" charset="0"/>
              </a:defRPr>
            </a:lvl1pPr>
          </a:lstStyle>
          <a:p>
            <a:r>
              <a:rPr lang="en-GB" dirty="0"/>
              <a:t>Click to edit Master title style</a:t>
            </a:r>
            <a:endParaRPr lang="en-US" dirty="0"/>
          </a:p>
        </p:txBody>
      </p:sp>
      <p:sp>
        <p:nvSpPr>
          <p:cNvPr id="21" name="Subtitle 2"/>
          <p:cNvSpPr>
            <a:spLocks noGrp="1"/>
          </p:cNvSpPr>
          <p:nvPr>
            <p:ph type="subTitle" idx="1"/>
          </p:nvPr>
        </p:nvSpPr>
        <p:spPr>
          <a:xfrm>
            <a:off x="870411" y="1819382"/>
            <a:ext cx="7382096" cy="354248"/>
          </a:xfrm>
          <a:prstGeom prst="rect">
            <a:avLst/>
          </a:prstGeom>
        </p:spPr>
        <p:txBody>
          <a:bodyPr/>
          <a:lstStyle>
            <a:lvl1pPr marL="0" indent="0" algn="l">
              <a:buNone/>
              <a:defRPr sz="2300" b="0" i="0" baseline="0">
                <a:solidFill>
                  <a:srgbClr val="003CA5"/>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
        <p:nvSpPr>
          <p:cNvPr id="28" name="Content Placeholder 3"/>
          <p:cNvSpPr>
            <a:spLocks noGrp="1"/>
          </p:cNvSpPr>
          <p:nvPr>
            <p:ph idx="10"/>
          </p:nvPr>
        </p:nvSpPr>
        <p:spPr>
          <a:xfrm>
            <a:off x="884161" y="2460757"/>
            <a:ext cx="7395160" cy="2122010"/>
          </a:xfrm>
          <a:prstGeom prst="rect">
            <a:avLst/>
          </a:prstGeom>
        </p:spPr>
        <p:txBody>
          <a:bodyPr/>
          <a:lstStyle>
            <a:lvl1pPr marL="150813" indent="-150813">
              <a:lnSpc>
                <a:spcPct val="100000"/>
              </a:lnSpc>
              <a:spcBef>
                <a:spcPts val="1200"/>
              </a:spcBef>
              <a:buClr>
                <a:srgbClr val="009ADF"/>
              </a:buClr>
              <a:buSzPct val="75000"/>
              <a:defRPr sz="1800">
                <a:solidFill>
                  <a:srgbClr val="53565A"/>
                </a:solidFill>
              </a:defRPr>
            </a:lvl1pPr>
            <a:lvl2pPr>
              <a:buClr>
                <a:srgbClr val="009ADF"/>
              </a:buClr>
              <a:buSzPct val="75000"/>
              <a:defRPr/>
            </a:lvl2pPr>
          </a:lstStyle>
          <a:p>
            <a:pPr lvl="0"/>
            <a:r>
              <a:rPr lang="en-US" dirty="0"/>
              <a:t>Edit Master text styles</a:t>
            </a:r>
          </a:p>
          <a:p>
            <a:endParaRPr lang="en-GB" dirty="0"/>
          </a:p>
        </p:txBody>
      </p:sp>
    </p:spTree>
    <p:extLst>
      <p:ext uri="{BB962C8B-B14F-4D97-AF65-F5344CB8AC3E}">
        <p14:creationId xmlns:p14="http://schemas.microsoft.com/office/powerpoint/2010/main" val="267271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lariod fram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5" name="Picture Placeholder 2"/>
          <p:cNvSpPr>
            <a:spLocks noGrp="1"/>
          </p:cNvSpPr>
          <p:nvPr>
            <p:ph type="pic" idx="1"/>
          </p:nvPr>
        </p:nvSpPr>
        <p:spPr>
          <a:xfrm rot="21351504">
            <a:off x="4925810" y="698081"/>
            <a:ext cx="3023832" cy="3122255"/>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3" name="Text Placeholder 12"/>
          <p:cNvSpPr>
            <a:spLocks noGrp="1"/>
          </p:cNvSpPr>
          <p:nvPr>
            <p:ph type="body" sz="quarter" idx="13"/>
          </p:nvPr>
        </p:nvSpPr>
        <p:spPr>
          <a:xfrm>
            <a:off x="866680" y="674255"/>
            <a:ext cx="3588442" cy="1663548"/>
          </a:xfrm>
          <a:prstGeom prst="rect">
            <a:avLst/>
          </a:prstGeom>
        </p:spPr>
        <p:txBody>
          <a:bodyPr anchor="b"/>
          <a:lstStyle>
            <a:lvl1pPr marL="0" indent="0">
              <a:buNone/>
              <a:defRPr lang="en-US" sz="2100" kern="1200" dirty="0" smtClean="0">
                <a:solidFill>
                  <a:srgbClr val="53565A"/>
                </a:solidFill>
                <a:latin typeface="+mn-lt"/>
                <a:ea typeface="+mn-ea"/>
                <a:cs typeface="+mn-cs"/>
              </a:defRPr>
            </a:lvl1pPr>
            <a:lvl2pPr>
              <a:defRPr lang="en-US" sz="2200" kern="1200" dirty="0" smtClean="0">
                <a:solidFill>
                  <a:srgbClr val="53565A"/>
                </a:solidFill>
                <a:latin typeface="+mn-lt"/>
                <a:ea typeface="+mn-ea"/>
                <a:cs typeface="+mn-cs"/>
              </a:defRPr>
            </a:lvl2pPr>
            <a:lvl3pPr>
              <a:defRPr lang="en-US" sz="2200" kern="1200" dirty="0" smtClean="0">
                <a:solidFill>
                  <a:srgbClr val="53565A"/>
                </a:solidFill>
                <a:latin typeface="+mn-lt"/>
                <a:ea typeface="+mn-ea"/>
                <a:cs typeface="+mn-cs"/>
              </a:defRPr>
            </a:lvl3pPr>
            <a:lvl4pPr>
              <a:defRPr lang="en-US" sz="2200" kern="1200" dirty="0" smtClean="0">
                <a:solidFill>
                  <a:srgbClr val="53565A"/>
                </a:solidFill>
                <a:latin typeface="+mn-lt"/>
                <a:ea typeface="+mn-ea"/>
                <a:cs typeface="+mn-cs"/>
              </a:defRPr>
            </a:lvl4pPr>
            <a:lvl5pPr>
              <a:defRPr lang="en-GB" sz="2200" kern="1200" dirty="0">
                <a:solidFill>
                  <a:srgbClr val="53565A"/>
                </a:solidFill>
                <a:latin typeface="+mn-lt"/>
                <a:ea typeface="+mn-ea"/>
                <a:cs typeface="+mn-cs"/>
              </a:defRPr>
            </a:lvl5pPr>
          </a:lstStyle>
          <a:p>
            <a:pPr lvl="0"/>
            <a:r>
              <a:rPr lang="en-US" dirty="0"/>
              <a:t>Edit Master text styles</a:t>
            </a:r>
          </a:p>
        </p:txBody>
      </p:sp>
      <p:sp>
        <p:nvSpPr>
          <p:cNvPr id="14" name="Text Placeholder 12"/>
          <p:cNvSpPr>
            <a:spLocks noGrp="1"/>
          </p:cNvSpPr>
          <p:nvPr>
            <p:ph type="body" sz="quarter" idx="14"/>
          </p:nvPr>
        </p:nvSpPr>
        <p:spPr>
          <a:xfrm>
            <a:off x="928556" y="2537498"/>
            <a:ext cx="3588442" cy="831273"/>
          </a:xfrm>
          <a:prstGeom prst="rect">
            <a:avLst/>
          </a:prstGeom>
        </p:spPr>
        <p:txBody>
          <a:bodyPr anchor="t"/>
          <a:lstStyle>
            <a:lvl1pPr marL="0" indent="0">
              <a:lnSpc>
                <a:spcPts val="2200"/>
              </a:lnSpc>
              <a:spcBef>
                <a:spcPts val="0"/>
              </a:spcBef>
              <a:buNone/>
              <a:defRPr lang="en-US" sz="2100" kern="1200" dirty="0" smtClean="0">
                <a:solidFill>
                  <a:schemeClr val="tx2"/>
                </a:solidFill>
                <a:latin typeface="+mn-lt"/>
                <a:ea typeface="+mn-ea"/>
                <a:cs typeface="+mn-cs"/>
              </a:defRPr>
            </a:lvl1pPr>
            <a:lvl2pPr>
              <a:defRPr lang="en-US" sz="2200" kern="1200" dirty="0" smtClean="0">
                <a:solidFill>
                  <a:srgbClr val="53565A"/>
                </a:solidFill>
                <a:latin typeface="+mn-lt"/>
                <a:ea typeface="+mn-ea"/>
                <a:cs typeface="+mn-cs"/>
              </a:defRPr>
            </a:lvl2pPr>
            <a:lvl3pPr>
              <a:defRPr lang="en-US" sz="2200" kern="1200" dirty="0" smtClean="0">
                <a:solidFill>
                  <a:srgbClr val="53565A"/>
                </a:solidFill>
                <a:latin typeface="+mn-lt"/>
                <a:ea typeface="+mn-ea"/>
                <a:cs typeface="+mn-cs"/>
              </a:defRPr>
            </a:lvl3pPr>
            <a:lvl4pPr>
              <a:defRPr lang="en-US" sz="2200" kern="1200" dirty="0" smtClean="0">
                <a:solidFill>
                  <a:srgbClr val="53565A"/>
                </a:solidFill>
                <a:latin typeface="+mn-lt"/>
                <a:ea typeface="+mn-ea"/>
                <a:cs typeface="+mn-cs"/>
              </a:defRPr>
            </a:lvl4pPr>
            <a:lvl5pPr>
              <a:defRPr lang="en-GB" sz="2200" kern="1200" dirty="0">
                <a:solidFill>
                  <a:srgbClr val="53565A"/>
                </a:solidFill>
                <a:latin typeface="+mn-lt"/>
                <a:ea typeface="+mn-ea"/>
                <a:cs typeface="+mn-cs"/>
              </a:defRPr>
            </a:lvl5pPr>
          </a:lstStyle>
          <a:p>
            <a:pPr lvl="0"/>
            <a:r>
              <a:rPr lang="en-US" dirty="0"/>
              <a:t>Edit Master text styles</a:t>
            </a:r>
          </a:p>
        </p:txBody>
      </p:sp>
      <p:sp>
        <p:nvSpPr>
          <p:cNvPr id="15" name="Text Placeholder 12"/>
          <p:cNvSpPr>
            <a:spLocks noGrp="1"/>
          </p:cNvSpPr>
          <p:nvPr>
            <p:ph type="body" sz="quarter" idx="15"/>
          </p:nvPr>
        </p:nvSpPr>
        <p:spPr>
          <a:xfrm rot="21350932">
            <a:off x="4926953" y="3732935"/>
            <a:ext cx="3588442" cy="440251"/>
          </a:xfrm>
          <a:prstGeom prst="rect">
            <a:avLst/>
          </a:prstGeom>
        </p:spPr>
        <p:txBody>
          <a:bodyPr anchor="b"/>
          <a:lstStyle>
            <a:lvl1pPr marL="0" indent="0">
              <a:buNone/>
              <a:defRPr lang="en-US" sz="1700" b="1" kern="1200" dirty="0" smtClean="0">
                <a:solidFill>
                  <a:schemeClr val="tx2"/>
                </a:solidFill>
                <a:latin typeface="+mn-lt"/>
                <a:ea typeface="+mn-ea"/>
                <a:cs typeface="+mn-cs"/>
              </a:defRPr>
            </a:lvl1pPr>
            <a:lvl2pPr>
              <a:defRPr lang="en-US" sz="2200" kern="1200" dirty="0" smtClean="0">
                <a:solidFill>
                  <a:srgbClr val="53565A"/>
                </a:solidFill>
                <a:latin typeface="+mn-lt"/>
                <a:ea typeface="+mn-ea"/>
                <a:cs typeface="+mn-cs"/>
              </a:defRPr>
            </a:lvl2pPr>
            <a:lvl3pPr>
              <a:defRPr lang="en-US" sz="2200" kern="1200" dirty="0" smtClean="0">
                <a:solidFill>
                  <a:srgbClr val="53565A"/>
                </a:solidFill>
                <a:latin typeface="+mn-lt"/>
                <a:ea typeface="+mn-ea"/>
                <a:cs typeface="+mn-cs"/>
              </a:defRPr>
            </a:lvl3pPr>
            <a:lvl4pPr>
              <a:defRPr lang="en-US" sz="2200" kern="1200" dirty="0" smtClean="0">
                <a:solidFill>
                  <a:srgbClr val="53565A"/>
                </a:solidFill>
                <a:latin typeface="+mn-lt"/>
                <a:ea typeface="+mn-ea"/>
                <a:cs typeface="+mn-cs"/>
              </a:defRPr>
            </a:lvl4pPr>
            <a:lvl5pPr>
              <a:defRPr lang="en-GB" sz="2200" kern="1200" dirty="0">
                <a:solidFill>
                  <a:srgbClr val="53565A"/>
                </a:solidFill>
                <a:latin typeface="+mn-lt"/>
                <a:ea typeface="+mn-ea"/>
                <a:cs typeface="+mn-cs"/>
              </a:defRPr>
            </a:lvl5pPr>
          </a:lstStyle>
          <a:p>
            <a:pPr lvl="0"/>
            <a:r>
              <a:rPr lang="en-US" dirty="0"/>
              <a:t>Edit Master text styles</a:t>
            </a:r>
          </a:p>
        </p:txBody>
      </p:sp>
      <p:sp>
        <p:nvSpPr>
          <p:cNvPr id="16" name="Text Placeholder 12"/>
          <p:cNvSpPr>
            <a:spLocks noGrp="1"/>
          </p:cNvSpPr>
          <p:nvPr>
            <p:ph type="body" sz="quarter" idx="16"/>
          </p:nvPr>
        </p:nvSpPr>
        <p:spPr>
          <a:xfrm rot="21350932">
            <a:off x="4963607" y="4151849"/>
            <a:ext cx="3588442" cy="441707"/>
          </a:xfrm>
          <a:prstGeom prst="rect">
            <a:avLst/>
          </a:prstGeom>
        </p:spPr>
        <p:txBody>
          <a:bodyPr anchor="t"/>
          <a:lstStyle>
            <a:lvl1pPr marL="0" indent="0">
              <a:buNone/>
              <a:defRPr lang="en-US" sz="1400" kern="1200" dirty="0" smtClean="0">
                <a:solidFill>
                  <a:schemeClr val="accent2"/>
                </a:solidFill>
                <a:latin typeface="+mn-lt"/>
                <a:ea typeface="+mn-ea"/>
                <a:cs typeface="+mn-cs"/>
              </a:defRPr>
            </a:lvl1pPr>
            <a:lvl2pPr>
              <a:defRPr lang="en-US" sz="2200" kern="1200" dirty="0" smtClean="0">
                <a:solidFill>
                  <a:srgbClr val="53565A"/>
                </a:solidFill>
                <a:latin typeface="+mn-lt"/>
                <a:ea typeface="+mn-ea"/>
                <a:cs typeface="+mn-cs"/>
              </a:defRPr>
            </a:lvl2pPr>
            <a:lvl3pPr>
              <a:defRPr lang="en-US" sz="2200" kern="1200" dirty="0" smtClean="0">
                <a:solidFill>
                  <a:srgbClr val="53565A"/>
                </a:solidFill>
                <a:latin typeface="+mn-lt"/>
                <a:ea typeface="+mn-ea"/>
                <a:cs typeface="+mn-cs"/>
              </a:defRPr>
            </a:lvl3pPr>
            <a:lvl4pPr>
              <a:defRPr lang="en-US" sz="2200" kern="1200" dirty="0" smtClean="0">
                <a:solidFill>
                  <a:srgbClr val="53565A"/>
                </a:solidFill>
                <a:latin typeface="+mn-lt"/>
                <a:ea typeface="+mn-ea"/>
                <a:cs typeface="+mn-cs"/>
              </a:defRPr>
            </a:lvl4pPr>
            <a:lvl5pPr>
              <a:defRPr lang="en-GB" sz="2200" kern="1200" dirty="0">
                <a:solidFill>
                  <a:srgbClr val="53565A"/>
                </a:solidFill>
                <a:latin typeface="+mn-lt"/>
                <a:ea typeface="+mn-ea"/>
                <a:cs typeface="+mn-cs"/>
              </a:defRPr>
            </a:lvl5pPr>
          </a:lstStyle>
          <a:p>
            <a:pPr lvl="0"/>
            <a:r>
              <a:rPr lang="en-US" dirty="0"/>
              <a:t>Edit Master text styles</a:t>
            </a:r>
          </a:p>
        </p:txBody>
      </p:sp>
    </p:spTree>
    <p:extLst>
      <p:ext uri="{BB962C8B-B14F-4D97-AF65-F5344CB8AC3E}">
        <p14:creationId xmlns:p14="http://schemas.microsoft.com/office/powerpoint/2010/main" val="380839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8 frame slid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813220">
            <a:off x="6310260" y="3186565"/>
            <a:ext cx="1972734" cy="2218267"/>
          </a:xfrm>
          <a:prstGeom prst="rect">
            <a:avLst/>
          </a:prstGeom>
        </p:spPr>
      </p:pic>
      <p:sp>
        <p:nvSpPr>
          <p:cNvPr id="25" name="Picture Placeholder 2"/>
          <p:cNvSpPr>
            <a:spLocks noGrp="1"/>
          </p:cNvSpPr>
          <p:nvPr>
            <p:ph type="pic" idx="16" hasCustomPrompt="1"/>
          </p:nvPr>
        </p:nvSpPr>
        <p:spPr>
          <a:xfrm rot="297985">
            <a:off x="6649430" y="3477193"/>
            <a:ext cx="1325846"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a:off x="6148425" y="1254913"/>
            <a:ext cx="1972734" cy="2218267"/>
          </a:xfrm>
          <a:prstGeom prst="rect">
            <a:avLst/>
          </a:prstGeom>
        </p:spPr>
      </p:pic>
      <p:sp>
        <p:nvSpPr>
          <p:cNvPr id="17" name="Picture Placeholder 2"/>
          <p:cNvSpPr>
            <a:spLocks noGrp="1"/>
          </p:cNvSpPr>
          <p:nvPr>
            <p:ph type="pic" idx="12" hasCustomPrompt="1"/>
          </p:nvPr>
        </p:nvSpPr>
        <p:spPr>
          <a:xfrm rot="21084765">
            <a:off x="6435465" y="1546599"/>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860872">
            <a:off x="4277240" y="1217305"/>
            <a:ext cx="2170007" cy="2440094"/>
          </a:xfrm>
          <a:prstGeom prst="rect">
            <a:avLst/>
          </a:prstGeom>
        </p:spPr>
      </p:pic>
      <p:sp>
        <p:nvSpPr>
          <p:cNvPr id="15" name="Picture Placeholder 2"/>
          <p:cNvSpPr>
            <a:spLocks noGrp="1"/>
          </p:cNvSpPr>
          <p:nvPr>
            <p:ph type="pic" idx="11" hasCustomPrompt="1"/>
          </p:nvPr>
        </p:nvSpPr>
        <p:spPr>
          <a:xfrm rot="345637">
            <a:off x="4647149" y="1528320"/>
            <a:ext cx="1474608" cy="1500714"/>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22" name="Picture 21"/>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232226">
            <a:off x="4726853" y="2999253"/>
            <a:ext cx="1972734" cy="2218267"/>
          </a:xfrm>
          <a:prstGeom prst="rect">
            <a:avLst/>
          </a:prstGeom>
        </p:spPr>
      </p:pic>
      <p:sp>
        <p:nvSpPr>
          <p:cNvPr id="23" name="Picture Placeholder 2"/>
          <p:cNvSpPr>
            <a:spLocks noGrp="1"/>
          </p:cNvSpPr>
          <p:nvPr>
            <p:ph type="pic" idx="15" hasCustomPrompt="1"/>
          </p:nvPr>
        </p:nvSpPr>
        <p:spPr>
          <a:xfrm rot="21316991">
            <a:off x="5013893" y="3290939"/>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1084351">
            <a:off x="951689" y="1384164"/>
            <a:ext cx="1972734" cy="2218267"/>
          </a:xfrm>
          <a:prstGeom prst="rect">
            <a:avLst/>
          </a:prstGeom>
        </p:spPr>
      </p:pic>
      <p:sp>
        <p:nvSpPr>
          <p:cNvPr id="11" name="Picture Placeholder 2"/>
          <p:cNvSpPr>
            <a:spLocks noGrp="1"/>
          </p:cNvSpPr>
          <p:nvPr>
            <p:ph type="pic" idx="1" hasCustomPrompt="1"/>
          </p:nvPr>
        </p:nvSpPr>
        <p:spPr>
          <a:xfrm rot="569116">
            <a:off x="1290812" y="1675850"/>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a:off x="2697819" y="1484478"/>
            <a:ext cx="1972734" cy="2218267"/>
          </a:xfrm>
          <a:prstGeom prst="rect">
            <a:avLst/>
          </a:prstGeom>
        </p:spPr>
      </p:pic>
      <p:sp>
        <p:nvSpPr>
          <p:cNvPr id="13" name="Picture Placeholder 2"/>
          <p:cNvSpPr>
            <a:spLocks noGrp="1"/>
          </p:cNvSpPr>
          <p:nvPr>
            <p:ph type="pic" idx="10" hasCustomPrompt="1"/>
          </p:nvPr>
        </p:nvSpPr>
        <p:spPr>
          <a:xfrm rot="21084765">
            <a:off x="2984859" y="1776164"/>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a:off x="1415706" y="3091547"/>
            <a:ext cx="1972734" cy="2218267"/>
          </a:xfrm>
          <a:prstGeom prst="rect">
            <a:avLst/>
          </a:prstGeom>
        </p:spPr>
      </p:pic>
      <p:sp>
        <p:nvSpPr>
          <p:cNvPr id="19" name="Picture Placeholder 2"/>
          <p:cNvSpPr>
            <a:spLocks noGrp="1"/>
          </p:cNvSpPr>
          <p:nvPr>
            <p:ph type="pic" idx="13" hasCustomPrompt="1"/>
          </p:nvPr>
        </p:nvSpPr>
        <p:spPr>
          <a:xfrm rot="21084765">
            <a:off x="1702746" y="3383233"/>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813220">
            <a:off x="3056191" y="3135475"/>
            <a:ext cx="1972734" cy="2218267"/>
          </a:xfrm>
          <a:prstGeom prst="rect">
            <a:avLst/>
          </a:prstGeom>
        </p:spPr>
      </p:pic>
      <p:sp>
        <p:nvSpPr>
          <p:cNvPr id="21" name="Picture Placeholder 2"/>
          <p:cNvSpPr>
            <a:spLocks noGrp="1"/>
          </p:cNvSpPr>
          <p:nvPr>
            <p:ph type="pic" idx="14" hasCustomPrompt="1"/>
          </p:nvPr>
        </p:nvSpPr>
        <p:spPr>
          <a:xfrm rot="297985">
            <a:off x="3395361" y="3426103"/>
            <a:ext cx="1325846"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sp>
        <p:nvSpPr>
          <p:cNvPr id="26" name="Title 1"/>
          <p:cNvSpPr>
            <a:spLocks noGrp="1"/>
          </p:cNvSpPr>
          <p:nvPr>
            <p:ph type="title"/>
          </p:nvPr>
        </p:nvSpPr>
        <p:spPr>
          <a:xfrm>
            <a:off x="870411" y="527044"/>
            <a:ext cx="7395160" cy="657861"/>
          </a:xfrm>
          <a:prstGeom prst="rect">
            <a:avLst/>
          </a:prstGeom>
        </p:spPr>
        <p:txBody>
          <a:bodyPr>
            <a:noAutofit/>
          </a:bodyPr>
          <a:lstStyle>
            <a:lvl1pPr algn="l">
              <a:defRPr sz="4400" b="1" i="0" baseline="0">
                <a:solidFill>
                  <a:srgbClr val="009ADF"/>
                </a:solidFill>
                <a:latin typeface="+mj-lt"/>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188428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polariod fram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pic>
        <p:nvPicPr>
          <p:cNvPr id="19" name="Picture 18"/>
          <p:cNvPicPr>
            <a:picLocks noChangeAspect="1"/>
          </p:cNvPicPr>
          <p:nvPr userDrawn="1"/>
        </p:nvPicPr>
        <p:blipFill rotWithShape="1">
          <a:blip r:embed="rId3">
            <a:extLst>
              <a:ext uri="{28A0092B-C50C-407E-A947-70E740481C1C}">
                <a14:useLocalDpi xmlns:a14="http://schemas.microsoft.com/office/drawing/2010/main" val="0"/>
              </a:ext>
            </a:extLst>
          </a:blip>
          <a:srcRect l="8352" t="22252" r="66063" b="25828"/>
          <a:stretch/>
        </p:blipFill>
        <p:spPr>
          <a:xfrm rot="1475945">
            <a:off x="6293648" y="956941"/>
            <a:ext cx="2337474" cy="2670532"/>
          </a:xfrm>
          <a:prstGeom prst="rect">
            <a:avLst/>
          </a:prstGeom>
        </p:spPr>
      </p:pic>
      <p:sp>
        <p:nvSpPr>
          <p:cNvPr id="12" name="Picture Placeholder 2"/>
          <p:cNvSpPr>
            <a:spLocks noGrp="1"/>
          </p:cNvSpPr>
          <p:nvPr>
            <p:ph type="pic" idx="12" hasCustomPrompt="1"/>
          </p:nvPr>
        </p:nvSpPr>
        <p:spPr>
          <a:xfrm rot="1133697">
            <a:off x="6650249" y="1230447"/>
            <a:ext cx="1692687" cy="1749566"/>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8352" t="22252" r="66063" b="25828"/>
          <a:stretch/>
        </p:blipFill>
        <p:spPr>
          <a:xfrm>
            <a:off x="4260965" y="2029996"/>
            <a:ext cx="2337474" cy="2670532"/>
          </a:xfrm>
          <a:prstGeom prst="rect">
            <a:avLst/>
          </a:prstGeom>
        </p:spPr>
      </p:pic>
      <p:sp>
        <p:nvSpPr>
          <p:cNvPr id="8" name="Picture Placeholder 2"/>
          <p:cNvSpPr>
            <a:spLocks noGrp="1"/>
          </p:cNvSpPr>
          <p:nvPr>
            <p:ph type="pic" idx="10" hasCustomPrompt="1"/>
          </p:nvPr>
        </p:nvSpPr>
        <p:spPr>
          <a:xfrm rot="21285853">
            <a:off x="4547380" y="2295708"/>
            <a:ext cx="1678690" cy="1771823"/>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pic>
        <p:nvPicPr>
          <p:cNvPr id="21" name="Picture 20"/>
          <p:cNvPicPr>
            <a:picLocks noChangeAspect="1"/>
          </p:cNvPicPr>
          <p:nvPr userDrawn="1"/>
        </p:nvPicPr>
        <p:blipFill rotWithShape="1">
          <a:blip r:embed="rId3">
            <a:extLst>
              <a:ext uri="{28A0092B-C50C-407E-A947-70E740481C1C}">
                <a14:useLocalDpi xmlns:a14="http://schemas.microsoft.com/office/drawing/2010/main" val="0"/>
              </a:ext>
            </a:extLst>
          </a:blip>
          <a:srcRect l="8352" t="22252" r="66063" b="25828"/>
          <a:stretch/>
        </p:blipFill>
        <p:spPr>
          <a:xfrm rot="1475945">
            <a:off x="2404919" y="554337"/>
            <a:ext cx="2337474" cy="2670532"/>
          </a:xfrm>
          <a:prstGeom prst="rect">
            <a:avLst/>
          </a:prstGeom>
        </p:spPr>
      </p:pic>
      <p:sp>
        <p:nvSpPr>
          <p:cNvPr id="10" name="Picture Placeholder 2"/>
          <p:cNvSpPr>
            <a:spLocks noGrp="1"/>
          </p:cNvSpPr>
          <p:nvPr>
            <p:ph type="pic" idx="11" hasCustomPrompt="1"/>
          </p:nvPr>
        </p:nvSpPr>
        <p:spPr>
          <a:xfrm rot="1151737">
            <a:off x="2759249" y="810371"/>
            <a:ext cx="1692687" cy="1765647"/>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pic>
        <p:nvPicPr>
          <p:cNvPr id="22" name="Picture 21"/>
          <p:cNvPicPr>
            <a:picLocks noChangeAspect="1"/>
          </p:cNvPicPr>
          <p:nvPr userDrawn="1"/>
        </p:nvPicPr>
        <p:blipFill rotWithShape="1">
          <a:blip r:embed="rId3">
            <a:extLst>
              <a:ext uri="{28A0092B-C50C-407E-A947-70E740481C1C}">
                <a14:useLocalDpi xmlns:a14="http://schemas.microsoft.com/office/drawing/2010/main" val="0"/>
              </a:ext>
            </a:extLst>
          </a:blip>
          <a:srcRect l="8352" t="22252" r="66063" b="25828"/>
          <a:stretch/>
        </p:blipFill>
        <p:spPr>
          <a:xfrm>
            <a:off x="328593" y="1154430"/>
            <a:ext cx="2337474" cy="2670532"/>
          </a:xfrm>
          <a:prstGeom prst="rect">
            <a:avLst/>
          </a:prstGeom>
        </p:spPr>
      </p:pic>
      <p:sp>
        <p:nvSpPr>
          <p:cNvPr id="6" name="Picture Placeholder 2"/>
          <p:cNvSpPr>
            <a:spLocks noGrp="1"/>
          </p:cNvSpPr>
          <p:nvPr>
            <p:ph type="pic" idx="1" hasCustomPrompt="1"/>
          </p:nvPr>
        </p:nvSpPr>
        <p:spPr>
          <a:xfrm rot="21285853">
            <a:off x="611503" y="1420605"/>
            <a:ext cx="1668553" cy="1771823"/>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133632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148427"/>
      </p:ext>
    </p:extLst>
  </p:cSld>
  <p:clrMap bg1="lt1" tx1="dk1" bg2="lt2" tx2="dk2" accent1="accent1" accent2="accent2" accent3="accent3" accent4="accent4" accent5="accent5" accent6="accent6" hlink="hlink" folHlink="folHlink"/>
  <p:sldLayoutIdLst>
    <p:sldLayoutId id="2147483779" r:id="rId1"/>
    <p:sldLayoutId id="2147483794" r:id="rId2"/>
    <p:sldLayoutId id="2147483790" r:id="rId3"/>
    <p:sldLayoutId id="2147483792" r:id="rId4"/>
    <p:sldLayoutId id="2147483793" r:id="rId5"/>
    <p:sldLayoutId id="2147483770" r:id="rId6"/>
    <p:sldLayoutId id="2147483784" r:id="rId7"/>
    <p:sldLayoutId id="2147483809" r:id="rId8"/>
    <p:sldLayoutId id="2147483776" r:id="rId9"/>
    <p:sldLayoutId id="2147483785" r:id="rId10"/>
    <p:sldLayoutId id="2147483808" r:id="rId11"/>
    <p:sldLayoutId id="2147483788" r:id="rId12"/>
    <p:sldLayoutId id="2147483786" r:id="rId13"/>
    <p:sldLayoutId id="2147483787" r:id="rId14"/>
    <p:sldLayoutId id="2147483823"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457200" rtl="0" eaLnBrk="1" latinLnBrk="0" hangingPunct="1">
        <a:spcBef>
          <a:spcPct val="0"/>
        </a:spcBef>
        <a:buNone/>
        <a:defRPr sz="4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883325" y="800610"/>
            <a:ext cx="1334988" cy="867742"/>
            <a:chOff x="2380505" y="2370"/>
            <a:chExt cx="1334988" cy="867742"/>
          </a:xfrm>
          <a:solidFill>
            <a:schemeClr val="tx2">
              <a:lumMod val="20000"/>
              <a:lumOff val="80000"/>
            </a:schemeClr>
          </a:solidFill>
        </p:grpSpPr>
        <p:sp>
          <p:nvSpPr>
            <p:cNvPr id="34" name="Rounded Rectangle 33"/>
            <p:cNvSpPr/>
            <p:nvPr/>
          </p:nvSpPr>
          <p:spPr>
            <a:xfrm>
              <a:off x="2380505" y="2370"/>
              <a:ext cx="1334988" cy="86774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ounded Rectangle 4"/>
            <p:cNvSpPr/>
            <p:nvPr/>
          </p:nvSpPr>
          <p:spPr>
            <a:xfrm>
              <a:off x="2422865" y="44730"/>
              <a:ext cx="1250268" cy="78302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en-US" sz="3400" kern="1200"/>
            </a:p>
          </p:txBody>
        </p:sp>
      </p:grpSp>
      <p:grpSp>
        <p:nvGrpSpPr>
          <p:cNvPr id="21" name="Group 20"/>
          <p:cNvGrpSpPr/>
          <p:nvPr/>
        </p:nvGrpSpPr>
        <p:grpSpPr>
          <a:xfrm>
            <a:off x="5531121" y="1997803"/>
            <a:ext cx="1334988" cy="867742"/>
            <a:chOff x="4028301" y="1199563"/>
            <a:chExt cx="1334988" cy="867742"/>
          </a:xfrm>
          <a:solidFill>
            <a:schemeClr val="tx2">
              <a:lumMod val="20000"/>
              <a:lumOff val="80000"/>
            </a:schemeClr>
          </a:solidFill>
        </p:grpSpPr>
        <p:sp>
          <p:nvSpPr>
            <p:cNvPr id="32" name="Rounded Rectangle 31"/>
            <p:cNvSpPr/>
            <p:nvPr/>
          </p:nvSpPr>
          <p:spPr>
            <a:xfrm>
              <a:off x="4028301" y="1199563"/>
              <a:ext cx="1334988" cy="86774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ounded Rectangle 6"/>
            <p:cNvSpPr/>
            <p:nvPr/>
          </p:nvSpPr>
          <p:spPr>
            <a:xfrm>
              <a:off x="4070661" y="1241923"/>
              <a:ext cx="1250268" cy="78302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en-US" sz="3400" kern="1200"/>
            </a:p>
          </p:txBody>
        </p:sp>
      </p:grpSp>
      <p:grpSp>
        <p:nvGrpSpPr>
          <p:cNvPr id="23" name="Group 22"/>
          <p:cNvGrpSpPr/>
          <p:nvPr/>
        </p:nvGrpSpPr>
        <p:grpSpPr>
          <a:xfrm>
            <a:off x="4901719" y="3934903"/>
            <a:ext cx="1334988" cy="867742"/>
            <a:chOff x="3398899" y="3136663"/>
            <a:chExt cx="1334988" cy="867742"/>
          </a:xfrm>
          <a:solidFill>
            <a:schemeClr val="tx2">
              <a:lumMod val="20000"/>
              <a:lumOff val="80000"/>
            </a:schemeClr>
          </a:solidFill>
        </p:grpSpPr>
        <p:sp>
          <p:nvSpPr>
            <p:cNvPr id="30" name="Rounded Rectangle 29"/>
            <p:cNvSpPr/>
            <p:nvPr/>
          </p:nvSpPr>
          <p:spPr>
            <a:xfrm>
              <a:off x="3398899" y="3136663"/>
              <a:ext cx="1334988" cy="86774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ounded Rectangle 9"/>
            <p:cNvSpPr/>
            <p:nvPr/>
          </p:nvSpPr>
          <p:spPr>
            <a:xfrm>
              <a:off x="3441259" y="3179023"/>
              <a:ext cx="1250268" cy="78302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en-US" sz="3400" kern="1200"/>
            </a:p>
          </p:txBody>
        </p:sp>
      </p:grpSp>
      <p:grpSp>
        <p:nvGrpSpPr>
          <p:cNvPr id="24" name="Group 23"/>
          <p:cNvGrpSpPr/>
          <p:nvPr/>
        </p:nvGrpSpPr>
        <p:grpSpPr>
          <a:xfrm>
            <a:off x="2864932" y="3934903"/>
            <a:ext cx="1334988" cy="867742"/>
            <a:chOff x="1362112" y="3136663"/>
            <a:chExt cx="1334988" cy="867742"/>
          </a:xfrm>
          <a:solidFill>
            <a:schemeClr val="tx2">
              <a:lumMod val="20000"/>
              <a:lumOff val="80000"/>
            </a:schemeClr>
          </a:solidFill>
        </p:grpSpPr>
        <p:sp>
          <p:nvSpPr>
            <p:cNvPr id="28" name="Rounded Rectangle 27"/>
            <p:cNvSpPr/>
            <p:nvPr/>
          </p:nvSpPr>
          <p:spPr>
            <a:xfrm>
              <a:off x="1362112" y="3136663"/>
              <a:ext cx="1334988" cy="86774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11"/>
            <p:cNvSpPr/>
            <p:nvPr/>
          </p:nvSpPr>
          <p:spPr>
            <a:xfrm>
              <a:off x="1404472" y="3179023"/>
              <a:ext cx="1250268" cy="78302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en-US" sz="3400" kern="1200"/>
            </a:p>
          </p:txBody>
        </p:sp>
      </p:grpSp>
      <p:grpSp>
        <p:nvGrpSpPr>
          <p:cNvPr id="25" name="Group 24"/>
          <p:cNvGrpSpPr/>
          <p:nvPr/>
        </p:nvGrpSpPr>
        <p:grpSpPr>
          <a:xfrm>
            <a:off x="2235530" y="1997803"/>
            <a:ext cx="1334988" cy="867742"/>
            <a:chOff x="732710" y="1199563"/>
            <a:chExt cx="1334988" cy="867742"/>
          </a:xfrm>
          <a:solidFill>
            <a:schemeClr val="tx2">
              <a:lumMod val="20000"/>
              <a:lumOff val="80000"/>
            </a:schemeClr>
          </a:solidFill>
        </p:grpSpPr>
        <p:sp>
          <p:nvSpPr>
            <p:cNvPr id="26" name="Rounded Rectangle 25"/>
            <p:cNvSpPr/>
            <p:nvPr/>
          </p:nvSpPr>
          <p:spPr>
            <a:xfrm>
              <a:off x="732710" y="1199563"/>
              <a:ext cx="1334988" cy="86774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ounded Rectangle 13"/>
            <p:cNvSpPr/>
            <p:nvPr/>
          </p:nvSpPr>
          <p:spPr>
            <a:xfrm>
              <a:off x="775070" y="1241923"/>
              <a:ext cx="1250268" cy="78302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en-US" sz="3400" kern="1200"/>
            </a:p>
          </p:txBody>
        </p:sp>
      </p:grpSp>
      <p:sp>
        <p:nvSpPr>
          <p:cNvPr id="36" name="Straight Connector 3"/>
          <p:cNvSpPr/>
          <p:nvPr/>
        </p:nvSpPr>
        <p:spPr>
          <a:xfrm>
            <a:off x="2857215" y="1257588"/>
            <a:ext cx="3465188" cy="3465188"/>
          </a:xfrm>
          <a:custGeom>
            <a:avLst/>
            <a:gdLst/>
            <a:ahLst/>
            <a:cxnLst/>
            <a:rect l="0" t="0" r="0" b="0"/>
            <a:pathLst>
              <a:path>
                <a:moveTo>
                  <a:pt x="2409246" y="137594"/>
                </a:moveTo>
                <a:arcTo wR="1732594" hR="1732594" stAng="17579295" swAng="1959991"/>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7" name="Straight Connector 4"/>
          <p:cNvSpPr/>
          <p:nvPr/>
        </p:nvSpPr>
        <p:spPr>
          <a:xfrm>
            <a:off x="2857215" y="1257588"/>
            <a:ext cx="3465188" cy="3465188"/>
          </a:xfrm>
          <a:custGeom>
            <a:avLst/>
            <a:gdLst/>
            <a:ahLst/>
            <a:cxnLst/>
            <a:rect l="0" t="0" r="0" b="0"/>
            <a:pathLst>
              <a:path>
                <a:moveTo>
                  <a:pt x="3462825" y="1642133"/>
                </a:moveTo>
                <a:arcTo wR="1732594" hR="1732594" stAng="21420430" swAng="2195114"/>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8" name="Straight Connector 5"/>
          <p:cNvSpPr/>
          <p:nvPr/>
        </p:nvSpPr>
        <p:spPr>
          <a:xfrm>
            <a:off x="2857215" y="1257588"/>
            <a:ext cx="3465188" cy="3465188"/>
          </a:xfrm>
          <a:custGeom>
            <a:avLst/>
            <a:gdLst/>
            <a:ahLst/>
            <a:cxnLst/>
            <a:rect l="0" t="0" r="0" b="0"/>
            <a:pathLst>
              <a:path>
                <a:moveTo>
                  <a:pt x="289352" y="2691206"/>
                </a:moveTo>
                <a:arcTo wR="1732594" hR="1732594" stAng="8784456" swAng="2195114"/>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0" name="Straight Connector 3"/>
          <p:cNvSpPr/>
          <p:nvPr/>
        </p:nvSpPr>
        <p:spPr>
          <a:xfrm>
            <a:off x="2818226" y="1069034"/>
            <a:ext cx="3465188" cy="3465188"/>
          </a:xfrm>
          <a:custGeom>
            <a:avLst/>
            <a:gdLst/>
            <a:ahLst/>
            <a:cxnLst/>
            <a:rect l="0" t="0" r="0" b="0"/>
            <a:pathLst>
              <a:path>
                <a:moveTo>
                  <a:pt x="2076618" y="3430690"/>
                </a:moveTo>
                <a:arcTo wR="1732594" hR="1732594" stAng="4712834" swAng="1374332"/>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 name="TextBox 4">
            <a:extLst>
              <a:ext uri="{FF2B5EF4-FFF2-40B4-BE49-F238E27FC236}">
                <a16:creationId xmlns:a16="http://schemas.microsoft.com/office/drawing/2014/main" xmlns="" id="{239F5E83-9BF2-3146-873C-98F7C283837A}"/>
              </a:ext>
            </a:extLst>
          </p:cNvPr>
          <p:cNvSpPr txBox="1"/>
          <p:nvPr/>
        </p:nvSpPr>
        <p:spPr>
          <a:xfrm>
            <a:off x="243068" y="179967"/>
            <a:ext cx="7196560" cy="707886"/>
          </a:xfrm>
          <a:prstGeom prst="rect">
            <a:avLst/>
          </a:prstGeom>
          <a:noFill/>
        </p:spPr>
        <p:txBody>
          <a:bodyPr wrap="square" rtlCol="0">
            <a:spAutoFit/>
          </a:bodyPr>
          <a:lstStyle/>
          <a:p>
            <a:r>
              <a:rPr lang="en-US" sz="4000" b="1" dirty="0" smtClean="0">
                <a:solidFill>
                  <a:srgbClr val="009ADF"/>
                </a:solidFill>
                <a:latin typeface="Calibri" panose="020F0502020204030204" pitchFamily="34" charset="0"/>
                <a:ea typeface="Calibri" charset="0"/>
                <a:cs typeface="Calibri" panose="020F0502020204030204" pitchFamily="34" charset="0"/>
              </a:rPr>
              <a:t>We are always…</a:t>
            </a:r>
            <a:endParaRPr lang="en-US" sz="4000" b="1" dirty="0">
              <a:solidFill>
                <a:schemeClr val="tx2">
                  <a:lumMod val="75000"/>
                </a:schemeClr>
              </a:solidFill>
              <a:latin typeface="Calibri" panose="020F0502020204030204" pitchFamily="34" charset="0"/>
              <a:ea typeface="Calibri"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3594069" y="4098868"/>
            <a:ext cx="494558" cy="359166"/>
          </a:xfrm>
          <a:prstGeom prst="rect">
            <a:avLst/>
          </a:prstGeom>
        </p:spPr>
      </p:pic>
      <p:sp>
        <p:nvSpPr>
          <p:cNvPr id="7" name="TextBox 6">
            <a:extLst>
              <a:ext uri="{FF2B5EF4-FFF2-40B4-BE49-F238E27FC236}">
                <a16:creationId xmlns:a16="http://schemas.microsoft.com/office/drawing/2014/main" xmlns="" id="{239F5E83-9BF2-3146-873C-98F7C283837A}"/>
              </a:ext>
            </a:extLst>
          </p:cNvPr>
          <p:cNvSpPr txBox="1"/>
          <p:nvPr/>
        </p:nvSpPr>
        <p:spPr>
          <a:xfrm>
            <a:off x="2900380" y="4085367"/>
            <a:ext cx="1075160" cy="646331"/>
          </a:xfrm>
          <a:prstGeom prst="rect">
            <a:avLst/>
          </a:prstGeom>
          <a:noFill/>
        </p:spPr>
        <p:txBody>
          <a:bodyPr wrap="square" rtlCol="0">
            <a:spAutoFit/>
          </a:bodyPr>
          <a:lstStyle/>
          <a:p>
            <a:r>
              <a:rPr lang="en-US" b="1" dirty="0" smtClean="0">
                <a:solidFill>
                  <a:srgbClr val="009ADF"/>
                </a:solidFill>
                <a:latin typeface="Calibri" panose="020F0502020204030204" pitchFamily="34" charset="0"/>
                <a:ea typeface="Calibri" charset="0"/>
                <a:cs typeface="Calibri" panose="020F0502020204030204" pitchFamily="34" charset="0"/>
              </a:rPr>
              <a:t>We’re </a:t>
            </a:r>
            <a:r>
              <a:rPr lang="en-US" b="1" dirty="0" smtClean="0">
                <a:solidFill>
                  <a:schemeClr val="tx2">
                    <a:lumMod val="75000"/>
                  </a:schemeClr>
                </a:solidFill>
                <a:latin typeface="Calibri" panose="020F0502020204030204" pitchFamily="34" charset="0"/>
                <a:ea typeface="Calibri" charset="0"/>
                <a:cs typeface="Calibri" panose="020F0502020204030204" pitchFamily="34" charset="0"/>
              </a:rPr>
              <a:t>Social</a:t>
            </a:r>
            <a:endParaRPr lang="en-US" b="1" dirty="0">
              <a:solidFill>
                <a:schemeClr val="tx2">
                  <a:lumMod val="75000"/>
                </a:schemeClr>
              </a:solidFill>
              <a:latin typeface="Calibri" panose="020F0502020204030204" pitchFamily="34" charset="0"/>
              <a:ea typeface="Calibri" charset="0"/>
              <a:cs typeface="Calibri" panose="020F0502020204030204" pitchFamily="34" charset="0"/>
            </a:endParaRPr>
          </a:p>
        </p:txBody>
      </p:sp>
      <p:sp>
        <p:nvSpPr>
          <p:cNvPr id="8" name="TextBox 7">
            <a:extLst>
              <a:ext uri="{FF2B5EF4-FFF2-40B4-BE49-F238E27FC236}">
                <a16:creationId xmlns:a16="http://schemas.microsoft.com/office/drawing/2014/main" xmlns="" id="{239F5E83-9BF2-3146-873C-98F7C283837A}"/>
              </a:ext>
            </a:extLst>
          </p:cNvPr>
          <p:cNvSpPr txBox="1"/>
          <p:nvPr/>
        </p:nvSpPr>
        <p:spPr>
          <a:xfrm>
            <a:off x="4967388" y="4131120"/>
            <a:ext cx="1075160" cy="646331"/>
          </a:xfrm>
          <a:prstGeom prst="rect">
            <a:avLst/>
          </a:prstGeom>
          <a:noFill/>
        </p:spPr>
        <p:txBody>
          <a:bodyPr wrap="square" rtlCol="0">
            <a:spAutoFit/>
          </a:bodyPr>
          <a:lstStyle/>
          <a:p>
            <a:r>
              <a:rPr lang="en-US" b="1" dirty="0" smtClean="0">
                <a:solidFill>
                  <a:srgbClr val="009ADF"/>
                </a:solidFill>
                <a:latin typeface="Calibri" panose="020F0502020204030204" pitchFamily="34" charset="0"/>
                <a:ea typeface="Calibri" charset="0"/>
                <a:cs typeface="Calibri" panose="020F0502020204030204" pitchFamily="34" charset="0"/>
              </a:rPr>
              <a:t>We’re </a:t>
            </a:r>
            <a:r>
              <a:rPr lang="en-US" b="1" dirty="0" smtClean="0">
                <a:solidFill>
                  <a:schemeClr val="tx2">
                    <a:lumMod val="75000"/>
                  </a:schemeClr>
                </a:solidFill>
                <a:latin typeface="Calibri" panose="020F0502020204030204" pitchFamily="34" charset="0"/>
                <a:ea typeface="Calibri" charset="0"/>
                <a:cs typeface="Calibri" panose="020F0502020204030204" pitchFamily="34" charset="0"/>
              </a:rPr>
              <a:t>Focused</a:t>
            </a:r>
            <a:endParaRPr lang="en-US" b="1" dirty="0">
              <a:solidFill>
                <a:schemeClr val="tx2">
                  <a:lumMod val="75000"/>
                </a:schemeClr>
              </a:solidFill>
              <a:latin typeface="Calibri" panose="020F0502020204030204" pitchFamily="34" charset="0"/>
              <a:ea typeface="Calibri" charset="0"/>
              <a:cs typeface="Calibri" panose="020F0502020204030204" pitchFamily="34" charset="0"/>
            </a:endParaRPr>
          </a:p>
        </p:txBody>
      </p:sp>
      <p:sp>
        <p:nvSpPr>
          <p:cNvPr id="9" name="TextBox 8">
            <a:extLst>
              <a:ext uri="{FF2B5EF4-FFF2-40B4-BE49-F238E27FC236}">
                <a16:creationId xmlns:a16="http://schemas.microsoft.com/office/drawing/2014/main" xmlns="" id="{239F5E83-9BF2-3146-873C-98F7C283837A}"/>
              </a:ext>
            </a:extLst>
          </p:cNvPr>
          <p:cNvSpPr txBox="1"/>
          <p:nvPr/>
        </p:nvSpPr>
        <p:spPr>
          <a:xfrm>
            <a:off x="2304021" y="2110374"/>
            <a:ext cx="1075160" cy="646331"/>
          </a:xfrm>
          <a:prstGeom prst="rect">
            <a:avLst/>
          </a:prstGeom>
          <a:noFill/>
        </p:spPr>
        <p:txBody>
          <a:bodyPr wrap="square" rtlCol="0">
            <a:spAutoFit/>
          </a:bodyPr>
          <a:lstStyle/>
          <a:p>
            <a:r>
              <a:rPr lang="en-US" b="1" dirty="0" smtClean="0">
                <a:solidFill>
                  <a:srgbClr val="009ADF"/>
                </a:solidFill>
                <a:latin typeface="Calibri" panose="020F0502020204030204" pitchFamily="34" charset="0"/>
                <a:ea typeface="Calibri" charset="0"/>
                <a:cs typeface="Calibri" panose="020F0502020204030204" pitchFamily="34" charset="0"/>
              </a:rPr>
              <a:t>We’re </a:t>
            </a:r>
            <a:r>
              <a:rPr lang="en-US" b="1" dirty="0" smtClean="0">
                <a:solidFill>
                  <a:schemeClr val="tx2">
                    <a:lumMod val="75000"/>
                  </a:schemeClr>
                </a:solidFill>
                <a:latin typeface="Calibri" panose="020F0502020204030204" pitchFamily="34" charset="0"/>
                <a:ea typeface="Calibri" charset="0"/>
                <a:cs typeface="Calibri" panose="020F0502020204030204" pitchFamily="34" charset="0"/>
              </a:rPr>
              <a:t>Chatty</a:t>
            </a:r>
            <a:endParaRPr lang="en-US" b="1" dirty="0">
              <a:solidFill>
                <a:schemeClr val="tx2">
                  <a:lumMod val="75000"/>
                </a:schemeClr>
              </a:solidFill>
              <a:latin typeface="Calibri" panose="020F0502020204030204" pitchFamily="34" charset="0"/>
              <a:ea typeface="Calibri" charset="0"/>
              <a:cs typeface="Calibri" panose="020F0502020204030204" pitchFamily="34" charset="0"/>
            </a:endParaRPr>
          </a:p>
        </p:txBody>
      </p:sp>
      <p:sp>
        <p:nvSpPr>
          <p:cNvPr id="10" name="TextBox 9">
            <a:extLst>
              <a:ext uri="{FF2B5EF4-FFF2-40B4-BE49-F238E27FC236}">
                <a16:creationId xmlns:a16="http://schemas.microsoft.com/office/drawing/2014/main" xmlns="" id="{239F5E83-9BF2-3146-873C-98F7C283837A}"/>
              </a:ext>
            </a:extLst>
          </p:cNvPr>
          <p:cNvSpPr txBox="1"/>
          <p:nvPr/>
        </p:nvSpPr>
        <p:spPr>
          <a:xfrm>
            <a:off x="5584192" y="2131601"/>
            <a:ext cx="1260737" cy="646331"/>
          </a:xfrm>
          <a:prstGeom prst="rect">
            <a:avLst/>
          </a:prstGeom>
          <a:noFill/>
        </p:spPr>
        <p:txBody>
          <a:bodyPr wrap="square" rtlCol="0">
            <a:spAutoFit/>
          </a:bodyPr>
          <a:lstStyle/>
          <a:p>
            <a:r>
              <a:rPr lang="en-US" b="1" dirty="0" smtClean="0">
                <a:solidFill>
                  <a:srgbClr val="009ADF"/>
                </a:solidFill>
                <a:latin typeface="Calibri" panose="020F0502020204030204" pitchFamily="34" charset="0"/>
                <a:ea typeface="Calibri" charset="0"/>
                <a:cs typeface="Calibri" panose="020F0502020204030204" pitchFamily="34" charset="0"/>
              </a:rPr>
              <a:t>We’re </a:t>
            </a:r>
            <a:r>
              <a:rPr lang="en-US" b="1" dirty="0" smtClean="0">
                <a:solidFill>
                  <a:schemeClr val="tx2">
                    <a:lumMod val="75000"/>
                  </a:schemeClr>
                </a:solidFill>
                <a:latin typeface="Calibri" panose="020F0502020204030204" pitchFamily="34" charset="0"/>
                <a:ea typeface="Calibri" charset="0"/>
                <a:cs typeface="Calibri" panose="020F0502020204030204" pitchFamily="34" charset="0"/>
              </a:rPr>
              <a:t>Connected</a:t>
            </a:r>
            <a:endParaRPr lang="en-US" b="1" dirty="0">
              <a:solidFill>
                <a:schemeClr val="tx2">
                  <a:lumMod val="75000"/>
                </a:schemeClr>
              </a:solidFill>
              <a:latin typeface="Calibri" panose="020F0502020204030204" pitchFamily="34" charset="0"/>
              <a:ea typeface="Calibri" charset="0"/>
              <a:cs typeface="Calibri" panose="020F0502020204030204" pitchFamily="34" charset="0"/>
            </a:endParaRPr>
          </a:p>
        </p:txBody>
      </p:sp>
      <p:sp>
        <p:nvSpPr>
          <p:cNvPr id="11" name="TextBox 10">
            <a:extLst>
              <a:ext uri="{FF2B5EF4-FFF2-40B4-BE49-F238E27FC236}">
                <a16:creationId xmlns:a16="http://schemas.microsoft.com/office/drawing/2014/main" xmlns="" id="{239F5E83-9BF2-3146-873C-98F7C283837A}"/>
              </a:ext>
            </a:extLst>
          </p:cNvPr>
          <p:cNvSpPr txBox="1"/>
          <p:nvPr/>
        </p:nvSpPr>
        <p:spPr>
          <a:xfrm>
            <a:off x="3883325" y="862165"/>
            <a:ext cx="1182612" cy="646331"/>
          </a:xfrm>
          <a:prstGeom prst="rect">
            <a:avLst/>
          </a:prstGeom>
          <a:noFill/>
        </p:spPr>
        <p:txBody>
          <a:bodyPr wrap="square" rtlCol="0">
            <a:spAutoFit/>
          </a:bodyPr>
          <a:lstStyle/>
          <a:p>
            <a:r>
              <a:rPr lang="en-US" b="1" dirty="0" smtClean="0">
                <a:solidFill>
                  <a:srgbClr val="009ADF"/>
                </a:solidFill>
                <a:latin typeface="Calibri" panose="020F0502020204030204" pitchFamily="34" charset="0"/>
                <a:ea typeface="Calibri" charset="0"/>
                <a:cs typeface="Calibri" panose="020F0502020204030204" pitchFamily="34" charset="0"/>
              </a:rPr>
              <a:t>We </a:t>
            </a:r>
            <a:r>
              <a:rPr lang="en-US" b="1" dirty="0" smtClean="0">
                <a:solidFill>
                  <a:schemeClr val="tx2">
                    <a:lumMod val="75000"/>
                  </a:schemeClr>
                </a:solidFill>
                <a:latin typeface="Calibri" panose="020F0502020204030204" pitchFamily="34" charset="0"/>
                <a:ea typeface="Calibri" charset="0"/>
                <a:cs typeface="Calibri" panose="020F0502020204030204" pitchFamily="34" charset="0"/>
              </a:rPr>
              <a:t>Survey</a:t>
            </a:r>
            <a:endParaRPr lang="en-US" b="1" dirty="0">
              <a:solidFill>
                <a:schemeClr val="tx2">
                  <a:lumMod val="75000"/>
                </a:schemeClr>
              </a:solidFill>
              <a:latin typeface="Calibri" panose="020F0502020204030204" pitchFamily="34" charset="0"/>
              <a:ea typeface="Calibri" charset="0"/>
              <a:cs typeface="Calibri" panose="020F0502020204030204" pitchFamily="34" charset="0"/>
            </a:endParaRPr>
          </a:p>
        </p:txBody>
      </p:sp>
      <p:pic>
        <p:nvPicPr>
          <p:cNvPr id="12" name="Picture 11"/>
          <p:cNvPicPr>
            <a:picLocks noChangeAspect="1"/>
          </p:cNvPicPr>
          <p:nvPr/>
        </p:nvPicPr>
        <p:blipFill>
          <a:blip r:embed="rId4">
            <a:duotone>
              <a:schemeClr val="accent1">
                <a:shade val="45000"/>
                <a:satMod val="135000"/>
              </a:schemeClr>
              <a:prstClr val="white"/>
            </a:duotone>
          </a:blip>
          <a:stretch>
            <a:fillRect/>
          </a:stretch>
        </p:blipFill>
        <p:spPr>
          <a:xfrm>
            <a:off x="3047849" y="2159982"/>
            <a:ext cx="398105" cy="398105"/>
          </a:xfrm>
          <a:prstGeom prst="rect">
            <a:avLst/>
          </a:prstGeom>
        </p:spPr>
      </p:pic>
      <p:pic>
        <p:nvPicPr>
          <p:cNvPr id="2050" name="Picture 2" descr="Organization | Free Icon"/>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80561" y="2075348"/>
            <a:ext cx="356326" cy="3563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eting-icon - Marijuana Anonymous District 2"/>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6110" y="4017558"/>
            <a:ext cx="432172" cy="43217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noculars icon Royalty Free Vector Image - VectorStock"/>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21167" t="29105" r="15633" b="38302"/>
          <a:stretch/>
        </p:blipFill>
        <p:spPr bwMode="auto">
          <a:xfrm>
            <a:off x="4595579" y="895405"/>
            <a:ext cx="525366" cy="292609"/>
          </a:xfrm>
          <a:prstGeom prst="rect">
            <a:avLst/>
          </a:prstGeom>
          <a:noFill/>
          <a:extLst>
            <a:ext uri="{909E8E84-426E-40DD-AFC4-6F175D3DCCD1}">
              <a14:hiddenFill xmlns:a14="http://schemas.microsoft.com/office/drawing/2010/main">
                <a:solidFill>
                  <a:srgbClr val="FFFFFF"/>
                </a:solidFill>
              </a14:hiddenFill>
            </a:ext>
          </a:extLst>
        </p:spPr>
      </p:pic>
      <p:sp>
        <p:nvSpPr>
          <p:cNvPr id="39" name="Straight Connector 6"/>
          <p:cNvSpPr/>
          <p:nvPr/>
        </p:nvSpPr>
        <p:spPr>
          <a:xfrm>
            <a:off x="2857215" y="1257588"/>
            <a:ext cx="3465188" cy="3465188"/>
          </a:xfrm>
          <a:custGeom>
            <a:avLst/>
            <a:gdLst/>
            <a:ahLst/>
            <a:cxnLst/>
            <a:rect l="0" t="0" r="0" b="0"/>
            <a:pathLst>
              <a:path>
                <a:moveTo>
                  <a:pt x="302072" y="755102"/>
                </a:moveTo>
                <a:arcTo wR="1732594" hR="1732594" stAng="12860714" swAng="1959991"/>
              </a:path>
            </a:pathLst>
          </a:custGeom>
          <a:noFill/>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1" name="Rectangle 40"/>
          <p:cNvSpPr/>
          <p:nvPr/>
        </p:nvSpPr>
        <p:spPr>
          <a:xfrm>
            <a:off x="5232452" y="785356"/>
            <a:ext cx="3182594" cy="646331"/>
          </a:xfrm>
          <a:prstGeom prst="rect">
            <a:avLst/>
          </a:prstGeom>
        </p:spPr>
        <p:txBody>
          <a:bodyPr wrap="square">
            <a:spAutoFit/>
          </a:bodyPr>
          <a:lstStyle/>
          <a:p>
            <a:r>
              <a:rPr lang="en-US" sz="1200" dirty="0" smtClean="0">
                <a:solidFill>
                  <a:schemeClr val="tx2">
                    <a:lumMod val="75000"/>
                  </a:schemeClr>
                </a:solidFill>
              </a:rPr>
              <a:t>Everyone deserves a voice. We survey our entire workforce annually and provide thousands of insights to all levels of the organization. </a:t>
            </a:r>
            <a:endParaRPr lang="en-US" sz="1200" dirty="0">
              <a:solidFill>
                <a:srgbClr val="FF0000"/>
              </a:solidFill>
            </a:endParaRPr>
          </a:p>
        </p:txBody>
      </p:sp>
      <p:sp>
        <p:nvSpPr>
          <p:cNvPr id="42" name="Rectangle 41"/>
          <p:cNvSpPr/>
          <p:nvPr/>
        </p:nvSpPr>
        <p:spPr>
          <a:xfrm>
            <a:off x="6903087" y="1813781"/>
            <a:ext cx="2048851" cy="1754326"/>
          </a:xfrm>
          <a:prstGeom prst="rect">
            <a:avLst/>
          </a:prstGeom>
        </p:spPr>
        <p:txBody>
          <a:bodyPr wrap="square">
            <a:spAutoFit/>
          </a:bodyPr>
          <a:lstStyle/>
          <a:p>
            <a:r>
              <a:rPr lang="en-US" sz="1200" dirty="0">
                <a:solidFill>
                  <a:schemeClr val="tx2">
                    <a:lumMod val="75000"/>
                  </a:schemeClr>
                </a:solidFill>
              </a:rPr>
              <a:t>We have internal resources like Advisory Councils and the BERGS to socialize ideas and get feedback. We also leverage external resources like Glassdoor to explore perceptions of the community, potential, current and former team members. </a:t>
            </a:r>
          </a:p>
        </p:txBody>
      </p:sp>
      <p:sp>
        <p:nvSpPr>
          <p:cNvPr id="43" name="Rectangle 42"/>
          <p:cNvSpPr/>
          <p:nvPr/>
        </p:nvSpPr>
        <p:spPr>
          <a:xfrm>
            <a:off x="6239117" y="3950202"/>
            <a:ext cx="2641835" cy="830997"/>
          </a:xfrm>
          <a:prstGeom prst="rect">
            <a:avLst/>
          </a:prstGeom>
        </p:spPr>
        <p:txBody>
          <a:bodyPr wrap="square">
            <a:spAutoFit/>
          </a:bodyPr>
          <a:lstStyle/>
          <a:p>
            <a:r>
              <a:rPr lang="en-US" sz="1200" dirty="0" smtClean="0">
                <a:solidFill>
                  <a:schemeClr val="tx2">
                    <a:lumMod val="75000"/>
                  </a:schemeClr>
                </a:solidFill>
              </a:rPr>
              <a:t>We love an unfiltered, candid dialogue with team members via focus groups about specific topics or programs to help shape our strategy and tactics.</a:t>
            </a:r>
            <a:endParaRPr lang="en-US" sz="1200" dirty="0">
              <a:solidFill>
                <a:schemeClr val="tx2">
                  <a:lumMod val="75000"/>
                </a:schemeClr>
              </a:solidFill>
            </a:endParaRPr>
          </a:p>
        </p:txBody>
      </p:sp>
      <p:sp>
        <p:nvSpPr>
          <p:cNvPr id="44" name="Rectangle 43"/>
          <p:cNvSpPr/>
          <p:nvPr/>
        </p:nvSpPr>
        <p:spPr>
          <a:xfrm>
            <a:off x="194867" y="1419161"/>
            <a:ext cx="2128785" cy="1384995"/>
          </a:xfrm>
          <a:prstGeom prst="rect">
            <a:avLst/>
          </a:prstGeom>
        </p:spPr>
        <p:txBody>
          <a:bodyPr wrap="square">
            <a:spAutoFit/>
          </a:bodyPr>
          <a:lstStyle/>
          <a:p>
            <a:r>
              <a:rPr lang="en-US" sz="1200" dirty="0">
                <a:solidFill>
                  <a:schemeClr val="tx2">
                    <a:lumMod val="75000"/>
                  </a:schemeClr>
                </a:solidFill>
              </a:rPr>
              <a:t>Frequent 1:1 sessions lay the foundation of trust to create meaningful two-way dialogue. Can’t meet in person? Leverage technology like text, FaceTime and/or Microsoft teams.</a:t>
            </a:r>
          </a:p>
        </p:txBody>
      </p:sp>
      <p:sp>
        <p:nvSpPr>
          <p:cNvPr id="45" name="Rectangle 44"/>
          <p:cNvSpPr/>
          <p:nvPr/>
        </p:nvSpPr>
        <p:spPr>
          <a:xfrm>
            <a:off x="831635" y="3417650"/>
            <a:ext cx="2209024" cy="1384995"/>
          </a:xfrm>
          <a:prstGeom prst="rect">
            <a:avLst/>
          </a:prstGeom>
        </p:spPr>
        <p:txBody>
          <a:bodyPr wrap="square">
            <a:spAutoFit/>
          </a:bodyPr>
          <a:lstStyle/>
          <a:p>
            <a:r>
              <a:rPr lang="en-US" sz="1200" dirty="0" smtClean="0">
                <a:solidFill>
                  <a:schemeClr val="tx2">
                    <a:lumMod val="75000"/>
                  </a:schemeClr>
                </a:solidFill>
              </a:rPr>
              <a:t>Social media like Facebook, Instagram, and </a:t>
            </a:r>
            <a:r>
              <a:rPr lang="en-US" sz="1200" dirty="0" err="1" smtClean="0">
                <a:solidFill>
                  <a:schemeClr val="tx2">
                    <a:lumMod val="75000"/>
                  </a:schemeClr>
                </a:solidFill>
              </a:rPr>
              <a:t>Linkedin</a:t>
            </a:r>
            <a:r>
              <a:rPr lang="en-US" sz="1200" dirty="0" smtClean="0">
                <a:solidFill>
                  <a:schemeClr val="tx2">
                    <a:lumMod val="75000"/>
                  </a:schemeClr>
                </a:solidFill>
              </a:rPr>
              <a:t>, provides insight into pride, reactions to programs, and may even reveal an opportunity to help a team member in real time. </a:t>
            </a:r>
            <a:endParaRPr lang="en-US" sz="1200" dirty="0">
              <a:solidFill>
                <a:schemeClr val="tx2">
                  <a:lumMod val="75000"/>
                </a:schemeClr>
              </a:solidFill>
            </a:endParaRPr>
          </a:p>
        </p:txBody>
      </p:sp>
      <p:sp>
        <p:nvSpPr>
          <p:cNvPr id="46" name="TextBox 45">
            <a:extLst>
              <a:ext uri="{FF2B5EF4-FFF2-40B4-BE49-F238E27FC236}">
                <a16:creationId xmlns:a16="http://schemas.microsoft.com/office/drawing/2014/main" xmlns="" id="{239F5E83-9BF2-3146-873C-98F7C283837A}"/>
              </a:ext>
            </a:extLst>
          </p:cNvPr>
          <p:cNvSpPr txBox="1"/>
          <p:nvPr/>
        </p:nvSpPr>
        <p:spPr>
          <a:xfrm>
            <a:off x="3459187" y="2234468"/>
            <a:ext cx="2217545" cy="1969770"/>
          </a:xfrm>
          <a:prstGeom prst="rect">
            <a:avLst/>
          </a:prstGeom>
          <a:noFill/>
        </p:spPr>
        <p:txBody>
          <a:bodyPr wrap="square" rtlCol="0">
            <a:spAutoFit/>
          </a:bodyPr>
          <a:lstStyle/>
          <a:p>
            <a:pPr algn="ctr"/>
            <a:r>
              <a:rPr lang="en-US" sz="4000" b="1" dirty="0" smtClean="0">
                <a:solidFill>
                  <a:schemeClr val="tx2">
                    <a:lumMod val="75000"/>
                  </a:schemeClr>
                </a:solidFill>
                <a:latin typeface="Calibri" panose="020F0502020204030204" pitchFamily="34" charset="0"/>
                <a:ea typeface="Calibri" charset="0"/>
                <a:cs typeface="Calibri" panose="020F0502020204030204" pitchFamily="34" charset="0"/>
              </a:rPr>
              <a:t>Listening</a:t>
            </a:r>
          </a:p>
          <a:p>
            <a:pPr algn="ctr"/>
            <a:r>
              <a:rPr lang="en-US" sz="1400" dirty="0">
                <a:solidFill>
                  <a:srgbClr val="003CA5"/>
                </a:solidFill>
              </a:rPr>
              <a:t>Together, we leverage our collective voice to sculpt the best work experience. </a:t>
            </a:r>
          </a:p>
          <a:p>
            <a:pPr algn="ctr"/>
            <a:r>
              <a:rPr lang="en-US" sz="4000" b="1" dirty="0" smtClean="0">
                <a:solidFill>
                  <a:schemeClr val="tx2">
                    <a:lumMod val="75000"/>
                  </a:schemeClr>
                </a:solidFill>
                <a:latin typeface="Calibri" panose="020F0502020204030204" pitchFamily="34" charset="0"/>
                <a:ea typeface="Calibri" charset="0"/>
                <a:cs typeface="Calibri" panose="020F0502020204030204" pitchFamily="34" charset="0"/>
              </a:rPr>
              <a:t> </a:t>
            </a:r>
            <a:endParaRPr lang="en-US" sz="4000" b="1" dirty="0">
              <a:solidFill>
                <a:schemeClr val="tx2">
                  <a:lumMod val="75000"/>
                </a:schemeClr>
              </a:solidFill>
              <a:latin typeface="Calibri" panose="020F0502020204030204" pitchFamily="34" charset="0"/>
              <a:ea typeface="Calibri" charset="0"/>
              <a:cs typeface="Calibri" panose="020F0502020204030204" pitchFamily="34" charset="0"/>
            </a:endParaRPr>
          </a:p>
        </p:txBody>
      </p:sp>
    </p:spTree>
    <p:extLst>
      <p:ext uri="{BB962C8B-B14F-4D97-AF65-F5344CB8AC3E}">
        <p14:creationId xmlns:p14="http://schemas.microsoft.com/office/powerpoint/2010/main" val="209382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2275_006_Northwell_PowerPoint template_v002_080317_AC">
  <a:themeElements>
    <a:clrScheme name="Northwell">
      <a:dk1>
        <a:sysClr val="windowText" lastClr="000000"/>
      </a:dk1>
      <a:lt1>
        <a:sysClr val="window" lastClr="FFFFFF"/>
      </a:lt1>
      <a:dk2>
        <a:srgbClr val="003CA5"/>
      </a:dk2>
      <a:lt2>
        <a:srgbClr val="6DC3DF"/>
      </a:lt2>
      <a:accent1>
        <a:srgbClr val="003CA5"/>
      </a:accent1>
      <a:accent2>
        <a:srgbClr val="009ADF"/>
      </a:accent2>
      <a:accent3>
        <a:srgbClr val="6DC3DF"/>
      </a:accent3>
      <a:accent4>
        <a:srgbClr val="5C0BA2"/>
      </a:accent4>
      <a:accent5>
        <a:srgbClr val="00823D"/>
      </a:accent5>
      <a:accent6>
        <a:srgbClr val="E1681E"/>
      </a:accent6>
      <a:hlink>
        <a:srgbClr val="9E29B5"/>
      </a:hlink>
      <a:folHlink>
        <a:srgbClr val="9494D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B633AE08A1894FA575DA427994B8EC" ma:contentTypeVersion="5" ma:contentTypeDescription="Create a new document." ma:contentTypeScope="" ma:versionID="8c1ac55c48357658621757df4012b005">
  <xsd:schema xmlns:xsd="http://www.w3.org/2001/XMLSchema" xmlns:xs="http://www.w3.org/2001/XMLSchema" xmlns:p="http://schemas.microsoft.com/office/2006/metadata/properties" xmlns:ns2="4cb15065-ffea-4ab1-b8aa-0627b9835c12" targetNamespace="http://schemas.microsoft.com/office/2006/metadata/properties" ma:root="true" ma:fieldsID="7d309320522e88896a8268b5c1da2c40" ns2:_="">
    <xsd:import namespace="4cb15065-ffea-4ab1-b8aa-0627b9835c1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15065-ffea-4ab1-b8aa-0627b9835c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19DF36-5C74-4001-816A-02091D96C2BC}"/>
</file>

<file path=customXml/itemProps2.xml><?xml version="1.0" encoding="utf-8"?>
<ds:datastoreItem xmlns:ds="http://schemas.openxmlformats.org/officeDocument/2006/customXml" ds:itemID="{698738A1-C43A-489F-BA62-8B87C3BFE7E4}"/>
</file>

<file path=customXml/itemProps3.xml><?xml version="1.0" encoding="utf-8"?>
<ds:datastoreItem xmlns:ds="http://schemas.openxmlformats.org/officeDocument/2006/customXml" ds:itemID="{AA8856D2-D4C3-40C3-89D1-580BDAFD1898}"/>
</file>

<file path=docProps/app.xml><?xml version="1.0" encoding="utf-8"?>
<Properties xmlns="http://schemas.openxmlformats.org/officeDocument/2006/extended-properties" xmlns:vt="http://schemas.openxmlformats.org/officeDocument/2006/docPropsVTypes">
  <Template/>
  <TotalTime>38594</TotalTime>
  <Words>248</Words>
  <Application>Microsoft Office PowerPoint</Application>
  <PresentationFormat>On-screen Show (16:9)</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12275_006_Northwell_PowerPoint template_v002_080317_AC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title</dc:title>
  <dc:creator>Carrington, Maxine</dc:creator>
  <cp:lastModifiedBy>Wasilewski, May</cp:lastModifiedBy>
  <cp:revision>772</cp:revision>
  <cp:lastPrinted>2020-09-09T18:01:37Z</cp:lastPrinted>
  <dcterms:created xsi:type="dcterms:W3CDTF">2017-03-08T12:57:13Z</dcterms:created>
  <dcterms:modified xsi:type="dcterms:W3CDTF">2020-11-27T16:40:38Z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0x0101004FB633AE08A1894FA575DA427994B8EC</vt:lpwstr>
  </property>
</Properties>
</file>