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1954C3-8F31-44C6-91C8-1F5C1BFC7262}">
  <a:tblStyle styleId="{0B1954C3-8F31-44C6-91C8-1F5C1BFC7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77faa7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77faa7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77faa7f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77faa7f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77faa7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77faa7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77faa7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77faa7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77faa7f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77faa7f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77faa7f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77faa7f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77faa7f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77faa7f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jaekle/heart_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heart Disease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Will Jaekle,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the Brown Data Science Initiative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9th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https://github.com/wjaekle/heart_project.git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disease is a leading cause of death and is often preventable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Classification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provided on Kaggle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Heart disease is a leading cause of death and is often preventable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a classification problem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provided on Kaggle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EDA results: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11 features,  918 patients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IID and </a:t>
            </a:r>
            <a:r>
              <a:rPr lang="en"/>
              <a:t>balanced ✅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values were written to zero [oldpeak and fasting bloodsugar = 0?]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ST_slope </a:t>
            </a:r>
            <a:r>
              <a:rPr lang="en"/>
              <a:t>seems</a:t>
            </a:r>
            <a:r>
              <a:rPr lang="en"/>
              <a:t> to be a very predictive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K-fold cross validation with k =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Iterative Imputation was used with caution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Splits were 70-15-15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Scoring </a:t>
            </a:r>
            <a:r>
              <a:rPr lang="en"/>
              <a:t>metric</a:t>
            </a:r>
            <a:r>
              <a:rPr lang="en"/>
              <a:t> was  recall (at first)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29450" y="3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{0B1954C3-8F31-44C6-91C8-1F5C1BFC7262}</a:tableStyleId>
              </a:tblPr>
              <a:tblGrid>
                <a:gridCol w="1248425"/>
                <a:gridCol w="831900"/>
                <a:gridCol w="1179000"/>
                <a:gridCol w="1445175"/>
                <a:gridCol w="1459400"/>
                <a:gridCol w="13267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Forest**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ax_depth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Reg_alpha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reg_lambda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 (alpha)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Penalty_values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Solver_values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 (alpha)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Degree-values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oef0_values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gamma_values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Max_features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Bootstrap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in sco</a:t>
            </a:r>
            <a:r>
              <a:rPr lang="en"/>
              <a:t>ring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wins with f1 =</a:t>
            </a:r>
            <a:r>
              <a:rPr lang="en">
                <a:highlight>
                  <a:schemeClr val="lt1"/>
                </a:highlight>
              </a:rPr>
              <a:t> [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0.88]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23" y="750175"/>
            <a:ext cx="5161651" cy="40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(feature importance)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Predictably,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Loosely defined  man made </a:t>
            </a:r>
            <a:r>
              <a:rPr lang="en"/>
              <a:t>metrics</a:t>
            </a:r>
            <a:r>
              <a:rPr lang="en"/>
              <a:t> were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488488"/>
            <a:ext cx="45327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Interpretability is really high - simple models perform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Expanding on ST_Slope as it is the most predictive feature (see figure)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Furthermore </a:t>
            </a:r>
            <a:r>
              <a:rPr lang="en"/>
              <a:t>signal</a:t>
            </a:r>
            <a:r>
              <a:rPr lang="en"/>
              <a:t> interpretation could be a really useful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scoring metrics - controlling false </a:t>
            </a:r>
            <a:r>
              <a:rPr lang="en"/>
              <a:t>alarm rate - would be application based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know genetic data and health history would be useful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00" y="3122376"/>
            <a:ext cx="3665049" cy="17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