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D15F95B-1064-411D-A65D-990E7B3A0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7" y="836815"/>
            <a:ext cx="12092246" cy="3088034"/>
          </a:xfrm>
        </p:spPr>
        <p:txBody>
          <a:bodyPr>
            <a:normAutofit/>
          </a:bodyPr>
          <a:lstStyle/>
          <a:p>
            <a:r>
              <a:rPr lang="en-US" dirty="0"/>
              <a:t>Operational data analysis 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Dognition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By Junbo Wang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D140251-97A3-4537-A8A6-7B51232D5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938" y="4411143"/>
            <a:ext cx="10618123" cy="1655762"/>
          </a:xfrm>
        </p:spPr>
        <p:txBody>
          <a:bodyPr/>
          <a:lstStyle/>
          <a:p>
            <a:r>
              <a:rPr lang="en-US" altLang="zh-CN" dirty="0"/>
              <a:t>Analyze the dataset with over 140,000 records using Tableau, and give 3 detailed suggestions on how to increase the number of tests completed by </a:t>
            </a:r>
            <a:r>
              <a:rPr lang="en-US" altLang="zh-CN" dirty="0" err="1"/>
              <a:t>Dognition's</a:t>
            </a:r>
            <a:r>
              <a:rPr lang="en-US" altLang="zh-CN" dirty="0"/>
              <a:t> users.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0CF7B683-5A60-450D-9B5C-E17B6A6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C0B751FC-65A7-4DF9-A488-1DF13E80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45E41F10-566C-4D30-B446-693C721B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1D39D355-7FD1-4EA4-A96D-4D33F9A54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77B5840A-3CC9-42E5-AD88-E07B158E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Operational data analysis  on Dognition  By Junbo Wang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data analysis  on Dognition  By Junbo Wang</dc:title>
  <dc:creator/>
  <cp:lastModifiedBy>王 钧渤</cp:lastModifiedBy>
  <cp:revision>1</cp:revision>
  <dcterms:created xsi:type="dcterms:W3CDTF">2019-12-30T17:02:44Z</dcterms:created>
  <dcterms:modified xsi:type="dcterms:W3CDTF">2019-12-30T17:10:17Z</dcterms:modified>
</cp:coreProperties>
</file>