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37C4D-A7E1-4C4C-8E34-BE99DA2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0ED7A-408D-4963-B0DB-F7D242C3E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9DA72-AF96-403D-B62E-DDE3BFFC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932DE-5D8A-4D96-A55E-759E1D5E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0C53F-C06D-4081-BC00-13659F31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F8F2-C60B-4E31-943F-0D77D8A3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E1EC9-F32E-4652-A254-FCC8F3B6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93E4D-E808-4916-AE9D-41251B04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7CCEC-5465-424C-97C0-74DF220E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A1F8-0461-444B-BF9B-F9A3354C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2B670-CCC4-437D-A8DB-73BFE4256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DD5B7-5C7E-4BAD-B336-EAF8920CB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34673-55DD-4AA8-AC56-6B1A01D7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7D752-670E-4252-A9C6-E0487B2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A2C22-A4D1-4C13-A44A-1F813E9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7EF72-CA57-4805-8CFC-C42B8B5A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ACADE-63A1-4F31-84FE-9637636C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C9321-7CD6-4D22-AD17-A7260FCB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87E5C-DB2B-4180-83E4-F55DA249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FE78E-1C57-4023-AF69-D659599D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4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EBD63-63EC-4179-8BE5-775057E2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50D40-7CCC-433A-BBAE-3B82FAD5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80933-87F2-42C3-802E-D495747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D79E4-B246-4FCE-B28B-3F577D23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2FD6-4422-4287-9362-C3FA3B2C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0E13D-EDBC-44C1-A2A3-5B90CE7D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45E09-5F72-4D88-BDFD-0DFE06D9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76457-324D-4ED9-A153-579A5D6E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ADE46-818A-424B-8FAE-FDFE1738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10F88-0F2B-4B94-9A0E-BA8060C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ACCF2-29D9-4D3D-AF74-7494F567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F72A9-4D56-4391-8F38-4938CAB6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8912C-0B42-4082-9E54-652DF4C2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37EA6-EC4D-4913-B691-29099775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6BAE9-74F4-4B6A-A811-519317DE0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C82BFC-8976-4A90-BA79-4E9A5A429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521D54-0FF9-4AB0-9F94-569AA69E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0EE411-F148-473B-B340-9D3C8ACD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270570-64E6-4694-862E-6B84435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8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D0A4F-9CF7-4223-9880-6F5E7A6A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6C90E4-74FB-42AB-994E-4BDD93A8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35C7C-CB5A-4A67-9D2E-A4E782E5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A1D443-CE32-4850-8613-310BD75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6B6D6-B27F-4916-AF06-64A084F3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8FD62B-68EF-44A2-8A1A-C52F97E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E7C7D-B104-4E74-A8C2-8BC5EBC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DA051-D32A-42F7-B573-4CE13A56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2E56-F243-4DC4-B3EF-75052DB7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8B37A-6A63-4D5C-AF3D-25CA67D8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A46FE-35B9-45FA-A7D2-913E5EE6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27C35-C882-4703-ADF8-9C7B0841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25262-5A1A-47B2-84F1-D7795DC5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8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1E9CE-D78A-48FB-8993-B6EA05F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B74CAD-2DCF-429D-96CE-40650E22E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B5FBC9-F214-48A1-A715-555FD61E3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48EE9-64DA-4401-B405-ABC1DC44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1B752-3AC1-45C5-A2F9-42E650F2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F17F0-0129-4565-8F5B-EFB14B71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CB8B1-DA09-4149-BB4B-C779452D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A990B-364F-47DD-A681-218DD272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AC16E-D981-4C63-AD8F-7A5894D2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643D-2483-4CC0-B2D4-E4A3AA5163C3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D0B2E-1FA3-4614-A946-CC3CA3F8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A4BB-722E-4605-84D4-FC0BB880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EAC-E175-4AD5-A529-9E996B56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40F55F-4239-44DB-9582-392352F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选择算子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311ABA-7A1E-4DF0-ABBE-860BDE7E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二元锦标赛选择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多元锦标赛选择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轮盘赌选择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FD181D-CA1F-47D0-B83C-D337691C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二元锦标赛选择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21EFB2-A311-4C9F-BFF0-F6BD2CB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从父代种群中随机选择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个个体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个个体的适应度值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选中适应度值较大的个体参与交叉和变异，另一个淘汰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FD181D-CA1F-47D0-B83C-D337691C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多元锦标赛选择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21EFB2-A311-4C9F-BFF0-F6BD2CB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从父代种群中随机选择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个个体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个个体的适应度值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适应度值最大的个体被选中，其余淘汰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0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FD181D-CA1F-47D0-B83C-D337691C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轮盘赌选择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21EFB2-A311-4C9F-BFF0-F6BD2CB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计算每个个体的相对适应度值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计算每个个体的累积概率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轮盘选择个体，被选中的概率与个体适应度值成正比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90F53-88E0-4878-BBC8-1C07BB7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轮盘赌选择法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1AA0B1D-5491-4128-8105-75B39B77C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208" t="20309" r="23878" b="18464"/>
          <a:stretch/>
        </p:blipFill>
        <p:spPr>
          <a:xfrm>
            <a:off x="713638" y="1433687"/>
            <a:ext cx="6118959" cy="3702755"/>
          </a:xfr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74FF99D-A2DD-4B7E-BCB4-0CEEA3D47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85952"/>
              </p:ext>
            </p:extLst>
          </p:nvPr>
        </p:nvGraphicFramePr>
        <p:xfrm>
          <a:off x="7349066" y="1614310"/>
          <a:ext cx="2929466" cy="169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117440" imgH="647640" progId="Equation.DSMT4">
                  <p:embed/>
                </p:oleObj>
              </mc:Choice>
              <mc:Fallback>
                <p:oleObj name="Equation" r:id="rId4" imgW="11174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9066" y="1614310"/>
                        <a:ext cx="2929466" cy="169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A8FA3C3-3819-4AD3-97D8-BA10203663B7}"/>
              </a:ext>
            </a:extLst>
          </p:cNvPr>
          <p:cNvSpPr txBox="1"/>
          <p:nvPr/>
        </p:nvSpPr>
        <p:spPr>
          <a:xfrm>
            <a:off x="7349066" y="931835"/>
            <a:ext cx="3759201" cy="714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相对适应度值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5A1330-CA2F-49A8-9064-3B679D657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5941"/>
              </p:ext>
            </p:extLst>
          </p:nvPr>
        </p:nvGraphicFramePr>
        <p:xfrm>
          <a:off x="7349064" y="3897864"/>
          <a:ext cx="2786725" cy="109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1130040" imgH="444240" progId="Equation.DSMT4">
                  <p:embed/>
                </p:oleObj>
              </mc:Choice>
              <mc:Fallback>
                <p:oleObj name="Equation" r:id="rId6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9064" y="3897864"/>
                        <a:ext cx="2786725" cy="109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D110681-72D8-4C81-B81E-E7BF29A23211}"/>
              </a:ext>
            </a:extLst>
          </p:cNvPr>
          <p:cNvSpPr txBox="1"/>
          <p:nvPr/>
        </p:nvSpPr>
        <p:spPr>
          <a:xfrm>
            <a:off x="7349065" y="3183117"/>
            <a:ext cx="3759201" cy="714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累积概率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AAD267-B0F9-4B79-BA1C-433660778D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148" t="46008" r="21759" b="36839"/>
          <a:stretch/>
        </p:blipFill>
        <p:spPr>
          <a:xfrm>
            <a:off x="587022" y="5451315"/>
            <a:ext cx="7936089" cy="11763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F28331-B0BA-4648-8127-91A197F59A96}"/>
              </a:ext>
            </a:extLst>
          </p:cNvPr>
          <p:cNvSpPr txBox="1"/>
          <p:nvPr/>
        </p:nvSpPr>
        <p:spPr>
          <a:xfrm>
            <a:off x="8742427" y="5519245"/>
            <a:ext cx="2786726" cy="714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Rand = 0.63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红色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128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仿宋</vt:lpstr>
      <vt:lpstr>Arial</vt:lpstr>
      <vt:lpstr>Times New Roman</vt:lpstr>
      <vt:lpstr>Office 主题​​</vt:lpstr>
      <vt:lpstr>Equation</vt:lpstr>
      <vt:lpstr>选择算子</vt:lpstr>
      <vt:lpstr>二元锦标赛选择</vt:lpstr>
      <vt:lpstr>多元锦标赛选择</vt:lpstr>
      <vt:lpstr>轮盘赌选择</vt:lpstr>
      <vt:lpstr>轮盘赌选择法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选择算子</dc:title>
  <dc:creator>喻 志祥</dc:creator>
  <cp:lastModifiedBy>~ 志祥</cp:lastModifiedBy>
  <cp:revision>14</cp:revision>
  <dcterms:created xsi:type="dcterms:W3CDTF">2021-11-04T14:25:36Z</dcterms:created>
  <dcterms:modified xsi:type="dcterms:W3CDTF">2021-11-05T03:36:50Z</dcterms:modified>
</cp:coreProperties>
</file>