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37"/>
  </p:notesMasterIdLst>
  <p:handoutMasterIdLst>
    <p:handoutMasterId r:id="rId38"/>
  </p:handoutMasterIdLst>
  <p:sldIdLst>
    <p:sldId id="325" r:id="rId5"/>
    <p:sldId id="334" r:id="rId6"/>
    <p:sldId id="426" r:id="rId7"/>
    <p:sldId id="371" r:id="rId8"/>
    <p:sldId id="399" r:id="rId9"/>
    <p:sldId id="400" r:id="rId10"/>
    <p:sldId id="401" r:id="rId11"/>
    <p:sldId id="402" r:id="rId12"/>
    <p:sldId id="403" r:id="rId13"/>
    <p:sldId id="404" r:id="rId14"/>
    <p:sldId id="405" r:id="rId15"/>
    <p:sldId id="406" r:id="rId16"/>
    <p:sldId id="407" r:id="rId17"/>
    <p:sldId id="408" r:id="rId18"/>
    <p:sldId id="409" r:id="rId19"/>
    <p:sldId id="410" r:id="rId20"/>
    <p:sldId id="411" r:id="rId21"/>
    <p:sldId id="412" r:id="rId22"/>
    <p:sldId id="413" r:id="rId23"/>
    <p:sldId id="414" r:id="rId24"/>
    <p:sldId id="415" r:id="rId25"/>
    <p:sldId id="416" r:id="rId26"/>
    <p:sldId id="417" r:id="rId27"/>
    <p:sldId id="419" r:id="rId28"/>
    <p:sldId id="418" r:id="rId29"/>
    <p:sldId id="420" r:id="rId30"/>
    <p:sldId id="421" r:id="rId31"/>
    <p:sldId id="422" r:id="rId32"/>
    <p:sldId id="423" r:id="rId33"/>
    <p:sldId id="424" r:id="rId34"/>
    <p:sldId id="425" r:id="rId35"/>
    <p:sldId id="339" r:id="rId36"/>
  </p:sldIdLst>
  <p:sldSz cx="12192000" cy="6858000"/>
  <p:notesSz cx="6858000" cy="9144000"/>
  <p:defaultTextStyle>
    <a:defPPr rtl="0">
      <a:defRPr lang="it-IT"/>
    </a:defPPr>
    <a:lvl1pPr marL="0" algn="l" defTabSz="914400" rtl="0" eaLnBrk="1" latinLnBrk="0" hangingPunct="1">
      <a:defRPr lang="it-IT" sz="1800" kern="1200">
        <a:solidFill>
          <a:schemeClr val="tx1"/>
        </a:solidFill>
        <a:latin typeface="+mn-lt"/>
        <a:ea typeface="+mn-ea"/>
        <a:cs typeface="+mn-cs"/>
      </a:defRPr>
    </a:lvl1pPr>
    <a:lvl2pPr marL="457200" algn="l" defTabSz="914400" rtl="0" eaLnBrk="1" latinLnBrk="0" hangingPunct="1">
      <a:defRPr lang="it-IT" sz="1800" kern="1200">
        <a:solidFill>
          <a:schemeClr val="tx1"/>
        </a:solidFill>
        <a:latin typeface="+mn-lt"/>
        <a:ea typeface="+mn-ea"/>
        <a:cs typeface="+mn-cs"/>
      </a:defRPr>
    </a:lvl2pPr>
    <a:lvl3pPr marL="914400" algn="l" defTabSz="914400" rtl="0" eaLnBrk="1" latinLnBrk="0" hangingPunct="1">
      <a:defRPr lang="it-IT" sz="1800" kern="1200">
        <a:solidFill>
          <a:schemeClr val="tx1"/>
        </a:solidFill>
        <a:latin typeface="+mn-lt"/>
        <a:ea typeface="+mn-ea"/>
        <a:cs typeface="+mn-cs"/>
      </a:defRPr>
    </a:lvl3pPr>
    <a:lvl4pPr marL="1371600" algn="l" defTabSz="914400" rtl="0" eaLnBrk="1" latinLnBrk="0" hangingPunct="1">
      <a:defRPr lang="it-IT" sz="1800" kern="1200">
        <a:solidFill>
          <a:schemeClr val="tx1"/>
        </a:solidFill>
        <a:latin typeface="+mn-lt"/>
        <a:ea typeface="+mn-ea"/>
        <a:cs typeface="+mn-cs"/>
      </a:defRPr>
    </a:lvl4pPr>
    <a:lvl5pPr marL="1828800" algn="l" defTabSz="914400" rtl="0" eaLnBrk="1" latinLnBrk="0" hangingPunct="1">
      <a:defRPr lang="it-IT" sz="1800" kern="1200">
        <a:solidFill>
          <a:schemeClr val="tx1"/>
        </a:solidFill>
        <a:latin typeface="+mn-lt"/>
        <a:ea typeface="+mn-ea"/>
        <a:cs typeface="+mn-cs"/>
      </a:defRPr>
    </a:lvl5pPr>
    <a:lvl6pPr marL="2286000" algn="l" defTabSz="914400" rtl="0" eaLnBrk="1" latinLnBrk="0" hangingPunct="1">
      <a:defRPr lang="it-IT" sz="1800" kern="1200">
        <a:solidFill>
          <a:schemeClr val="tx1"/>
        </a:solidFill>
        <a:latin typeface="+mn-lt"/>
        <a:ea typeface="+mn-ea"/>
        <a:cs typeface="+mn-cs"/>
      </a:defRPr>
    </a:lvl6pPr>
    <a:lvl7pPr marL="2743200" algn="l" defTabSz="914400" rtl="0" eaLnBrk="1" latinLnBrk="0" hangingPunct="1">
      <a:defRPr lang="it-IT" sz="1800" kern="1200">
        <a:solidFill>
          <a:schemeClr val="tx1"/>
        </a:solidFill>
        <a:latin typeface="+mn-lt"/>
        <a:ea typeface="+mn-ea"/>
        <a:cs typeface="+mn-cs"/>
      </a:defRPr>
    </a:lvl7pPr>
    <a:lvl8pPr marL="3200400" algn="l" defTabSz="914400" rtl="0" eaLnBrk="1" latinLnBrk="0" hangingPunct="1">
      <a:defRPr lang="it-IT" sz="1800" kern="1200">
        <a:solidFill>
          <a:schemeClr val="tx1"/>
        </a:solidFill>
        <a:latin typeface="+mn-lt"/>
        <a:ea typeface="+mn-ea"/>
        <a:cs typeface="+mn-cs"/>
      </a:defRPr>
    </a:lvl8pPr>
    <a:lvl9pPr marL="3657600" algn="l" defTabSz="914400" rtl="0" eaLnBrk="1" latinLnBrk="0" hangingPunct="1">
      <a:defRPr lang="it-IT"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zione predefinita" id="{26ADDE6C-4C5C-4C54-8643-225023F2FF4E}">
          <p14:sldIdLst>
            <p14:sldId id="325"/>
            <p14:sldId id="334"/>
          </p14:sldIdLst>
        </p14:section>
        <p14:section name="Introduction" id="{12BA81B8-E3E8-418F-BB9E-1A807734B495}">
          <p14:sldIdLst>
            <p14:sldId id="426"/>
          </p14:sldIdLst>
        </p14:section>
        <p14:section name="Paper 1" id="{935132A2-6B9D-4763-99BB-6937028677AB}">
          <p14:sldIdLst>
            <p14:sldId id="371"/>
            <p14:sldId id="399"/>
            <p14:sldId id="400"/>
            <p14:sldId id="401"/>
          </p14:sldIdLst>
        </p14:section>
        <p14:section name="Paper 2" id="{D3DC2513-1E26-4A51-90DD-C6532BA09824}">
          <p14:sldIdLst>
            <p14:sldId id="402"/>
            <p14:sldId id="403"/>
            <p14:sldId id="404"/>
          </p14:sldIdLst>
        </p14:section>
        <p14:section name="Paper 3" id="{01E2A224-399D-4A8A-8E4A-790A72426CFA}">
          <p14:sldIdLst>
            <p14:sldId id="405"/>
            <p14:sldId id="406"/>
            <p14:sldId id="407"/>
          </p14:sldIdLst>
        </p14:section>
        <p14:section name="Paper 4" id="{E2C06DCF-D18C-4C37-BED3-1886D642A45F}">
          <p14:sldIdLst>
            <p14:sldId id="408"/>
            <p14:sldId id="409"/>
          </p14:sldIdLst>
        </p14:section>
        <p14:section name="Paper 5" id="{015A561F-D7EB-415A-8EA4-993D91435946}">
          <p14:sldIdLst>
            <p14:sldId id="410"/>
          </p14:sldIdLst>
        </p14:section>
        <p14:section name="Paper 6" id="{6CD4243E-403C-43C0-A60A-B0913929E680}">
          <p14:sldIdLst>
            <p14:sldId id="411"/>
            <p14:sldId id="412"/>
            <p14:sldId id="413"/>
          </p14:sldIdLst>
        </p14:section>
        <p14:section name="Paper 7" id="{F9760AE3-1D28-4DB2-B3B1-D83ABA5E5643}">
          <p14:sldIdLst>
            <p14:sldId id="414"/>
            <p14:sldId id="415"/>
            <p14:sldId id="416"/>
          </p14:sldIdLst>
        </p14:section>
        <p14:section name="Paper 8" id="{0634F683-504C-411F-A7DF-7A27F7F0017F}">
          <p14:sldIdLst>
            <p14:sldId id="417"/>
            <p14:sldId id="419"/>
          </p14:sldIdLst>
        </p14:section>
        <p14:section name="Paper 9" id="{01883214-6345-4B2D-B414-F4A852CA0009}">
          <p14:sldIdLst>
            <p14:sldId id="418"/>
            <p14:sldId id="420"/>
            <p14:sldId id="421"/>
            <p14:sldId id="422"/>
            <p14:sldId id="423"/>
            <p14:sldId id="424"/>
            <p14:sldId id="425"/>
          </p14:sldIdLst>
        </p14:section>
        <p14:section name="Fine" id="{28891DC6-DF7A-4404-A5E5-283438E71462}">
          <p14:sldIdLst>
            <p14:sldId id="339"/>
          </p14:sldIdLst>
        </p14:section>
      </p14:sectionLst>
    </p:ext>
    <p:ext uri="{EFAFB233-063F-42B5-8137-9DF3F51BA10A}">
      <p15:sldGuideLst xmlns:p15="http://schemas.microsoft.com/office/powerpoint/2012/main">
        <p15:guide id="1" pos="816" userDrawn="1">
          <p15:clr>
            <a:srgbClr val="A4A3A4"/>
          </p15:clr>
        </p15:guide>
        <p15:guide id="2" orient="horz" pos="384"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5" name="Author" initials="A" lastIdx="0"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ED00"/>
    <a:srgbClr val="EAF6FB"/>
    <a:srgbClr val="F8CBA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48" autoAdjust="0"/>
  </p:normalViewPr>
  <p:slideViewPr>
    <p:cSldViewPr snapToGrid="0">
      <p:cViewPr varScale="1">
        <p:scale>
          <a:sx n="82" d="100"/>
          <a:sy n="82" d="100"/>
        </p:scale>
        <p:origin x="720" y="48"/>
      </p:cViewPr>
      <p:guideLst>
        <p:guide pos="816"/>
        <p:guide orient="horz" pos="384"/>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93" d="100"/>
          <a:sy n="93" d="100"/>
        </p:scale>
        <p:origin x="3708" y="9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commentAuthors" Target="commentAuthors.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notesMaster" Target="notesMasters/notesMaster1.xml"/><Relationship Id="rId40"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microsoft.com/office/2018/10/relationships/authors" Targe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a:extLst>
              <a:ext uri="{FF2B5EF4-FFF2-40B4-BE49-F238E27FC236}">
                <a16:creationId xmlns:a16="http://schemas.microsoft.com/office/drawing/2014/main" id="{4BA57456-157A-C12A-2FEC-91B7B9EE491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lang="it-IT" sz="1200"/>
            </a:lvl1pPr>
          </a:lstStyle>
          <a:p>
            <a:pPr rtl="0"/>
            <a:endParaRPr lang="it-IT" dirty="0"/>
          </a:p>
        </p:txBody>
      </p:sp>
      <p:sp>
        <p:nvSpPr>
          <p:cNvPr id="3" name="Segnaposto data 2">
            <a:extLst>
              <a:ext uri="{FF2B5EF4-FFF2-40B4-BE49-F238E27FC236}">
                <a16:creationId xmlns:a16="http://schemas.microsoft.com/office/drawing/2014/main" id="{D9D46761-828E-1508-56BD-BAEADF34862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lang="it-IT" sz="1200"/>
            </a:lvl1pPr>
          </a:lstStyle>
          <a:p>
            <a:pPr rtl="0"/>
            <a:fld id="{FD6C7549-0246-44BA-93A9-40F12E42018F}" type="datetime1">
              <a:rPr lang="it-IT" smtClean="0"/>
              <a:t>19/04/2024</a:t>
            </a:fld>
            <a:endParaRPr lang="it-IT" dirty="0"/>
          </a:p>
        </p:txBody>
      </p:sp>
      <p:sp>
        <p:nvSpPr>
          <p:cNvPr id="4" name="Segnaposto piè di pagina 3">
            <a:extLst>
              <a:ext uri="{FF2B5EF4-FFF2-40B4-BE49-F238E27FC236}">
                <a16:creationId xmlns:a16="http://schemas.microsoft.com/office/drawing/2014/main" id="{CD428A7E-6B0E-809C-73D1-4B5E2FF471A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lang="it-IT" sz="1200"/>
            </a:lvl1pPr>
          </a:lstStyle>
          <a:p>
            <a:pPr rtl="0"/>
            <a:endParaRPr lang="it-IT" dirty="0"/>
          </a:p>
        </p:txBody>
      </p:sp>
      <p:sp>
        <p:nvSpPr>
          <p:cNvPr id="5" name="Segnaposto numero diapositiva 4">
            <a:extLst>
              <a:ext uri="{FF2B5EF4-FFF2-40B4-BE49-F238E27FC236}">
                <a16:creationId xmlns:a16="http://schemas.microsoft.com/office/drawing/2014/main" id="{789A5AA6-0C5B-430A-E0C4-C90B2F0A1CD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lang="it-IT" sz="1200"/>
            </a:lvl1pPr>
          </a:lstStyle>
          <a:p>
            <a:pPr rtl="0"/>
            <a:fld id="{0E476440-F66F-F947-8EFC-EA5202ACFD25}" type="slidenum">
              <a:rPr lang="it-IT" smtClean="0"/>
              <a:t>‹N›</a:t>
            </a:fld>
            <a:endParaRPr lang="it-IT" dirty="0"/>
          </a:p>
        </p:txBody>
      </p:sp>
    </p:spTree>
    <p:extLst>
      <p:ext uri="{BB962C8B-B14F-4D97-AF65-F5344CB8AC3E}">
        <p14:creationId xmlns:p14="http://schemas.microsoft.com/office/powerpoint/2010/main" val="2337117637"/>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lang="it-IT" sz="1200"/>
            </a:lvl1pPr>
          </a:lstStyle>
          <a:p>
            <a:pPr rtl="0"/>
            <a:endParaRPr lang="it-IT" dirty="0"/>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lang="it-IT" sz="1200"/>
            </a:lvl1pPr>
          </a:lstStyle>
          <a:p>
            <a:pPr rtl="0"/>
            <a:fld id="{A8115AD7-15A0-4B5C-986D-26C693CFC79C}" type="datetime1">
              <a:rPr lang="it-IT" smtClean="0"/>
              <a:t>19/04/2024</a:t>
            </a:fld>
            <a:endParaRPr lang="it-IT" dirty="0"/>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defPPr>
              <a:defRPr lang="it-IT"/>
            </a:defPPr>
          </a:lstStyle>
          <a:p>
            <a:pPr rtl="0"/>
            <a:endParaRPr lang="it-IT" dirty="0"/>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defPPr>
              <a:defRPr lang="it-IT"/>
            </a:defPPr>
          </a:lstStyle>
          <a:p>
            <a:pPr lvl="0" rtl="0"/>
            <a:r>
              <a:rPr lang="it-IT"/>
              <a:t>Fare clic per modificare lo stile del titolo</a:t>
            </a:r>
          </a:p>
          <a:p>
            <a:pPr lvl="1" rtl="0"/>
            <a:r>
              <a:rPr lang="it-IT"/>
              <a:t>Secondo livello</a:t>
            </a:r>
          </a:p>
          <a:p>
            <a:pPr lvl="2" rtl="0"/>
            <a:r>
              <a:rPr lang="it-IT"/>
              <a:t>Terzo livello</a:t>
            </a:r>
          </a:p>
          <a:p>
            <a:pPr lvl="3" rtl="0"/>
            <a:r>
              <a:rPr lang="it-IT"/>
              <a:t>Quarto livello</a:t>
            </a:r>
          </a:p>
          <a:p>
            <a:pPr lvl="4" rtl="0"/>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lang="it-IT" sz="1200"/>
            </a:lvl1pPr>
          </a:lstStyle>
          <a:p>
            <a:pPr rtl="0"/>
            <a:endParaRPr lang="it-IT" dirty="0"/>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lang="it-IT" sz="1200"/>
            </a:lvl1pPr>
          </a:lstStyle>
          <a:p>
            <a:pPr rtl="0"/>
            <a:fld id="{6B79E9EB-07EB-9D44-9F5A-AB1FBECCDD88}" type="slidenum">
              <a:rPr lang="it-IT" smtClean="0"/>
              <a:t>‹N›</a:t>
            </a:fld>
            <a:endParaRPr lang="it-IT" dirty="0"/>
          </a:p>
        </p:txBody>
      </p:sp>
    </p:spTree>
    <p:extLst>
      <p:ext uri="{BB962C8B-B14F-4D97-AF65-F5344CB8AC3E}">
        <p14:creationId xmlns:p14="http://schemas.microsoft.com/office/powerpoint/2010/main" val="1546758749"/>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lang="it-IT" sz="1200" kern="1200">
        <a:solidFill>
          <a:schemeClr val="tx1"/>
        </a:solidFill>
        <a:latin typeface="+mn-lt"/>
        <a:ea typeface="+mn-ea"/>
        <a:cs typeface="+mn-cs"/>
      </a:defRPr>
    </a:lvl1pPr>
    <a:lvl2pPr marL="457200" algn="l" defTabSz="914400" rtl="0" eaLnBrk="1" latinLnBrk="0" hangingPunct="1">
      <a:defRPr lang="it-IT" sz="1200" kern="1200">
        <a:solidFill>
          <a:schemeClr val="tx1"/>
        </a:solidFill>
        <a:latin typeface="+mn-lt"/>
        <a:ea typeface="+mn-ea"/>
        <a:cs typeface="+mn-cs"/>
      </a:defRPr>
    </a:lvl2pPr>
    <a:lvl3pPr marL="914400" algn="l" defTabSz="914400" rtl="0" eaLnBrk="1" latinLnBrk="0" hangingPunct="1">
      <a:defRPr lang="it-IT" sz="1200" kern="1200">
        <a:solidFill>
          <a:schemeClr val="tx1"/>
        </a:solidFill>
        <a:latin typeface="+mn-lt"/>
        <a:ea typeface="+mn-ea"/>
        <a:cs typeface="+mn-cs"/>
      </a:defRPr>
    </a:lvl3pPr>
    <a:lvl4pPr marL="1371600" algn="l" defTabSz="914400" rtl="0" eaLnBrk="1" latinLnBrk="0" hangingPunct="1">
      <a:defRPr lang="it-IT" sz="1200" kern="1200">
        <a:solidFill>
          <a:schemeClr val="tx1"/>
        </a:solidFill>
        <a:latin typeface="+mn-lt"/>
        <a:ea typeface="+mn-ea"/>
        <a:cs typeface="+mn-cs"/>
      </a:defRPr>
    </a:lvl4pPr>
    <a:lvl5pPr marL="1828800" algn="l" defTabSz="914400" rtl="0" eaLnBrk="1" latinLnBrk="0" hangingPunct="1">
      <a:defRPr lang="it-IT" sz="1200" kern="1200">
        <a:solidFill>
          <a:schemeClr val="tx1"/>
        </a:solidFill>
        <a:latin typeface="+mn-lt"/>
        <a:ea typeface="+mn-ea"/>
        <a:cs typeface="+mn-cs"/>
      </a:defRPr>
    </a:lvl5pPr>
    <a:lvl6pPr marL="2286000" algn="l" defTabSz="914400" rtl="0" eaLnBrk="1" latinLnBrk="0" hangingPunct="1">
      <a:defRPr lang="it-IT" sz="1200" kern="1200">
        <a:solidFill>
          <a:schemeClr val="tx1"/>
        </a:solidFill>
        <a:latin typeface="+mn-lt"/>
        <a:ea typeface="+mn-ea"/>
        <a:cs typeface="+mn-cs"/>
      </a:defRPr>
    </a:lvl6pPr>
    <a:lvl7pPr marL="2743200" algn="l" defTabSz="914400" rtl="0" eaLnBrk="1" latinLnBrk="0" hangingPunct="1">
      <a:defRPr lang="it-IT" sz="1200" kern="1200">
        <a:solidFill>
          <a:schemeClr val="tx1"/>
        </a:solidFill>
        <a:latin typeface="+mn-lt"/>
        <a:ea typeface="+mn-ea"/>
        <a:cs typeface="+mn-cs"/>
      </a:defRPr>
    </a:lvl7pPr>
    <a:lvl8pPr marL="3200400" algn="l" defTabSz="914400" rtl="0" eaLnBrk="1" latinLnBrk="0" hangingPunct="1">
      <a:defRPr lang="it-IT" sz="1200" kern="1200">
        <a:solidFill>
          <a:schemeClr val="tx1"/>
        </a:solidFill>
        <a:latin typeface="+mn-lt"/>
        <a:ea typeface="+mn-ea"/>
        <a:cs typeface="+mn-cs"/>
      </a:defRPr>
    </a:lvl8pPr>
    <a:lvl9pPr marL="3657600" algn="l" defTabSz="914400" rtl="0" eaLnBrk="1" latinLnBrk="0" hangingPunct="1">
      <a:defRPr lang="it-IT"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Tree>
    <p:extLst>
      <p:ext uri="{BB962C8B-B14F-4D97-AF65-F5344CB8AC3E}">
        <p14:creationId xmlns:p14="http://schemas.microsoft.com/office/powerpoint/2010/main" val="3488671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Tree>
    <p:extLst>
      <p:ext uri="{BB962C8B-B14F-4D97-AF65-F5344CB8AC3E}">
        <p14:creationId xmlns:p14="http://schemas.microsoft.com/office/powerpoint/2010/main" val="9974110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Tree>
    <p:extLst>
      <p:ext uri="{BB962C8B-B14F-4D97-AF65-F5344CB8AC3E}">
        <p14:creationId xmlns:p14="http://schemas.microsoft.com/office/powerpoint/2010/main" val="20207503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Tree>
    <p:extLst>
      <p:ext uri="{BB962C8B-B14F-4D97-AF65-F5344CB8AC3E}">
        <p14:creationId xmlns:p14="http://schemas.microsoft.com/office/powerpoint/2010/main" val="23449848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Tree>
    <p:extLst>
      <p:ext uri="{BB962C8B-B14F-4D97-AF65-F5344CB8AC3E}">
        <p14:creationId xmlns:p14="http://schemas.microsoft.com/office/powerpoint/2010/main" val="20911177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Tree>
    <p:extLst>
      <p:ext uri="{BB962C8B-B14F-4D97-AF65-F5344CB8AC3E}">
        <p14:creationId xmlns:p14="http://schemas.microsoft.com/office/powerpoint/2010/main" val="20870377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Tree>
    <p:extLst>
      <p:ext uri="{BB962C8B-B14F-4D97-AF65-F5344CB8AC3E}">
        <p14:creationId xmlns:p14="http://schemas.microsoft.com/office/powerpoint/2010/main" val="31428447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Tree>
    <p:extLst>
      <p:ext uri="{BB962C8B-B14F-4D97-AF65-F5344CB8AC3E}">
        <p14:creationId xmlns:p14="http://schemas.microsoft.com/office/powerpoint/2010/main" val="376956703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Tree>
    <p:extLst>
      <p:ext uri="{BB962C8B-B14F-4D97-AF65-F5344CB8AC3E}">
        <p14:creationId xmlns:p14="http://schemas.microsoft.com/office/powerpoint/2010/main" val="251674992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Tree>
    <p:extLst>
      <p:ext uri="{BB962C8B-B14F-4D97-AF65-F5344CB8AC3E}">
        <p14:creationId xmlns:p14="http://schemas.microsoft.com/office/powerpoint/2010/main" val="235650232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Tree>
    <p:extLst>
      <p:ext uri="{BB962C8B-B14F-4D97-AF65-F5344CB8AC3E}">
        <p14:creationId xmlns:p14="http://schemas.microsoft.com/office/powerpoint/2010/main" val="12396272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Tree>
    <p:extLst>
      <p:ext uri="{BB962C8B-B14F-4D97-AF65-F5344CB8AC3E}">
        <p14:creationId xmlns:p14="http://schemas.microsoft.com/office/powerpoint/2010/main" val="358018723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Tree>
    <p:extLst>
      <p:ext uri="{BB962C8B-B14F-4D97-AF65-F5344CB8AC3E}">
        <p14:creationId xmlns:p14="http://schemas.microsoft.com/office/powerpoint/2010/main" val="173841499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Tree>
    <p:extLst>
      <p:ext uri="{BB962C8B-B14F-4D97-AF65-F5344CB8AC3E}">
        <p14:creationId xmlns:p14="http://schemas.microsoft.com/office/powerpoint/2010/main" val="426541673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Tree>
    <p:extLst>
      <p:ext uri="{BB962C8B-B14F-4D97-AF65-F5344CB8AC3E}">
        <p14:creationId xmlns:p14="http://schemas.microsoft.com/office/powerpoint/2010/main" val="45953324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Tree>
    <p:extLst>
      <p:ext uri="{BB962C8B-B14F-4D97-AF65-F5344CB8AC3E}">
        <p14:creationId xmlns:p14="http://schemas.microsoft.com/office/powerpoint/2010/main" val="3728938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Tree>
    <p:extLst>
      <p:ext uri="{BB962C8B-B14F-4D97-AF65-F5344CB8AC3E}">
        <p14:creationId xmlns:p14="http://schemas.microsoft.com/office/powerpoint/2010/main" val="38836107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Tree>
    <p:extLst>
      <p:ext uri="{BB962C8B-B14F-4D97-AF65-F5344CB8AC3E}">
        <p14:creationId xmlns:p14="http://schemas.microsoft.com/office/powerpoint/2010/main" val="36302984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Tree>
    <p:extLst>
      <p:ext uri="{BB962C8B-B14F-4D97-AF65-F5344CB8AC3E}">
        <p14:creationId xmlns:p14="http://schemas.microsoft.com/office/powerpoint/2010/main" val="12875245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Tree>
    <p:extLst>
      <p:ext uri="{BB962C8B-B14F-4D97-AF65-F5344CB8AC3E}">
        <p14:creationId xmlns:p14="http://schemas.microsoft.com/office/powerpoint/2010/main" val="36459468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Tree>
    <p:extLst>
      <p:ext uri="{BB962C8B-B14F-4D97-AF65-F5344CB8AC3E}">
        <p14:creationId xmlns:p14="http://schemas.microsoft.com/office/powerpoint/2010/main" val="14577017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Tree>
    <p:extLst>
      <p:ext uri="{BB962C8B-B14F-4D97-AF65-F5344CB8AC3E}">
        <p14:creationId xmlns:p14="http://schemas.microsoft.com/office/powerpoint/2010/main" val="36492445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Tree>
    <p:extLst>
      <p:ext uri="{BB962C8B-B14F-4D97-AF65-F5344CB8AC3E}">
        <p14:creationId xmlns:p14="http://schemas.microsoft.com/office/powerpoint/2010/main" val="22844700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olo diapositiva">
    <p:bg>
      <p:bgPr>
        <a:solidFill>
          <a:schemeClr val="accent2"/>
        </a:solidFill>
        <a:effectLst/>
      </p:bgPr>
    </p:bg>
    <p:spTree>
      <p:nvGrpSpPr>
        <p:cNvPr id="1" name=""/>
        <p:cNvGrpSpPr/>
        <p:nvPr/>
      </p:nvGrpSpPr>
      <p:grpSpPr>
        <a:xfrm>
          <a:off x="0" y="0"/>
          <a:ext cx="0" cy="0"/>
          <a:chOff x="0" y="0"/>
          <a:chExt cx="0" cy="0"/>
        </a:xfrm>
      </p:grpSpPr>
      <p:sp>
        <p:nvSpPr>
          <p:cNvPr id="2" name="Rettangolo 1">
            <a:extLst>
              <a:ext uri="{FF2B5EF4-FFF2-40B4-BE49-F238E27FC236}">
                <a16:creationId xmlns:a16="http://schemas.microsoft.com/office/drawing/2014/main" id="{F51C745E-9B5A-59BF-BF50-4F251E39D58D}"/>
              </a:ext>
            </a:extLst>
          </p:cNvPr>
          <p:cNvSpPr/>
          <p:nvPr userDrawn="1"/>
        </p:nvSpPr>
        <p:spPr>
          <a:xfrm>
            <a:off x="304800" y="266701"/>
            <a:ext cx="11582400" cy="63245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endParaRPr lang="it-IT" dirty="0"/>
          </a:p>
        </p:txBody>
      </p:sp>
      <p:sp>
        <p:nvSpPr>
          <p:cNvPr id="3" name="Sottotitolo 2">
            <a:extLst>
              <a:ext uri="{FF2B5EF4-FFF2-40B4-BE49-F238E27FC236}">
                <a16:creationId xmlns:a16="http://schemas.microsoft.com/office/drawing/2014/main" id="{DCFB69D3-5632-4285-A209-9DCA67DA668C}"/>
              </a:ext>
            </a:extLst>
          </p:cNvPr>
          <p:cNvSpPr>
            <a:spLocks noGrp="1"/>
          </p:cNvSpPr>
          <p:nvPr>
            <p:ph type="subTitle" idx="1"/>
          </p:nvPr>
        </p:nvSpPr>
        <p:spPr>
          <a:xfrm>
            <a:off x="1524000" y="6044184"/>
            <a:ext cx="9144000" cy="356616"/>
          </a:xfrm>
        </p:spPr>
        <p:txBody>
          <a:bodyPr rtlCol="0"/>
          <a:lstStyle>
            <a:lvl1pPr marL="0" indent="0" algn="ctr">
              <a:buNone/>
              <a:defRPr lang="it-IT" sz="2400" cap="all" baseline="0"/>
            </a:lvl1pPr>
            <a:lvl2pPr marL="457200" indent="0" algn="ctr">
              <a:buNone/>
              <a:defRPr lang="it-IT" sz="2000"/>
            </a:lvl2pPr>
            <a:lvl3pPr marL="914400" indent="0" algn="ctr">
              <a:buNone/>
              <a:defRPr lang="it-IT" sz="1800"/>
            </a:lvl3pPr>
            <a:lvl4pPr marL="1371600" indent="0" algn="ctr">
              <a:buNone/>
              <a:defRPr lang="it-IT" sz="1600"/>
            </a:lvl4pPr>
            <a:lvl5pPr marL="1828800" indent="0" algn="ctr">
              <a:buNone/>
              <a:defRPr lang="it-IT" sz="1600"/>
            </a:lvl5pPr>
            <a:lvl6pPr marL="2286000" indent="0" algn="ctr">
              <a:buNone/>
              <a:defRPr lang="it-IT" sz="1600"/>
            </a:lvl6pPr>
            <a:lvl7pPr marL="2743200" indent="0" algn="ctr">
              <a:buNone/>
              <a:defRPr lang="it-IT" sz="1600"/>
            </a:lvl7pPr>
            <a:lvl8pPr marL="3200400" indent="0" algn="ctr">
              <a:buNone/>
              <a:defRPr lang="it-IT" sz="1600"/>
            </a:lvl8pPr>
            <a:lvl9pPr marL="3657600" indent="0" algn="ctr">
              <a:buNone/>
              <a:defRPr lang="it-IT" sz="1600"/>
            </a:lvl9pPr>
          </a:lstStyle>
          <a:p>
            <a:pPr rtl="0"/>
            <a:r>
              <a:rPr lang="it-IT"/>
              <a:t>Fare clic per modificare lo stile del sottotitolo dello schema</a:t>
            </a:r>
          </a:p>
        </p:txBody>
      </p:sp>
      <p:sp>
        <p:nvSpPr>
          <p:cNvPr id="10" name="Segnaposto immagine 9">
            <a:extLst>
              <a:ext uri="{FF2B5EF4-FFF2-40B4-BE49-F238E27FC236}">
                <a16:creationId xmlns:a16="http://schemas.microsoft.com/office/drawing/2014/main" id="{F2B4A7EA-9E3F-9CE1-56B5-92F4FDDA6991}"/>
              </a:ext>
            </a:extLst>
          </p:cNvPr>
          <p:cNvSpPr>
            <a:spLocks noGrp="1"/>
          </p:cNvSpPr>
          <p:nvPr>
            <p:ph type="pic" sz="quarter" idx="10"/>
          </p:nvPr>
        </p:nvSpPr>
        <p:spPr>
          <a:xfrm>
            <a:off x="2324100" y="758952"/>
            <a:ext cx="7543800" cy="5029200"/>
          </a:xfrm>
          <a:custGeom>
            <a:avLst/>
            <a:gdLst>
              <a:gd name="connsiteX0" fmla="*/ 3567113 w 7543800"/>
              <a:gd name="connsiteY0" fmla="*/ 4869270 h 5029200"/>
              <a:gd name="connsiteX1" fmla="*/ 3567113 w 7543800"/>
              <a:gd name="connsiteY1" fmla="*/ 4957572 h 5029200"/>
              <a:gd name="connsiteX2" fmla="*/ 3976688 w 7543800"/>
              <a:gd name="connsiteY2" fmla="*/ 4957572 h 5029200"/>
              <a:gd name="connsiteX3" fmla="*/ 3976688 w 7543800"/>
              <a:gd name="connsiteY3" fmla="*/ 4869270 h 5029200"/>
              <a:gd name="connsiteX4" fmla="*/ 0 w 7543800"/>
              <a:gd name="connsiteY4" fmla="*/ 0 h 5029200"/>
              <a:gd name="connsiteX5" fmla="*/ 7543800 w 7543800"/>
              <a:gd name="connsiteY5" fmla="*/ 0 h 5029200"/>
              <a:gd name="connsiteX6" fmla="*/ 7543800 w 7543800"/>
              <a:gd name="connsiteY6" fmla="*/ 5029200 h 5029200"/>
              <a:gd name="connsiteX7" fmla="*/ 0 w 7543800"/>
              <a:gd name="connsiteY7" fmla="*/ 5029200 h 5029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43800" h="5029200">
                <a:moveTo>
                  <a:pt x="3567113" y="4869270"/>
                </a:moveTo>
                <a:lnTo>
                  <a:pt x="3567113" y="4957572"/>
                </a:lnTo>
                <a:lnTo>
                  <a:pt x="3976688" y="4957572"/>
                </a:lnTo>
                <a:lnTo>
                  <a:pt x="3976688" y="4869270"/>
                </a:lnTo>
                <a:close/>
                <a:moveTo>
                  <a:pt x="0" y="0"/>
                </a:moveTo>
                <a:lnTo>
                  <a:pt x="7543800" y="0"/>
                </a:lnTo>
                <a:lnTo>
                  <a:pt x="7543800" y="5029200"/>
                </a:lnTo>
                <a:lnTo>
                  <a:pt x="0" y="5029200"/>
                </a:lnTo>
                <a:close/>
              </a:path>
            </a:pathLst>
          </a:custGeom>
        </p:spPr>
        <p:txBody>
          <a:bodyPr wrap="square" rtlCol="0">
            <a:noAutofit/>
          </a:bodyPr>
          <a:lstStyle>
            <a:lvl1pPr marL="0" indent="0" algn="ctr">
              <a:buNone/>
              <a:defRPr lang="it-IT"/>
            </a:lvl1pPr>
          </a:lstStyle>
          <a:p>
            <a:pPr rtl="0"/>
            <a:r>
              <a:rPr lang="it-IT"/>
              <a:t>Fare clic sull'icona per inserire un'immagine</a:t>
            </a:r>
            <a:endParaRPr lang="it-IT" dirty="0"/>
          </a:p>
        </p:txBody>
      </p:sp>
      <p:sp>
        <p:nvSpPr>
          <p:cNvPr id="9" name="Titolo 8">
            <a:extLst>
              <a:ext uri="{FF2B5EF4-FFF2-40B4-BE49-F238E27FC236}">
                <a16:creationId xmlns:a16="http://schemas.microsoft.com/office/drawing/2014/main" id="{42398E06-9E0E-BC81-DEB5-1DB2F8635C23}"/>
              </a:ext>
            </a:extLst>
          </p:cNvPr>
          <p:cNvSpPr>
            <a:spLocks noGrp="1"/>
          </p:cNvSpPr>
          <p:nvPr>
            <p:ph type="title"/>
          </p:nvPr>
        </p:nvSpPr>
        <p:spPr>
          <a:xfrm>
            <a:off x="838200" y="3108960"/>
            <a:ext cx="10515600" cy="640080"/>
          </a:xfrm>
        </p:spPr>
        <p:txBody>
          <a:bodyPr rtlCol="0" anchor="ctr"/>
          <a:lstStyle>
            <a:lvl1pPr algn="ctr">
              <a:defRPr lang="it-IT" sz="6000" spc="300" baseline="0"/>
            </a:lvl1pPr>
          </a:lstStyle>
          <a:p>
            <a:pPr rtl="0"/>
            <a:r>
              <a:rPr lang="it-IT"/>
              <a:t>Fare clic per modificare lo stile del titolo dello schema</a:t>
            </a:r>
          </a:p>
        </p:txBody>
      </p:sp>
      <p:sp>
        <p:nvSpPr>
          <p:cNvPr id="11" name="Rettangolo 10">
            <a:extLst>
              <a:ext uri="{FF2B5EF4-FFF2-40B4-BE49-F238E27FC236}">
                <a16:creationId xmlns:a16="http://schemas.microsoft.com/office/drawing/2014/main" id="{39F70834-CB8D-A95B-D859-6E5B4C6B4F78}"/>
              </a:ext>
            </a:extLst>
          </p:cNvPr>
          <p:cNvSpPr/>
          <p:nvPr userDrawn="1"/>
        </p:nvSpPr>
        <p:spPr>
          <a:xfrm>
            <a:off x="5891213" y="5628222"/>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endParaRPr lang="it-IT" dirty="0"/>
          </a:p>
        </p:txBody>
      </p:sp>
    </p:spTree>
    <p:extLst>
      <p:ext uri="{BB962C8B-B14F-4D97-AF65-F5344CB8AC3E}">
        <p14:creationId xmlns:p14="http://schemas.microsoft.com/office/powerpoint/2010/main" val="31906911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Elenco">
    <p:spTree>
      <p:nvGrpSpPr>
        <p:cNvPr id="1" name=""/>
        <p:cNvGrpSpPr/>
        <p:nvPr/>
      </p:nvGrpSpPr>
      <p:grpSpPr>
        <a:xfrm>
          <a:off x="0" y="0"/>
          <a:ext cx="0" cy="0"/>
          <a:chOff x="0" y="0"/>
          <a:chExt cx="0" cy="0"/>
        </a:xfrm>
      </p:grpSpPr>
      <p:sp>
        <p:nvSpPr>
          <p:cNvPr id="38" name="Segnaposto immagine 37">
            <a:extLst>
              <a:ext uri="{FF2B5EF4-FFF2-40B4-BE49-F238E27FC236}">
                <a16:creationId xmlns:a16="http://schemas.microsoft.com/office/drawing/2014/main" id="{7068A9B7-F56A-44B7-D61E-66289C79F1C3}"/>
              </a:ext>
            </a:extLst>
          </p:cNvPr>
          <p:cNvSpPr>
            <a:spLocks noGrp="1"/>
          </p:cNvSpPr>
          <p:nvPr>
            <p:ph type="pic" sz="quarter" idx="30"/>
          </p:nvPr>
        </p:nvSpPr>
        <p:spPr>
          <a:xfrm>
            <a:off x="0" y="5175504"/>
            <a:ext cx="12188952" cy="1682496"/>
          </a:xfrm>
        </p:spPr>
        <p:txBody>
          <a:bodyPr rtlCol="0" anchor="ctr"/>
          <a:lstStyle>
            <a:lvl1pPr marL="0" indent="0" algn="ctr">
              <a:buNone/>
              <a:defRPr lang="it-IT"/>
            </a:lvl1pPr>
          </a:lstStyle>
          <a:p>
            <a:pPr rtl="0"/>
            <a:r>
              <a:rPr lang="it-IT"/>
              <a:t>Fare clic sull'icona per inserire un'immagine</a:t>
            </a:r>
            <a:endParaRPr lang="it-IT" dirty="0"/>
          </a:p>
        </p:txBody>
      </p:sp>
      <p:sp>
        <p:nvSpPr>
          <p:cNvPr id="2" name="Titolo 1">
            <a:extLst>
              <a:ext uri="{FF2B5EF4-FFF2-40B4-BE49-F238E27FC236}">
                <a16:creationId xmlns:a16="http://schemas.microsoft.com/office/drawing/2014/main" id="{0783ED19-9B5E-8852-24D6-62401816CBB7}"/>
              </a:ext>
            </a:extLst>
          </p:cNvPr>
          <p:cNvSpPr>
            <a:spLocks noGrp="1"/>
          </p:cNvSpPr>
          <p:nvPr>
            <p:ph type="title"/>
          </p:nvPr>
        </p:nvSpPr>
        <p:spPr>
          <a:xfrm>
            <a:off x="1085088" y="609600"/>
            <a:ext cx="10021824" cy="1252728"/>
          </a:xfrm>
        </p:spPr>
        <p:txBody>
          <a:bodyPr rtlCol="0"/>
          <a:lstStyle>
            <a:lvl1pPr algn="ctr">
              <a:lnSpc>
                <a:spcPts val="5760"/>
              </a:lnSpc>
              <a:defRPr lang="it-IT"/>
            </a:lvl1pPr>
          </a:lstStyle>
          <a:p>
            <a:pPr rtl="0"/>
            <a:r>
              <a:rPr lang="it-IT"/>
              <a:t>Fare clic per modificare lo stile del titolo dello schema</a:t>
            </a:r>
          </a:p>
        </p:txBody>
      </p:sp>
      <p:sp>
        <p:nvSpPr>
          <p:cNvPr id="3" name="Segnaposto numero diapositiva 2">
            <a:extLst>
              <a:ext uri="{FF2B5EF4-FFF2-40B4-BE49-F238E27FC236}">
                <a16:creationId xmlns:a16="http://schemas.microsoft.com/office/drawing/2014/main" id="{4307A8A0-5009-A086-A6AE-542CA4684892}"/>
              </a:ext>
            </a:extLst>
          </p:cNvPr>
          <p:cNvSpPr>
            <a:spLocks noGrp="1"/>
          </p:cNvSpPr>
          <p:nvPr>
            <p:ph type="sldNum" sz="quarter" idx="10"/>
          </p:nvPr>
        </p:nvSpPr>
        <p:spPr/>
        <p:txBody>
          <a:bodyPr rtlCol="0"/>
          <a:lstStyle>
            <a:lvl1pPr>
              <a:defRPr lang="it-IT">
                <a:solidFill>
                  <a:schemeClr val="bg1"/>
                </a:solidFill>
              </a:defRPr>
            </a:lvl1pPr>
          </a:lstStyle>
          <a:p>
            <a:pPr rtl="0"/>
            <a:fld id="{75DF2D63-3FF5-D547-96B9-BE9CCD1ABA58}" type="slidenum">
              <a:rPr lang="it-IT" smtClean="0"/>
              <a:pPr rtl="0"/>
              <a:t>‹N›</a:t>
            </a:fld>
            <a:endParaRPr lang="it-IT" dirty="0"/>
          </a:p>
        </p:txBody>
      </p:sp>
      <p:sp>
        <p:nvSpPr>
          <p:cNvPr id="4" name="Segnaposto piè di pagina 3">
            <a:extLst>
              <a:ext uri="{FF2B5EF4-FFF2-40B4-BE49-F238E27FC236}">
                <a16:creationId xmlns:a16="http://schemas.microsoft.com/office/drawing/2014/main" id="{56746F73-AB2D-A55B-67FD-85A2F20D50E8}"/>
              </a:ext>
            </a:extLst>
          </p:cNvPr>
          <p:cNvSpPr>
            <a:spLocks noGrp="1"/>
          </p:cNvSpPr>
          <p:nvPr>
            <p:ph type="ftr" sz="quarter" idx="11"/>
          </p:nvPr>
        </p:nvSpPr>
        <p:spPr/>
        <p:txBody>
          <a:bodyPr rtlCol="0"/>
          <a:lstStyle>
            <a:defPPr>
              <a:defRPr lang="it-IT"/>
            </a:defPPr>
          </a:lstStyle>
          <a:p>
            <a:pPr rtl="0"/>
            <a:r>
              <a:rPr lang="it-IT"/>
              <a:t>titolo della presentazione</a:t>
            </a:r>
          </a:p>
        </p:txBody>
      </p:sp>
      <p:sp>
        <p:nvSpPr>
          <p:cNvPr id="9" name="Segnaposto testo 13">
            <a:extLst>
              <a:ext uri="{FF2B5EF4-FFF2-40B4-BE49-F238E27FC236}">
                <a16:creationId xmlns:a16="http://schemas.microsoft.com/office/drawing/2014/main" id="{AA3DDCC3-9231-434E-A1D1-8A078DE7BF10}"/>
              </a:ext>
            </a:extLst>
          </p:cNvPr>
          <p:cNvSpPr>
            <a:spLocks noGrp="1"/>
          </p:cNvSpPr>
          <p:nvPr>
            <p:ph type="body" sz="quarter" idx="16"/>
          </p:nvPr>
        </p:nvSpPr>
        <p:spPr>
          <a:xfrm>
            <a:off x="1298448" y="2441448"/>
            <a:ext cx="1280160" cy="758952"/>
          </a:xfrm>
        </p:spPr>
        <p:txBody>
          <a:bodyPr lIns="0" tIns="0" rIns="0" bIns="0" rtlCol="0" anchor="b">
            <a:noAutofit/>
          </a:bodyPr>
          <a:lstStyle>
            <a:lvl1pPr marL="0" indent="0" algn="l">
              <a:lnSpc>
                <a:spcPct val="100000"/>
              </a:lnSpc>
              <a:spcBef>
                <a:spcPts val="0"/>
              </a:spcBef>
              <a:buNone/>
              <a:defRPr lang="it-IT" sz="1400" b="0" cap="all" spc="200" baseline="0">
                <a:solidFill>
                  <a:schemeClr val="tx1"/>
                </a:solidFill>
                <a:latin typeface="+mj-lt"/>
              </a:defRPr>
            </a:lvl1pPr>
          </a:lstStyle>
          <a:p>
            <a:pPr lvl="0" rtl="0"/>
            <a:r>
              <a:rPr lang="it-IT"/>
              <a:t>Fare clic per modificare gli stili del testo dello schema</a:t>
            </a:r>
          </a:p>
        </p:txBody>
      </p:sp>
      <p:sp>
        <p:nvSpPr>
          <p:cNvPr id="10" name="Segnaposto testo 13">
            <a:extLst>
              <a:ext uri="{FF2B5EF4-FFF2-40B4-BE49-F238E27FC236}">
                <a16:creationId xmlns:a16="http://schemas.microsoft.com/office/drawing/2014/main" id="{970A1046-F88C-E11E-0E2E-A7F3AEDB3A26}"/>
              </a:ext>
            </a:extLst>
          </p:cNvPr>
          <p:cNvSpPr>
            <a:spLocks noGrp="1"/>
          </p:cNvSpPr>
          <p:nvPr>
            <p:ph type="body" sz="quarter" idx="17"/>
          </p:nvPr>
        </p:nvSpPr>
        <p:spPr>
          <a:xfrm>
            <a:off x="1298448" y="3730752"/>
            <a:ext cx="1280160" cy="1143000"/>
          </a:xfrm>
        </p:spPr>
        <p:txBody>
          <a:bodyPr lIns="0" tIns="0" rIns="0" bIns="0" rtlCol="0" anchor="t">
            <a:noAutofit/>
          </a:bodyPr>
          <a:lstStyle>
            <a:lvl1pPr marL="0" indent="0" algn="l">
              <a:lnSpc>
                <a:spcPts val="1580"/>
              </a:lnSpc>
              <a:spcBef>
                <a:spcPts val="0"/>
              </a:spcBef>
              <a:buNone/>
              <a:defRPr lang="it-IT" sz="1400" b="0">
                <a:solidFill>
                  <a:schemeClr val="tx1"/>
                </a:solidFill>
                <a:latin typeface="+mn-lt"/>
              </a:defRPr>
            </a:lvl1pPr>
          </a:lstStyle>
          <a:p>
            <a:pPr lvl="0" rtl="0"/>
            <a:r>
              <a:rPr lang="it-IT"/>
              <a:t>Fare clic per modificare gli stili del testo dello schema</a:t>
            </a:r>
          </a:p>
        </p:txBody>
      </p:sp>
      <p:sp>
        <p:nvSpPr>
          <p:cNvPr id="11" name="Segnaposto testo 13">
            <a:extLst>
              <a:ext uri="{FF2B5EF4-FFF2-40B4-BE49-F238E27FC236}">
                <a16:creationId xmlns:a16="http://schemas.microsoft.com/office/drawing/2014/main" id="{BF27FC0A-1C34-6BFF-806A-6911C16F2184}"/>
              </a:ext>
            </a:extLst>
          </p:cNvPr>
          <p:cNvSpPr>
            <a:spLocks noGrp="1"/>
          </p:cNvSpPr>
          <p:nvPr>
            <p:ph type="body" sz="quarter" idx="18"/>
          </p:nvPr>
        </p:nvSpPr>
        <p:spPr>
          <a:xfrm>
            <a:off x="3383280" y="2441448"/>
            <a:ext cx="1280160" cy="758952"/>
          </a:xfrm>
        </p:spPr>
        <p:txBody>
          <a:bodyPr lIns="0" tIns="0" rIns="0" bIns="0" rtlCol="0" anchor="b">
            <a:noAutofit/>
          </a:bodyPr>
          <a:lstStyle>
            <a:lvl1pPr marL="0" indent="0" algn="l">
              <a:lnSpc>
                <a:spcPct val="100000"/>
              </a:lnSpc>
              <a:spcBef>
                <a:spcPts val="0"/>
              </a:spcBef>
              <a:buNone/>
              <a:defRPr lang="it-IT" sz="1400" b="0" cap="all" spc="200" baseline="0">
                <a:solidFill>
                  <a:schemeClr val="tx1"/>
                </a:solidFill>
                <a:latin typeface="+mj-lt"/>
              </a:defRPr>
            </a:lvl1pPr>
          </a:lstStyle>
          <a:p>
            <a:pPr lvl="0" rtl="0"/>
            <a:r>
              <a:rPr lang="it-IT"/>
              <a:t>Fare clic per modificare gli stili del testo dello schema</a:t>
            </a:r>
          </a:p>
        </p:txBody>
      </p:sp>
      <p:sp>
        <p:nvSpPr>
          <p:cNvPr id="12" name="Segnaposto testo 13">
            <a:extLst>
              <a:ext uri="{FF2B5EF4-FFF2-40B4-BE49-F238E27FC236}">
                <a16:creationId xmlns:a16="http://schemas.microsoft.com/office/drawing/2014/main" id="{EF94CC5A-0B90-D0D3-CF42-2A9B86331729}"/>
              </a:ext>
            </a:extLst>
          </p:cNvPr>
          <p:cNvSpPr>
            <a:spLocks noGrp="1"/>
          </p:cNvSpPr>
          <p:nvPr>
            <p:ph type="body" sz="quarter" idx="19"/>
          </p:nvPr>
        </p:nvSpPr>
        <p:spPr>
          <a:xfrm>
            <a:off x="3383280" y="3730752"/>
            <a:ext cx="1280160" cy="1143000"/>
          </a:xfrm>
        </p:spPr>
        <p:txBody>
          <a:bodyPr lIns="0" tIns="0" rIns="0" bIns="0" rtlCol="0" anchor="t">
            <a:noAutofit/>
          </a:bodyPr>
          <a:lstStyle>
            <a:lvl1pPr marL="0" indent="0" algn="l">
              <a:lnSpc>
                <a:spcPts val="1580"/>
              </a:lnSpc>
              <a:spcBef>
                <a:spcPts val="0"/>
              </a:spcBef>
              <a:buNone/>
              <a:defRPr lang="it-IT" sz="1400" b="0">
                <a:solidFill>
                  <a:schemeClr val="tx1"/>
                </a:solidFill>
                <a:latin typeface="+mn-lt"/>
              </a:defRPr>
            </a:lvl1pPr>
          </a:lstStyle>
          <a:p>
            <a:pPr lvl="0" rtl="0"/>
            <a:r>
              <a:rPr lang="it-IT"/>
              <a:t>Fare clic per modificare gli stili del testo dello schema</a:t>
            </a:r>
          </a:p>
        </p:txBody>
      </p:sp>
      <p:sp>
        <p:nvSpPr>
          <p:cNvPr id="13" name="Segnaposto testo 13">
            <a:extLst>
              <a:ext uri="{FF2B5EF4-FFF2-40B4-BE49-F238E27FC236}">
                <a16:creationId xmlns:a16="http://schemas.microsoft.com/office/drawing/2014/main" id="{8E685B28-FC51-9FE8-2F7E-C8255BD75945}"/>
              </a:ext>
            </a:extLst>
          </p:cNvPr>
          <p:cNvSpPr>
            <a:spLocks noGrp="1"/>
          </p:cNvSpPr>
          <p:nvPr>
            <p:ph type="body" sz="quarter" idx="20"/>
          </p:nvPr>
        </p:nvSpPr>
        <p:spPr>
          <a:xfrm>
            <a:off x="5468112" y="2441448"/>
            <a:ext cx="1280160" cy="758952"/>
          </a:xfrm>
        </p:spPr>
        <p:txBody>
          <a:bodyPr lIns="0" tIns="0" rIns="0" bIns="0" rtlCol="0" anchor="b">
            <a:noAutofit/>
          </a:bodyPr>
          <a:lstStyle>
            <a:lvl1pPr marL="0" indent="0" algn="l">
              <a:lnSpc>
                <a:spcPct val="100000"/>
              </a:lnSpc>
              <a:spcBef>
                <a:spcPts val="0"/>
              </a:spcBef>
              <a:buNone/>
              <a:defRPr lang="it-IT" sz="1400" b="0" cap="all" spc="200" baseline="0">
                <a:solidFill>
                  <a:schemeClr val="tx1"/>
                </a:solidFill>
                <a:latin typeface="+mj-lt"/>
              </a:defRPr>
            </a:lvl1pPr>
          </a:lstStyle>
          <a:p>
            <a:pPr lvl="0" rtl="0"/>
            <a:r>
              <a:rPr lang="it-IT"/>
              <a:t>Fare clic per modificare gli stili del testo dello schema</a:t>
            </a:r>
          </a:p>
        </p:txBody>
      </p:sp>
      <p:sp>
        <p:nvSpPr>
          <p:cNvPr id="14" name="Segnaposto testo 13">
            <a:extLst>
              <a:ext uri="{FF2B5EF4-FFF2-40B4-BE49-F238E27FC236}">
                <a16:creationId xmlns:a16="http://schemas.microsoft.com/office/drawing/2014/main" id="{B472F1E6-DAE5-AE6D-F688-575FC243CD0C}"/>
              </a:ext>
            </a:extLst>
          </p:cNvPr>
          <p:cNvSpPr>
            <a:spLocks noGrp="1"/>
          </p:cNvSpPr>
          <p:nvPr>
            <p:ph type="body" sz="quarter" idx="21"/>
          </p:nvPr>
        </p:nvSpPr>
        <p:spPr>
          <a:xfrm>
            <a:off x="5468112" y="3730752"/>
            <a:ext cx="1280160" cy="1143000"/>
          </a:xfrm>
        </p:spPr>
        <p:txBody>
          <a:bodyPr lIns="0" tIns="0" rIns="0" bIns="0" rtlCol="0" anchor="t">
            <a:noAutofit/>
          </a:bodyPr>
          <a:lstStyle>
            <a:lvl1pPr marL="0" indent="0" algn="l">
              <a:lnSpc>
                <a:spcPts val="1580"/>
              </a:lnSpc>
              <a:spcBef>
                <a:spcPts val="0"/>
              </a:spcBef>
              <a:buNone/>
              <a:defRPr lang="it-IT" sz="1400" b="0">
                <a:solidFill>
                  <a:schemeClr val="tx1"/>
                </a:solidFill>
                <a:latin typeface="+mn-lt"/>
              </a:defRPr>
            </a:lvl1pPr>
          </a:lstStyle>
          <a:p>
            <a:pPr lvl="0" rtl="0"/>
            <a:r>
              <a:rPr lang="it-IT"/>
              <a:t>Fare clic per modificare gli stili del testo dello schema</a:t>
            </a:r>
          </a:p>
        </p:txBody>
      </p:sp>
      <p:sp>
        <p:nvSpPr>
          <p:cNvPr id="15" name="Segnaposto testo 13">
            <a:extLst>
              <a:ext uri="{FF2B5EF4-FFF2-40B4-BE49-F238E27FC236}">
                <a16:creationId xmlns:a16="http://schemas.microsoft.com/office/drawing/2014/main" id="{7138E486-F729-AEC8-0C2D-44FA21EDC617}"/>
              </a:ext>
            </a:extLst>
          </p:cNvPr>
          <p:cNvSpPr>
            <a:spLocks noGrp="1"/>
          </p:cNvSpPr>
          <p:nvPr>
            <p:ph type="body" sz="quarter" idx="22"/>
          </p:nvPr>
        </p:nvSpPr>
        <p:spPr>
          <a:xfrm>
            <a:off x="7552944" y="2441448"/>
            <a:ext cx="1280160" cy="758952"/>
          </a:xfrm>
        </p:spPr>
        <p:txBody>
          <a:bodyPr lIns="0" tIns="0" rIns="0" bIns="0" rtlCol="0" anchor="b">
            <a:noAutofit/>
          </a:bodyPr>
          <a:lstStyle>
            <a:lvl1pPr marL="0" indent="0" algn="l">
              <a:lnSpc>
                <a:spcPct val="100000"/>
              </a:lnSpc>
              <a:spcBef>
                <a:spcPts val="0"/>
              </a:spcBef>
              <a:buNone/>
              <a:defRPr lang="it-IT" sz="1400" b="0" cap="all" spc="200" baseline="0">
                <a:solidFill>
                  <a:schemeClr val="tx1"/>
                </a:solidFill>
                <a:latin typeface="+mj-lt"/>
              </a:defRPr>
            </a:lvl1pPr>
          </a:lstStyle>
          <a:p>
            <a:pPr lvl="0" rtl="0"/>
            <a:r>
              <a:rPr lang="it-IT"/>
              <a:t>Fare clic per modificare gli stili del testo dello schema</a:t>
            </a:r>
          </a:p>
        </p:txBody>
      </p:sp>
      <p:sp>
        <p:nvSpPr>
          <p:cNvPr id="16" name="Segnaposto testo 13">
            <a:extLst>
              <a:ext uri="{FF2B5EF4-FFF2-40B4-BE49-F238E27FC236}">
                <a16:creationId xmlns:a16="http://schemas.microsoft.com/office/drawing/2014/main" id="{0F182FA8-4DA0-527F-89C3-96D9A996F2C7}"/>
              </a:ext>
            </a:extLst>
          </p:cNvPr>
          <p:cNvSpPr>
            <a:spLocks noGrp="1"/>
          </p:cNvSpPr>
          <p:nvPr>
            <p:ph type="body" sz="quarter" idx="23"/>
          </p:nvPr>
        </p:nvSpPr>
        <p:spPr>
          <a:xfrm>
            <a:off x="7552944" y="3730752"/>
            <a:ext cx="1280160" cy="1143000"/>
          </a:xfrm>
        </p:spPr>
        <p:txBody>
          <a:bodyPr lIns="0" tIns="0" rIns="0" bIns="0" rtlCol="0" anchor="t">
            <a:noAutofit/>
          </a:bodyPr>
          <a:lstStyle>
            <a:lvl1pPr marL="0" indent="0" algn="l">
              <a:lnSpc>
                <a:spcPts val="1580"/>
              </a:lnSpc>
              <a:spcBef>
                <a:spcPts val="0"/>
              </a:spcBef>
              <a:buNone/>
              <a:defRPr lang="it-IT" sz="1400" b="0">
                <a:solidFill>
                  <a:schemeClr val="tx1"/>
                </a:solidFill>
                <a:latin typeface="+mn-lt"/>
              </a:defRPr>
            </a:lvl1pPr>
          </a:lstStyle>
          <a:p>
            <a:pPr lvl="0" rtl="0"/>
            <a:r>
              <a:rPr lang="it-IT"/>
              <a:t>Fare clic per modificare gli stili del testo dello schema</a:t>
            </a:r>
          </a:p>
        </p:txBody>
      </p:sp>
      <p:cxnSp>
        <p:nvCxnSpPr>
          <p:cNvPr id="17" name="Connettore diritto 16">
            <a:extLst>
              <a:ext uri="{FF2B5EF4-FFF2-40B4-BE49-F238E27FC236}">
                <a16:creationId xmlns:a16="http://schemas.microsoft.com/office/drawing/2014/main" id="{BF42A71B-2F05-7F67-85C0-0C5AA947983D}"/>
              </a:ext>
            </a:extLst>
          </p:cNvPr>
          <p:cNvCxnSpPr>
            <a:cxnSpLocks/>
          </p:cNvCxnSpPr>
          <p:nvPr userDrawn="1"/>
        </p:nvCxnSpPr>
        <p:spPr>
          <a:xfrm>
            <a:off x="3383280"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Connettore diritto 17">
            <a:extLst>
              <a:ext uri="{FF2B5EF4-FFF2-40B4-BE49-F238E27FC236}">
                <a16:creationId xmlns:a16="http://schemas.microsoft.com/office/drawing/2014/main" id="{2BC25395-CA95-6040-8ED6-C7D8A2E16C49}"/>
              </a:ext>
            </a:extLst>
          </p:cNvPr>
          <p:cNvCxnSpPr>
            <a:cxnSpLocks/>
          </p:cNvCxnSpPr>
          <p:nvPr userDrawn="1"/>
        </p:nvCxnSpPr>
        <p:spPr>
          <a:xfrm>
            <a:off x="9637776"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Connettore diritto 18">
            <a:extLst>
              <a:ext uri="{FF2B5EF4-FFF2-40B4-BE49-F238E27FC236}">
                <a16:creationId xmlns:a16="http://schemas.microsoft.com/office/drawing/2014/main" id="{AE2F589B-649A-57C2-1D3E-79FDFF84BADB}"/>
              </a:ext>
            </a:extLst>
          </p:cNvPr>
          <p:cNvCxnSpPr>
            <a:cxnSpLocks/>
          </p:cNvCxnSpPr>
          <p:nvPr userDrawn="1"/>
        </p:nvCxnSpPr>
        <p:spPr>
          <a:xfrm>
            <a:off x="7552944"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Connettore diritto 19">
            <a:extLst>
              <a:ext uri="{FF2B5EF4-FFF2-40B4-BE49-F238E27FC236}">
                <a16:creationId xmlns:a16="http://schemas.microsoft.com/office/drawing/2014/main" id="{81F3728F-0FBF-5AD2-357E-FFCFFBF7687E}"/>
              </a:ext>
            </a:extLst>
          </p:cNvPr>
          <p:cNvCxnSpPr>
            <a:cxnSpLocks/>
          </p:cNvCxnSpPr>
          <p:nvPr userDrawn="1"/>
        </p:nvCxnSpPr>
        <p:spPr>
          <a:xfrm>
            <a:off x="5468112"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5" name="Segnaposto testo 13">
            <a:extLst>
              <a:ext uri="{FF2B5EF4-FFF2-40B4-BE49-F238E27FC236}">
                <a16:creationId xmlns:a16="http://schemas.microsoft.com/office/drawing/2014/main" id="{1025D334-8990-1960-8865-C877ECC47E67}"/>
              </a:ext>
            </a:extLst>
          </p:cNvPr>
          <p:cNvSpPr>
            <a:spLocks noGrp="1"/>
          </p:cNvSpPr>
          <p:nvPr>
            <p:ph type="body" sz="quarter" idx="28"/>
          </p:nvPr>
        </p:nvSpPr>
        <p:spPr>
          <a:xfrm>
            <a:off x="9637776" y="2441448"/>
            <a:ext cx="1280160" cy="758952"/>
          </a:xfrm>
        </p:spPr>
        <p:txBody>
          <a:bodyPr lIns="0" tIns="0" rIns="0" bIns="0" rtlCol="0" anchor="b">
            <a:noAutofit/>
          </a:bodyPr>
          <a:lstStyle>
            <a:lvl1pPr marL="0" indent="0" algn="l">
              <a:lnSpc>
                <a:spcPct val="100000"/>
              </a:lnSpc>
              <a:spcBef>
                <a:spcPts val="0"/>
              </a:spcBef>
              <a:buNone/>
              <a:defRPr lang="it-IT" sz="1400" b="0" cap="all" spc="200" baseline="0">
                <a:solidFill>
                  <a:schemeClr val="tx1"/>
                </a:solidFill>
                <a:latin typeface="+mj-lt"/>
              </a:defRPr>
            </a:lvl1pPr>
          </a:lstStyle>
          <a:p>
            <a:pPr lvl="0" rtl="0"/>
            <a:r>
              <a:rPr lang="it-IT"/>
              <a:t>Fare clic per modificare gli stili del testo dello schema</a:t>
            </a:r>
          </a:p>
        </p:txBody>
      </p:sp>
      <p:sp>
        <p:nvSpPr>
          <p:cNvPr id="26" name="Segnaposto testo 13">
            <a:extLst>
              <a:ext uri="{FF2B5EF4-FFF2-40B4-BE49-F238E27FC236}">
                <a16:creationId xmlns:a16="http://schemas.microsoft.com/office/drawing/2014/main" id="{7F491CA2-1A10-E7DB-4203-DC7E9E48CCFF}"/>
              </a:ext>
            </a:extLst>
          </p:cNvPr>
          <p:cNvSpPr>
            <a:spLocks noGrp="1"/>
          </p:cNvSpPr>
          <p:nvPr>
            <p:ph type="body" sz="quarter" idx="29"/>
          </p:nvPr>
        </p:nvSpPr>
        <p:spPr>
          <a:xfrm>
            <a:off x="9637776" y="3730752"/>
            <a:ext cx="1280160" cy="1143000"/>
          </a:xfrm>
        </p:spPr>
        <p:txBody>
          <a:bodyPr lIns="0" tIns="0" rIns="0" bIns="0" rtlCol="0" anchor="t">
            <a:noAutofit/>
          </a:bodyPr>
          <a:lstStyle>
            <a:lvl1pPr marL="0" indent="0" algn="l">
              <a:lnSpc>
                <a:spcPts val="1580"/>
              </a:lnSpc>
              <a:spcBef>
                <a:spcPts val="0"/>
              </a:spcBef>
              <a:buNone/>
              <a:defRPr lang="it-IT" sz="1400" b="0">
                <a:solidFill>
                  <a:schemeClr val="tx1"/>
                </a:solidFill>
                <a:latin typeface="+mn-lt"/>
              </a:defRPr>
            </a:lvl1pPr>
          </a:lstStyle>
          <a:p>
            <a:pPr lvl="0" rtl="0"/>
            <a:r>
              <a:rPr lang="it-IT"/>
              <a:t>Fare clic per modificare gli stili del testo dello schema</a:t>
            </a:r>
          </a:p>
        </p:txBody>
      </p:sp>
      <p:cxnSp>
        <p:nvCxnSpPr>
          <p:cNvPr id="34" name="Connettore diritto 33">
            <a:extLst>
              <a:ext uri="{FF2B5EF4-FFF2-40B4-BE49-F238E27FC236}">
                <a16:creationId xmlns:a16="http://schemas.microsoft.com/office/drawing/2014/main" id="{7A9AA302-5107-FDE7-557C-3305A9A7DEC2}"/>
              </a:ext>
            </a:extLst>
          </p:cNvPr>
          <p:cNvCxnSpPr>
            <a:cxnSpLocks/>
          </p:cNvCxnSpPr>
          <p:nvPr userDrawn="1"/>
        </p:nvCxnSpPr>
        <p:spPr>
          <a:xfrm>
            <a:off x="1298448"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41061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quenza temporale">
    <p:spTree>
      <p:nvGrpSpPr>
        <p:cNvPr id="1" name=""/>
        <p:cNvGrpSpPr/>
        <p:nvPr/>
      </p:nvGrpSpPr>
      <p:grpSpPr>
        <a:xfrm>
          <a:off x="0" y="0"/>
          <a:ext cx="0" cy="0"/>
          <a:chOff x="0" y="0"/>
          <a:chExt cx="0" cy="0"/>
        </a:xfrm>
      </p:grpSpPr>
      <p:sp>
        <p:nvSpPr>
          <p:cNvPr id="38" name="Segnaposto immagine 37">
            <a:extLst>
              <a:ext uri="{FF2B5EF4-FFF2-40B4-BE49-F238E27FC236}">
                <a16:creationId xmlns:a16="http://schemas.microsoft.com/office/drawing/2014/main" id="{7068A9B7-F56A-44B7-D61E-66289C79F1C3}"/>
              </a:ext>
            </a:extLst>
          </p:cNvPr>
          <p:cNvSpPr>
            <a:spLocks noGrp="1"/>
          </p:cNvSpPr>
          <p:nvPr>
            <p:ph type="pic" sz="quarter" idx="30"/>
          </p:nvPr>
        </p:nvSpPr>
        <p:spPr>
          <a:xfrm>
            <a:off x="0" y="0"/>
            <a:ext cx="12188952" cy="1682496"/>
          </a:xfrm>
        </p:spPr>
        <p:txBody>
          <a:bodyPr rtlCol="0" anchor="ctr"/>
          <a:lstStyle>
            <a:lvl1pPr marL="0" indent="0" algn="ctr">
              <a:buNone/>
              <a:defRPr lang="it-IT"/>
            </a:lvl1pPr>
          </a:lstStyle>
          <a:p>
            <a:pPr rtl="0"/>
            <a:r>
              <a:rPr lang="it-IT"/>
              <a:t>Fare clic sull'icona per inserire un'immagine</a:t>
            </a:r>
            <a:endParaRPr lang="it-IT" dirty="0"/>
          </a:p>
        </p:txBody>
      </p:sp>
      <p:sp>
        <p:nvSpPr>
          <p:cNvPr id="2" name="Titolo 1">
            <a:extLst>
              <a:ext uri="{FF2B5EF4-FFF2-40B4-BE49-F238E27FC236}">
                <a16:creationId xmlns:a16="http://schemas.microsoft.com/office/drawing/2014/main" id="{0783ED19-9B5E-8852-24D6-62401816CBB7}"/>
              </a:ext>
            </a:extLst>
          </p:cNvPr>
          <p:cNvSpPr>
            <a:spLocks noGrp="1"/>
          </p:cNvSpPr>
          <p:nvPr>
            <p:ph type="title"/>
          </p:nvPr>
        </p:nvSpPr>
        <p:spPr>
          <a:xfrm>
            <a:off x="1298448" y="5221224"/>
            <a:ext cx="9643872" cy="621792"/>
          </a:xfrm>
        </p:spPr>
        <p:txBody>
          <a:bodyPr rtlCol="0"/>
          <a:lstStyle>
            <a:lvl1pPr algn="l">
              <a:lnSpc>
                <a:spcPts val="5760"/>
              </a:lnSpc>
              <a:defRPr lang="it-IT"/>
            </a:lvl1pPr>
          </a:lstStyle>
          <a:p>
            <a:pPr rtl="0"/>
            <a:r>
              <a:rPr lang="it-IT"/>
              <a:t>Fare clic per modificare lo stile del titolo dello schema</a:t>
            </a:r>
            <a:endParaRPr lang="it-IT" dirty="0"/>
          </a:p>
        </p:txBody>
      </p:sp>
      <p:sp>
        <p:nvSpPr>
          <p:cNvPr id="3" name="Segnaposto numero diapositiva 2">
            <a:extLst>
              <a:ext uri="{FF2B5EF4-FFF2-40B4-BE49-F238E27FC236}">
                <a16:creationId xmlns:a16="http://schemas.microsoft.com/office/drawing/2014/main" id="{4307A8A0-5009-A086-A6AE-542CA4684892}"/>
              </a:ext>
            </a:extLst>
          </p:cNvPr>
          <p:cNvSpPr>
            <a:spLocks noGrp="1"/>
          </p:cNvSpPr>
          <p:nvPr>
            <p:ph type="sldNum" sz="quarter" idx="10"/>
          </p:nvPr>
        </p:nvSpPr>
        <p:spPr/>
        <p:txBody>
          <a:bodyPr rtlCol="0"/>
          <a:lstStyle>
            <a:lvl1pPr>
              <a:defRPr lang="it-IT">
                <a:solidFill>
                  <a:schemeClr val="accent1"/>
                </a:solidFill>
              </a:defRPr>
            </a:lvl1pPr>
          </a:lstStyle>
          <a:p>
            <a:pPr rtl="0"/>
            <a:fld id="{75DF2D63-3FF5-D547-96B9-BE9CCD1ABA58}" type="slidenum">
              <a:rPr lang="it-IT" smtClean="0"/>
              <a:pPr rtl="0"/>
              <a:t>‹N›</a:t>
            </a:fld>
            <a:endParaRPr lang="it-IT" dirty="0"/>
          </a:p>
        </p:txBody>
      </p:sp>
      <p:sp>
        <p:nvSpPr>
          <p:cNvPr id="4" name="Segnaposto piè di pagina 3">
            <a:extLst>
              <a:ext uri="{FF2B5EF4-FFF2-40B4-BE49-F238E27FC236}">
                <a16:creationId xmlns:a16="http://schemas.microsoft.com/office/drawing/2014/main" id="{56746F73-AB2D-A55B-67FD-85A2F20D50E8}"/>
              </a:ext>
            </a:extLst>
          </p:cNvPr>
          <p:cNvSpPr>
            <a:spLocks noGrp="1"/>
          </p:cNvSpPr>
          <p:nvPr>
            <p:ph type="ftr" sz="quarter" idx="11"/>
          </p:nvPr>
        </p:nvSpPr>
        <p:spPr/>
        <p:txBody>
          <a:bodyPr rtlCol="0"/>
          <a:lstStyle>
            <a:defPPr>
              <a:defRPr lang="it-IT"/>
            </a:defPPr>
          </a:lstStyle>
          <a:p>
            <a:pPr rtl="0"/>
            <a:r>
              <a:rPr lang="it-IT"/>
              <a:t>titolo della presentazione</a:t>
            </a:r>
          </a:p>
        </p:txBody>
      </p:sp>
      <p:sp>
        <p:nvSpPr>
          <p:cNvPr id="9" name="Segnaposto testo 13">
            <a:extLst>
              <a:ext uri="{FF2B5EF4-FFF2-40B4-BE49-F238E27FC236}">
                <a16:creationId xmlns:a16="http://schemas.microsoft.com/office/drawing/2014/main" id="{AA3DDCC3-9231-434E-A1D1-8A078DE7BF10}"/>
              </a:ext>
            </a:extLst>
          </p:cNvPr>
          <p:cNvSpPr>
            <a:spLocks noGrp="1"/>
          </p:cNvSpPr>
          <p:nvPr>
            <p:ph type="body" sz="quarter" idx="16"/>
          </p:nvPr>
        </p:nvSpPr>
        <p:spPr>
          <a:xfrm>
            <a:off x="1298448" y="3351784"/>
            <a:ext cx="1620520" cy="411476"/>
          </a:xfrm>
        </p:spPr>
        <p:txBody>
          <a:bodyPr lIns="0" tIns="0" rIns="0" bIns="0" rtlCol="0" anchor="t">
            <a:noAutofit/>
          </a:bodyPr>
          <a:lstStyle>
            <a:lvl1pPr marL="0" indent="0" algn="l">
              <a:lnSpc>
                <a:spcPct val="100000"/>
              </a:lnSpc>
              <a:spcBef>
                <a:spcPts val="0"/>
              </a:spcBef>
              <a:buNone/>
              <a:defRPr lang="it-IT" sz="2000" b="0" cap="all" spc="200" baseline="0">
                <a:solidFill>
                  <a:schemeClr val="tx1"/>
                </a:solidFill>
                <a:latin typeface="+mj-lt"/>
              </a:defRPr>
            </a:lvl1pPr>
          </a:lstStyle>
          <a:p>
            <a:pPr lvl="0" rtl="0"/>
            <a:r>
              <a:rPr lang="it-IT"/>
              <a:t>Fare clic per modificare gli stili del testo dello schema</a:t>
            </a:r>
          </a:p>
        </p:txBody>
      </p:sp>
      <p:sp>
        <p:nvSpPr>
          <p:cNvPr id="11" name="Segnaposto testo 13">
            <a:extLst>
              <a:ext uri="{FF2B5EF4-FFF2-40B4-BE49-F238E27FC236}">
                <a16:creationId xmlns:a16="http://schemas.microsoft.com/office/drawing/2014/main" id="{BF27FC0A-1C34-6BFF-806A-6911C16F2184}"/>
              </a:ext>
            </a:extLst>
          </p:cNvPr>
          <p:cNvSpPr>
            <a:spLocks noGrp="1"/>
          </p:cNvSpPr>
          <p:nvPr>
            <p:ph type="body" sz="quarter" idx="18"/>
          </p:nvPr>
        </p:nvSpPr>
        <p:spPr>
          <a:xfrm>
            <a:off x="3300984" y="3351784"/>
            <a:ext cx="1620520" cy="411476"/>
          </a:xfrm>
        </p:spPr>
        <p:txBody>
          <a:bodyPr lIns="0" tIns="0" rIns="0" bIns="0" rtlCol="0" anchor="t">
            <a:noAutofit/>
          </a:bodyPr>
          <a:lstStyle>
            <a:lvl1pPr marL="0" indent="0" algn="l">
              <a:lnSpc>
                <a:spcPct val="100000"/>
              </a:lnSpc>
              <a:spcBef>
                <a:spcPts val="0"/>
              </a:spcBef>
              <a:buNone/>
              <a:defRPr lang="it-IT" sz="2000" b="0" cap="all" spc="200" baseline="0">
                <a:solidFill>
                  <a:schemeClr val="tx1"/>
                </a:solidFill>
                <a:latin typeface="+mj-lt"/>
              </a:defRPr>
            </a:lvl1pPr>
          </a:lstStyle>
          <a:p>
            <a:pPr lvl="0" rtl="0"/>
            <a:r>
              <a:rPr lang="it-IT"/>
              <a:t>Fare clic per modificare gli stili del testo dello schema</a:t>
            </a:r>
          </a:p>
        </p:txBody>
      </p:sp>
      <p:sp>
        <p:nvSpPr>
          <p:cNvPr id="13" name="Segnaposto testo 13">
            <a:extLst>
              <a:ext uri="{FF2B5EF4-FFF2-40B4-BE49-F238E27FC236}">
                <a16:creationId xmlns:a16="http://schemas.microsoft.com/office/drawing/2014/main" id="{8E685B28-FC51-9FE8-2F7E-C8255BD75945}"/>
              </a:ext>
            </a:extLst>
          </p:cNvPr>
          <p:cNvSpPr>
            <a:spLocks noGrp="1"/>
          </p:cNvSpPr>
          <p:nvPr>
            <p:ph type="body" sz="quarter" idx="20"/>
          </p:nvPr>
        </p:nvSpPr>
        <p:spPr>
          <a:xfrm>
            <a:off x="5312664" y="3351784"/>
            <a:ext cx="1620520" cy="411476"/>
          </a:xfrm>
        </p:spPr>
        <p:txBody>
          <a:bodyPr lIns="0" tIns="0" rIns="0" bIns="0" rtlCol="0" anchor="t">
            <a:noAutofit/>
          </a:bodyPr>
          <a:lstStyle>
            <a:lvl1pPr marL="0" indent="0" algn="l">
              <a:lnSpc>
                <a:spcPct val="100000"/>
              </a:lnSpc>
              <a:spcBef>
                <a:spcPts val="0"/>
              </a:spcBef>
              <a:buNone/>
              <a:defRPr lang="it-IT" sz="2000" b="0" cap="all" spc="200" baseline="0">
                <a:solidFill>
                  <a:schemeClr val="tx1"/>
                </a:solidFill>
                <a:latin typeface="+mj-lt"/>
              </a:defRPr>
            </a:lvl1pPr>
          </a:lstStyle>
          <a:p>
            <a:pPr lvl="0" rtl="0"/>
            <a:r>
              <a:rPr lang="it-IT"/>
              <a:t>Fare clic per modificare gli stili del testo dello schema</a:t>
            </a:r>
          </a:p>
        </p:txBody>
      </p:sp>
      <p:sp>
        <p:nvSpPr>
          <p:cNvPr id="15" name="Segnaposto testo 13">
            <a:extLst>
              <a:ext uri="{FF2B5EF4-FFF2-40B4-BE49-F238E27FC236}">
                <a16:creationId xmlns:a16="http://schemas.microsoft.com/office/drawing/2014/main" id="{7138E486-F729-AEC8-0C2D-44FA21EDC617}"/>
              </a:ext>
            </a:extLst>
          </p:cNvPr>
          <p:cNvSpPr>
            <a:spLocks noGrp="1"/>
          </p:cNvSpPr>
          <p:nvPr>
            <p:ph type="body" sz="quarter" idx="22"/>
          </p:nvPr>
        </p:nvSpPr>
        <p:spPr>
          <a:xfrm>
            <a:off x="7315200" y="3351784"/>
            <a:ext cx="1620520" cy="411476"/>
          </a:xfrm>
        </p:spPr>
        <p:txBody>
          <a:bodyPr lIns="0" tIns="0" rIns="0" bIns="0" rtlCol="0" anchor="t">
            <a:noAutofit/>
          </a:bodyPr>
          <a:lstStyle>
            <a:lvl1pPr marL="0" indent="0" algn="l">
              <a:lnSpc>
                <a:spcPct val="100000"/>
              </a:lnSpc>
              <a:spcBef>
                <a:spcPts val="0"/>
              </a:spcBef>
              <a:buNone/>
              <a:defRPr lang="it-IT" sz="2000" b="0" cap="all" spc="200" baseline="0">
                <a:solidFill>
                  <a:schemeClr val="tx1"/>
                </a:solidFill>
                <a:latin typeface="+mj-lt"/>
              </a:defRPr>
            </a:lvl1pPr>
          </a:lstStyle>
          <a:p>
            <a:pPr lvl="0" rtl="0"/>
            <a:r>
              <a:rPr lang="it-IT"/>
              <a:t>Fare clic per modificare gli stili del testo dello schema</a:t>
            </a:r>
          </a:p>
        </p:txBody>
      </p:sp>
      <p:sp>
        <p:nvSpPr>
          <p:cNvPr id="25" name="Segnaposto testo 13">
            <a:extLst>
              <a:ext uri="{FF2B5EF4-FFF2-40B4-BE49-F238E27FC236}">
                <a16:creationId xmlns:a16="http://schemas.microsoft.com/office/drawing/2014/main" id="{1025D334-8990-1960-8865-C877ECC47E67}"/>
              </a:ext>
            </a:extLst>
          </p:cNvPr>
          <p:cNvSpPr>
            <a:spLocks noGrp="1"/>
          </p:cNvSpPr>
          <p:nvPr>
            <p:ph type="body" sz="quarter" idx="28"/>
          </p:nvPr>
        </p:nvSpPr>
        <p:spPr>
          <a:xfrm>
            <a:off x="9321800" y="3351784"/>
            <a:ext cx="1620520" cy="411476"/>
          </a:xfrm>
        </p:spPr>
        <p:txBody>
          <a:bodyPr lIns="0" tIns="0" rIns="0" bIns="0" rtlCol="0" anchor="t">
            <a:noAutofit/>
          </a:bodyPr>
          <a:lstStyle>
            <a:lvl1pPr marL="0" indent="0" algn="l">
              <a:lnSpc>
                <a:spcPct val="100000"/>
              </a:lnSpc>
              <a:spcBef>
                <a:spcPts val="0"/>
              </a:spcBef>
              <a:buNone/>
              <a:defRPr lang="it-IT" sz="2000" b="0" cap="all" spc="200" baseline="0">
                <a:solidFill>
                  <a:schemeClr val="tx1"/>
                </a:solidFill>
                <a:latin typeface="+mj-lt"/>
              </a:defRPr>
            </a:lvl1pPr>
          </a:lstStyle>
          <a:p>
            <a:pPr lvl="0" rtl="0"/>
            <a:r>
              <a:rPr lang="it-IT"/>
              <a:t>Fare clic per modificare gli stili del testo dello schema</a:t>
            </a:r>
          </a:p>
        </p:txBody>
      </p:sp>
      <p:cxnSp>
        <p:nvCxnSpPr>
          <p:cNvPr id="5" name="Connettore diritto 4">
            <a:extLst>
              <a:ext uri="{FF2B5EF4-FFF2-40B4-BE49-F238E27FC236}">
                <a16:creationId xmlns:a16="http://schemas.microsoft.com/office/drawing/2014/main" id="{73769F54-E10C-40C4-5EFF-E8A9CA520AEC}"/>
              </a:ext>
            </a:extLst>
          </p:cNvPr>
          <p:cNvCxnSpPr>
            <a:cxnSpLocks/>
          </p:cNvCxnSpPr>
          <p:nvPr userDrawn="1"/>
        </p:nvCxnSpPr>
        <p:spPr>
          <a:xfrm>
            <a:off x="1298448" y="6111876"/>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 name="Connettore diritto 5">
            <a:extLst>
              <a:ext uri="{FF2B5EF4-FFF2-40B4-BE49-F238E27FC236}">
                <a16:creationId xmlns:a16="http://schemas.microsoft.com/office/drawing/2014/main" id="{46E7B1EF-9D07-1E66-7467-93C9AE48BD85}"/>
              </a:ext>
            </a:extLst>
          </p:cNvPr>
          <p:cNvCxnSpPr>
            <a:cxnSpLocks/>
          </p:cNvCxnSpPr>
          <p:nvPr userDrawn="1"/>
        </p:nvCxnSpPr>
        <p:spPr>
          <a:xfrm flipH="1">
            <a:off x="1219200" y="2871216"/>
            <a:ext cx="9595104" cy="0"/>
          </a:xfrm>
          <a:prstGeom prst="line">
            <a:avLst/>
          </a:prstGeom>
          <a:ln w="12700" cap="flat" cmpd="sng" algn="ctr">
            <a:solidFill>
              <a:schemeClr val="accent1"/>
            </a:solidFill>
            <a:prstDash val="solid"/>
            <a:round/>
            <a:headEnd type="triangle" w="med" len="med"/>
            <a:tailEnd type="none" w="med" len="med"/>
          </a:ln>
        </p:spPr>
        <p:style>
          <a:lnRef idx="0">
            <a:scrgbClr r="0" g="0" b="0"/>
          </a:lnRef>
          <a:fillRef idx="0">
            <a:scrgbClr r="0" g="0" b="0"/>
          </a:fillRef>
          <a:effectRef idx="0">
            <a:scrgbClr r="0" g="0" b="0"/>
          </a:effectRef>
          <a:fontRef idx="minor">
            <a:schemeClr val="tx1"/>
          </a:fontRef>
        </p:style>
      </p:cxnSp>
      <p:sp>
        <p:nvSpPr>
          <p:cNvPr id="10" name="Segnaposto testo 13">
            <a:extLst>
              <a:ext uri="{FF2B5EF4-FFF2-40B4-BE49-F238E27FC236}">
                <a16:creationId xmlns:a16="http://schemas.microsoft.com/office/drawing/2014/main" id="{970A1046-F88C-E11E-0E2E-A7F3AEDB3A26}"/>
              </a:ext>
            </a:extLst>
          </p:cNvPr>
          <p:cNvSpPr>
            <a:spLocks noGrp="1"/>
          </p:cNvSpPr>
          <p:nvPr>
            <p:ph type="body" sz="quarter" idx="17"/>
          </p:nvPr>
        </p:nvSpPr>
        <p:spPr>
          <a:xfrm>
            <a:off x="1298448" y="3803904"/>
            <a:ext cx="1620520" cy="1143000"/>
          </a:xfrm>
        </p:spPr>
        <p:txBody>
          <a:bodyPr lIns="0" tIns="0" rIns="0" bIns="0" rtlCol="0" anchor="t">
            <a:noAutofit/>
          </a:bodyPr>
          <a:lstStyle>
            <a:lvl1pPr marL="0" indent="0" algn="l">
              <a:lnSpc>
                <a:spcPts val="1580"/>
              </a:lnSpc>
              <a:spcBef>
                <a:spcPts val="0"/>
              </a:spcBef>
              <a:buNone/>
              <a:defRPr lang="it-IT" sz="1400" b="0">
                <a:solidFill>
                  <a:schemeClr val="tx1"/>
                </a:solidFill>
                <a:latin typeface="+mn-lt"/>
              </a:defRPr>
            </a:lvl1pPr>
          </a:lstStyle>
          <a:p>
            <a:pPr lvl="0" rtl="0"/>
            <a:r>
              <a:rPr lang="it-IT"/>
              <a:t>Fare clic per modificare gli stili del testo dello schema</a:t>
            </a:r>
          </a:p>
        </p:txBody>
      </p:sp>
      <p:sp>
        <p:nvSpPr>
          <p:cNvPr id="12" name="Segnaposto testo 13">
            <a:extLst>
              <a:ext uri="{FF2B5EF4-FFF2-40B4-BE49-F238E27FC236}">
                <a16:creationId xmlns:a16="http://schemas.microsoft.com/office/drawing/2014/main" id="{EF94CC5A-0B90-D0D3-CF42-2A9B86331729}"/>
              </a:ext>
            </a:extLst>
          </p:cNvPr>
          <p:cNvSpPr>
            <a:spLocks noGrp="1"/>
          </p:cNvSpPr>
          <p:nvPr>
            <p:ph type="body" sz="quarter" idx="19"/>
          </p:nvPr>
        </p:nvSpPr>
        <p:spPr>
          <a:xfrm>
            <a:off x="3300984" y="3803904"/>
            <a:ext cx="1620520" cy="1143000"/>
          </a:xfrm>
        </p:spPr>
        <p:txBody>
          <a:bodyPr lIns="0" tIns="0" rIns="0" bIns="0" rtlCol="0" anchor="t">
            <a:noAutofit/>
          </a:bodyPr>
          <a:lstStyle>
            <a:lvl1pPr marL="0" indent="0" algn="l">
              <a:lnSpc>
                <a:spcPts val="1580"/>
              </a:lnSpc>
              <a:spcBef>
                <a:spcPts val="0"/>
              </a:spcBef>
              <a:buNone/>
              <a:defRPr lang="it-IT" sz="1400" b="0">
                <a:solidFill>
                  <a:schemeClr val="tx1"/>
                </a:solidFill>
                <a:latin typeface="+mn-lt"/>
              </a:defRPr>
            </a:lvl1pPr>
          </a:lstStyle>
          <a:p>
            <a:pPr lvl="0" rtl="0"/>
            <a:r>
              <a:rPr lang="it-IT"/>
              <a:t>Fare clic per modificare gli stili del testo dello schema</a:t>
            </a:r>
          </a:p>
        </p:txBody>
      </p:sp>
      <p:sp>
        <p:nvSpPr>
          <p:cNvPr id="14" name="Segnaposto testo 13">
            <a:extLst>
              <a:ext uri="{FF2B5EF4-FFF2-40B4-BE49-F238E27FC236}">
                <a16:creationId xmlns:a16="http://schemas.microsoft.com/office/drawing/2014/main" id="{B472F1E6-DAE5-AE6D-F688-575FC243CD0C}"/>
              </a:ext>
            </a:extLst>
          </p:cNvPr>
          <p:cNvSpPr>
            <a:spLocks noGrp="1"/>
          </p:cNvSpPr>
          <p:nvPr>
            <p:ph type="body" sz="quarter" idx="21"/>
          </p:nvPr>
        </p:nvSpPr>
        <p:spPr>
          <a:xfrm>
            <a:off x="5312664" y="3803904"/>
            <a:ext cx="1620520" cy="1143000"/>
          </a:xfrm>
        </p:spPr>
        <p:txBody>
          <a:bodyPr lIns="0" tIns="0" rIns="0" bIns="0" rtlCol="0" anchor="t">
            <a:noAutofit/>
          </a:bodyPr>
          <a:lstStyle>
            <a:lvl1pPr marL="0" indent="0" algn="l">
              <a:lnSpc>
                <a:spcPts val="1580"/>
              </a:lnSpc>
              <a:spcBef>
                <a:spcPts val="0"/>
              </a:spcBef>
              <a:buNone/>
              <a:defRPr lang="it-IT" sz="1400" b="0">
                <a:solidFill>
                  <a:schemeClr val="tx1"/>
                </a:solidFill>
                <a:latin typeface="+mn-lt"/>
              </a:defRPr>
            </a:lvl1pPr>
          </a:lstStyle>
          <a:p>
            <a:pPr lvl="0" rtl="0"/>
            <a:r>
              <a:rPr lang="it-IT"/>
              <a:t>Fare clic per modificare gli stili del testo dello schema</a:t>
            </a:r>
          </a:p>
        </p:txBody>
      </p:sp>
      <p:sp>
        <p:nvSpPr>
          <p:cNvPr id="16" name="Segnaposto testo 13">
            <a:extLst>
              <a:ext uri="{FF2B5EF4-FFF2-40B4-BE49-F238E27FC236}">
                <a16:creationId xmlns:a16="http://schemas.microsoft.com/office/drawing/2014/main" id="{0F182FA8-4DA0-527F-89C3-96D9A996F2C7}"/>
              </a:ext>
            </a:extLst>
          </p:cNvPr>
          <p:cNvSpPr>
            <a:spLocks noGrp="1"/>
          </p:cNvSpPr>
          <p:nvPr>
            <p:ph type="body" sz="quarter" idx="23"/>
          </p:nvPr>
        </p:nvSpPr>
        <p:spPr>
          <a:xfrm>
            <a:off x="7315200" y="3803904"/>
            <a:ext cx="1620520" cy="1143000"/>
          </a:xfrm>
        </p:spPr>
        <p:txBody>
          <a:bodyPr lIns="0" tIns="0" rIns="0" bIns="0" rtlCol="0" anchor="t">
            <a:noAutofit/>
          </a:bodyPr>
          <a:lstStyle>
            <a:lvl1pPr marL="0" indent="0" algn="l">
              <a:lnSpc>
                <a:spcPts val="1580"/>
              </a:lnSpc>
              <a:spcBef>
                <a:spcPts val="0"/>
              </a:spcBef>
              <a:buNone/>
              <a:defRPr lang="it-IT" sz="1400" b="0">
                <a:solidFill>
                  <a:schemeClr val="tx1"/>
                </a:solidFill>
                <a:latin typeface="+mn-lt"/>
              </a:defRPr>
            </a:lvl1pPr>
          </a:lstStyle>
          <a:p>
            <a:pPr lvl="0" rtl="0"/>
            <a:r>
              <a:rPr lang="it-IT"/>
              <a:t>Fare clic per modificare gli stili del testo dello schema</a:t>
            </a:r>
          </a:p>
        </p:txBody>
      </p:sp>
      <p:sp>
        <p:nvSpPr>
          <p:cNvPr id="26" name="Segnaposto testo 13">
            <a:extLst>
              <a:ext uri="{FF2B5EF4-FFF2-40B4-BE49-F238E27FC236}">
                <a16:creationId xmlns:a16="http://schemas.microsoft.com/office/drawing/2014/main" id="{7F491CA2-1A10-E7DB-4203-DC7E9E48CCFF}"/>
              </a:ext>
            </a:extLst>
          </p:cNvPr>
          <p:cNvSpPr>
            <a:spLocks noGrp="1"/>
          </p:cNvSpPr>
          <p:nvPr>
            <p:ph type="body" sz="quarter" idx="29"/>
          </p:nvPr>
        </p:nvSpPr>
        <p:spPr>
          <a:xfrm>
            <a:off x="9321800" y="3803904"/>
            <a:ext cx="1620520" cy="1143000"/>
          </a:xfrm>
        </p:spPr>
        <p:txBody>
          <a:bodyPr lIns="0" tIns="0" rIns="0" bIns="0" rtlCol="0" anchor="t">
            <a:noAutofit/>
          </a:bodyPr>
          <a:lstStyle>
            <a:lvl1pPr marL="0" indent="0" algn="l">
              <a:lnSpc>
                <a:spcPts val="1580"/>
              </a:lnSpc>
              <a:spcBef>
                <a:spcPts val="0"/>
              </a:spcBef>
              <a:buNone/>
              <a:defRPr lang="it-IT" sz="1400" b="0">
                <a:solidFill>
                  <a:schemeClr val="tx1"/>
                </a:solidFill>
                <a:latin typeface="+mn-lt"/>
              </a:defRPr>
            </a:lvl1pPr>
          </a:lstStyle>
          <a:p>
            <a:pPr lvl="0" rtl="0"/>
            <a:r>
              <a:rPr lang="it-IT"/>
              <a:t>Fare clic per modificare gli stili del testo dello schema</a:t>
            </a:r>
          </a:p>
        </p:txBody>
      </p:sp>
      <p:sp>
        <p:nvSpPr>
          <p:cNvPr id="8" name="Segnaposto testo 7">
            <a:extLst>
              <a:ext uri="{FF2B5EF4-FFF2-40B4-BE49-F238E27FC236}">
                <a16:creationId xmlns:a16="http://schemas.microsoft.com/office/drawing/2014/main" id="{75476138-49FF-70BE-6359-0A511EFB243F}"/>
              </a:ext>
            </a:extLst>
          </p:cNvPr>
          <p:cNvSpPr>
            <a:spLocks noGrp="1"/>
          </p:cNvSpPr>
          <p:nvPr>
            <p:ph type="body" sz="quarter" idx="31" hasCustomPrompt="1"/>
          </p:nvPr>
        </p:nvSpPr>
        <p:spPr>
          <a:xfrm>
            <a:off x="3300984" y="2638738"/>
            <a:ext cx="91440" cy="411480"/>
          </a:xfrm>
          <a:solidFill>
            <a:schemeClr val="accent1"/>
          </a:solidFill>
        </p:spPr>
        <p:txBody>
          <a:bodyPr rtlCol="0" anchor="ctr"/>
          <a:lstStyle>
            <a:lvl1pPr marL="0" indent="0" algn="ctr">
              <a:buNone/>
              <a:defRPr lang="it-IT">
                <a:solidFill>
                  <a:schemeClr val="tx1">
                    <a:alpha val="0"/>
                  </a:schemeClr>
                </a:solidFill>
              </a:defRPr>
            </a:lvl1pPr>
          </a:lstStyle>
          <a:p>
            <a:pPr lvl="0" rtl="0"/>
            <a:r>
              <a:rPr lang="it-IT"/>
              <a:t>X</a:t>
            </a:r>
          </a:p>
        </p:txBody>
      </p:sp>
      <p:sp>
        <p:nvSpPr>
          <p:cNvPr id="22" name="Segnaposto testo 7">
            <a:extLst>
              <a:ext uri="{FF2B5EF4-FFF2-40B4-BE49-F238E27FC236}">
                <a16:creationId xmlns:a16="http://schemas.microsoft.com/office/drawing/2014/main" id="{46EFC43B-3F8D-6957-F343-F3D9C3E7A716}"/>
              </a:ext>
            </a:extLst>
          </p:cNvPr>
          <p:cNvSpPr>
            <a:spLocks noGrp="1"/>
          </p:cNvSpPr>
          <p:nvPr>
            <p:ph type="body" sz="quarter" idx="32" hasCustomPrompt="1"/>
          </p:nvPr>
        </p:nvSpPr>
        <p:spPr>
          <a:xfrm>
            <a:off x="1298448" y="2638738"/>
            <a:ext cx="91440" cy="411480"/>
          </a:xfrm>
          <a:solidFill>
            <a:schemeClr val="accent1"/>
          </a:solidFill>
        </p:spPr>
        <p:txBody>
          <a:bodyPr rtlCol="0" anchor="ctr"/>
          <a:lstStyle>
            <a:lvl1pPr marL="0" indent="0" algn="ctr">
              <a:buNone/>
              <a:defRPr lang="it-IT">
                <a:solidFill>
                  <a:schemeClr val="tx1">
                    <a:alpha val="0"/>
                  </a:schemeClr>
                </a:solidFill>
              </a:defRPr>
            </a:lvl1pPr>
          </a:lstStyle>
          <a:p>
            <a:pPr lvl="0" rtl="0"/>
            <a:r>
              <a:rPr lang="it-IT"/>
              <a:t>X</a:t>
            </a:r>
          </a:p>
        </p:txBody>
      </p:sp>
      <p:sp>
        <p:nvSpPr>
          <p:cNvPr id="23" name="Segnaposto testo 7">
            <a:extLst>
              <a:ext uri="{FF2B5EF4-FFF2-40B4-BE49-F238E27FC236}">
                <a16:creationId xmlns:a16="http://schemas.microsoft.com/office/drawing/2014/main" id="{D6007DD2-0F2E-6F92-8457-FC670750ED38}"/>
              </a:ext>
            </a:extLst>
          </p:cNvPr>
          <p:cNvSpPr>
            <a:spLocks noGrp="1"/>
          </p:cNvSpPr>
          <p:nvPr>
            <p:ph type="body" sz="quarter" idx="33" hasCustomPrompt="1"/>
          </p:nvPr>
        </p:nvSpPr>
        <p:spPr>
          <a:xfrm>
            <a:off x="5312664" y="2638738"/>
            <a:ext cx="91440" cy="411480"/>
          </a:xfrm>
          <a:solidFill>
            <a:schemeClr val="accent1"/>
          </a:solidFill>
        </p:spPr>
        <p:txBody>
          <a:bodyPr rtlCol="0" anchor="ctr"/>
          <a:lstStyle>
            <a:lvl1pPr marL="0" indent="0" algn="ctr">
              <a:buNone/>
              <a:defRPr lang="it-IT">
                <a:solidFill>
                  <a:schemeClr val="tx1">
                    <a:alpha val="0"/>
                  </a:schemeClr>
                </a:solidFill>
              </a:defRPr>
            </a:lvl1pPr>
          </a:lstStyle>
          <a:p>
            <a:pPr lvl="0" rtl="0"/>
            <a:r>
              <a:rPr lang="it-IT"/>
              <a:t>X</a:t>
            </a:r>
          </a:p>
        </p:txBody>
      </p:sp>
      <p:sp>
        <p:nvSpPr>
          <p:cNvPr id="24" name="Segnaposto testo 7">
            <a:extLst>
              <a:ext uri="{FF2B5EF4-FFF2-40B4-BE49-F238E27FC236}">
                <a16:creationId xmlns:a16="http://schemas.microsoft.com/office/drawing/2014/main" id="{06C5667F-C463-51B6-B8D6-F757BDB8AFCC}"/>
              </a:ext>
            </a:extLst>
          </p:cNvPr>
          <p:cNvSpPr>
            <a:spLocks noGrp="1"/>
          </p:cNvSpPr>
          <p:nvPr>
            <p:ph type="body" sz="quarter" idx="34" hasCustomPrompt="1"/>
          </p:nvPr>
        </p:nvSpPr>
        <p:spPr>
          <a:xfrm>
            <a:off x="7315200" y="2638738"/>
            <a:ext cx="91440" cy="411480"/>
          </a:xfrm>
          <a:solidFill>
            <a:schemeClr val="accent1"/>
          </a:solidFill>
        </p:spPr>
        <p:txBody>
          <a:bodyPr rtlCol="0" anchor="ctr"/>
          <a:lstStyle>
            <a:lvl1pPr marL="0" indent="0" algn="ctr">
              <a:buNone/>
              <a:defRPr lang="it-IT">
                <a:solidFill>
                  <a:schemeClr val="tx1">
                    <a:alpha val="0"/>
                  </a:schemeClr>
                </a:solidFill>
              </a:defRPr>
            </a:lvl1pPr>
          </a:lstStyle>
          <a:p>
            <a:pPr lvl="0" rtl="0"/>
            <a:r>
              <a:rPr lang="it-IT"/>
              <a:t>X</a:t>
            </a:r>
          </a:p>
        </p:txBody>
      </p:sp>
      <p:sp>
        <p:nvSpPr>
          <p:cNvPr id="27" name="Segnaposto testo 7">
            <a:extLst>
              <a:ext uri="{FF2B5EF4-FFF2-40B4-BE49-F238E27FC236}">
                <a16:creationId xmlns:a16="http://schemas.microsoft.com/office/drawing/2014/main" id="{0FF09CBB-BD48-E8E5-EECF-B6CBC36B236C}"/>
              </a:ext>
            </a:extLst>
          </p:cNvPr>
          <p:cNvSpPr>
            <a:spLocks noGrp="1"/>
          </p:cNvSpPr>
          <p:nvPr>
            <p:ph type="body" sz="quarter" idx="35" hasCustomPrompt="1"/>
          </p:nvPr>
        </p:nvSpPr>
        <p:spPr>
          <a:xfrm>
            <a:off x="9321800" y="2638738"/>
            <a:ext cx="91440" cy="411480"/>
          </a:xfrm>
          <a:solidFill>
            <a:schemeClr val="accent1"/>
          </a:solidFill>
        </p:spPr>
        <p:txBody>
          <a:bodyPr rtlCol="0" anchor="ctr"/>
          <a:lstStyle>
            <a:lvl1pPr marL="0" indent="0" algn="ctr">
              <a:buNone/>
              <a:defRPr lang="it-IT">
                <a:solidFill>
                  <a:schemeClr val="tx1">
                    <a:alpha val="0"/>
                  </a:schemeClr>
                </a:solidFill>
              </a:defRPr>
            </a:lvl1pPr>
          </a:lstStyle>
          <a:p>
            <a:pPr lvl="0" rtl="0"/>
            <a:r>
              <a:rPr lang="it-IT"/>
              <a:t>X</a:t>
            </a:r>
          </a:p>
        </p:txBody>
      </p:sp>
    </p:spTree>
    <p:extLst>
      <p:ext uri="{BB962C8B-B14F-4D97-AF65-F5344CB8AC3E}">
        <p14:creationId xmlns:p14="http://schemas.microsoft.com/office/powerpoint/2010/main" val="23337835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fronto">
    <p:spTree>
      <p:nvGrpSpPr>
        <p:cNvPr id="1" name=""/>
        <p:cNvGrpSpPr/>
        <p:nvPr/>
      </p:nvGrpSpPr>
      <p:grpSpPr>
        <a:xfrm>
          <a:off x="0" y="0"/>
          <a:ext cx="0" cy="0"/>
          <a:chOff x="0" y="0"/>
          <a:chExt cx="0" cy="0"/>
        </a:xfrm>
      </p:grpSpPr>
      <p:sp>
        <p:nvSpPr>
          <p:cNvPr id="16" name="Segnaposto immagine 15">
            <a:extLst>
              <a:ext uri="{FF2B5EF4-FFF2-40B4-BE49-F238E27FC236}">
                <a16:creationId xmlns:a16="http://schemas.microsoft.com/office/drawing/2014/main" id="{1A881D2A-2C75-8B2A-DA41-F42ABBA59AA9}"/>
              </a:ext>
            </a:extLst>
          </p:cNvPr>
          <p:cNvSpPr>
            <a:spLocks noGrp="1"/>
          </p:cNvSpPr>
          <p:nvPr>
            <p:ph type="pic" sz="quarter" idx="13"/>
          </p:nvPr>
        </p:nvSpPr>
        <p:spPr>
          <a:xfrm>
            <a:off x="0" y="0"/>
            <a:ext cx="6656832" cy="6858000"/>
          </a:xfrm>
          <a:custGeom>
            <a:avLst/>
            <a:gdLst>
              <a:gd name="connsiteX0" fmla="*/ 1295400 w 6656832"/>
              <a:gd name="connsiteY0" fmla="*/ 1492377 h 6858000"/>
              <a:gd name="connsiteX1" fmla="*/ 1295400 w 6656832"/>
              <a:gd name="connsiteY1" fmla="*/ 1580679 h 6858000"/>
              <a:gd name="connsiteX2" fmla="*/ 1704975 w 6656832"/>
              <a:gd name="connsiteY2" fmla="*/ 1580679 h 6858000"/>
              <a:gd name="connsiteX3" fmla="*/ 1704975 w 6656832"/>
              <a:gd name="connsiteY3" fmla="*/ 1492377 h 6858000"/>
              <a:gd name="connsiteX4" fmla="*/ 0 w 6656832"/>
              <a:gd name="connsiteY4" fmla="*/ 0 h 6858000"/>
              <a:gd name="connsiteX5" fmla="*/ 6656832 w 6656832"/>
              <a:gd name="connsiteY5" fmla="*/ 0 h 6858000"/>
              <a:gd name="connsiteX6" fmla="*/ 6656832 w 6656832"/>
              <a:gd name="connsiteY6" fmla="*/ 6858000 h 6858000"/>
              <a:gd name="connsiteX7" fmla="*/ 0 w 665683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56832" h="6858000">
                <a:moveTo>
                  <a:pt x="1295400" y="1492377"/>
                </a:moveTo>
                <a:lnTo>
                  <a:pt x="1295400" y="1580679"/>
                </a:lnTo>
                <a:lnTo>
                  <a:pt x="1704975" y="1580679"/>
                </a:lnTo>
                <a:lnTo>
                  <a:pt x="1704975" y="1492377"/>
                </a:lnTo>
                <a:close/>
                <a:moveTo>
                  <a:pt x="0" y="0"/>
                </a:moveTo>
                <a:lnTo>
                  <a:pt x="6656832" y="0"/>
                </a:lnTo>
                <a:lnTo>
                  <a:pt x="6656832" y="6858000"/>
                </a:lnTo>
                <a:lnTo>
                  <a:pt x="0" y="6858000"/>
                </a:lnTo>
                <a:close/>
              </a:path>
            </a:pathLst>
          </a:custGeom>
        </p:spPr>
        <p:txBody>
          <a:bodyPr wrap="square" rtlCol="0">
            <a:noAutofit/>
          </a:bodyPr>
          <a:lstStyle>
            <a:defPPr>
              <a:defRPr lang="it-IT"/>
            </a:defPPr>
          </a:lstStyle>
          <a:p>
            <a:pPr rtl="0"/>
            <a:r>
              <a:rPr lang="it-IT"/>
              <a:t>Fare clic sull'icona per inserire un'immagine</a:t>
            </a:r>
            <a:endParaRPr lang="it-IT" dirty="0"/>
          </a:p>
        </p:txBody>
      </p:sp>
      <p:sp>
        <p:nvSpPr>
          <p:cNvPr id="2" name="Titolo 1">
            <a:extLst>
              <a:ext uri="{FF2B5EF4-FFF2-40B4-BE49-F238E27FC236}">
                <a16:creationId xmlns:a16="http://schemas.microsoft.com/office/drawing/2014/main" id="{5A0D1FF5-7EF8-4250-A259-43050ABBD3B6}"/>
              </a:ext>
            </a:extLst>
          </p:cNvPr>
          <p:cNvSpPr>
            <a:spLocks noGrp="1"/>
          </p:cNvSpPr>
          <p:nvPr>
            <p:ph type="title"/>
          </p:nvPr>
        </p:nvSpPr>
        <p:spPr>
          <a:xfrm>
            <a:off x="1298448" y="609600"/>
            <a:ext cx="6656832" cy="530352"/>
          </a:xfrm>
        </p:spPr>
        <p:txBody>
          <a:bodyPr rtlCol="0" anchor="t" anchorCtr="0"/>
          <a:lstStyle>
            <a:defPPr>
              <a:defRPr lang="it-IT"/>
            </a:defPPr>
          </a:lstStyle>
          <a:p>
            <a:pPr rtl="0"/>
            <a:r>
              <a:rPr lang="it-IT"/>
              <a:t>Fare clic per modificare lo stile del titolo dello schema</a:t>
            </a:r>
          </a:p>
        </p:txBody>
      </p:sp>
      <p:sp>
        <p:nvSpPr>
          <p:cNvPr id="18" name="Segnaposto testo 17">
            <a:extLst>
              <a:ext uri="{FF2B5EF4-FFF2-40B4-BE49-F238E27FC236}">
                <a16:creationId xmlns:a16="http://schemas.microsoft.com/office/drawing/2014/main" id="{CCA7A15A-B484-E46E-FF4D-179F31F1777F}"/>
              </a:ext>
            </a:extLst>
          </p:cNvPr>
          <p:cNvSpPr>
            <a:spLocks noGrp="1"/>
          </p:cNvSpPr>
          <p:nvPr>
            <p:ph type="body" idx="1"/>
          </p:nvPr>
        </p:nvSpPr>
        <p:spPr>
          <a:xfrm>
            <a:off x="1298448" y="2209800"/>
            <a:ext cx="4495744" cy="4648200"/>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solidFill>
            <a:schemeClr val="accent4"/>
          </a:solidFill>
        </p:spPr>
        <p:txBody>
          <a:bodyPr wrap="square" lIns="310896" tIns="365760" rIns="274320" rtlCol="0" anchor="t">
            <a:noAutofit/>
          </a:bodyPr>
          <a:lstStyle>
            <a:lvl1pPr marL="0" indent="0">
              <a:lnSpc>
                <a:spcPts val="2400"/>
              </a:lnSpc>
              <a:buNone/>
              <a:defRPr lang="it-IT" sz="2000" b="0" i="0" cap="all" spc="200" baseline="0">
                <a:latin typeface="+mj-lt"/>
                <a:cs typeface="Posterama" panose="020B0504020200020000" pitchFamily="34" charset="0"/>
              </a:defRPr>
            </a:lvl1pPr>
            <a:lvl2pPr marL="457200" indent="0">
              <a:buNone/>
              <a:defRPr lang="it-IT" sz="2000" b="1"/>
            </a:lvl2pPr>
            <a:lvl3pPr marL="914400" indent="0">
              <a:buNone/>
              <a:defRPr lang="it-IT" sz="1800" b="1"/>
            </a:lvl3pPr>
            <a:lvl4pPr marL="1371600" indent="0">
              <a:buNone/>
              <a:defRPr lang="it-IT" sz="1600" b="1"/>
            </a:lvl4pPr>
            <a:lvl5pPr marL="1828800" indent="0">
              <a:buNone/>
              <a:defRPr lang="it-IT" sz="1600" b="1"/>
            </a:lvl5pPr>
            <a:lvl6pPr marL="2286000" indent="0">
              <a:buNone/>
              <a:defRPr lang="it-IT" sz="1600" b="1"/>
            </a:lvl6pPr>
            <a:lvl7pPr marL="2743200" indent="0">
              <a:buNone/>
              <a:defRPr lang="it-IT" sz="1600" b="1"/>
            </a:lvl7pPr>
            <a:lvl8pPr marL="3200400" indent="0">
              <a:buNone/>
              <a:defRPr lang="it-IT" sz="1600" b="1"/>
            </a:lvl8pPr>
            <a:lvl9pPr marL="3657600" indent="0">
              <a:buNone/>
              <a:defRPr lang="it-IT" sz="1600" b="1"/>
            </a:lvl9pPr>
          </a:lstStyle>
          <a:p>
            <a:pPr lvl="0" rtl="0"/>
            <a:r>
              <a:rPr lang="it-IT"/>
              <a:t>Fare clic per modificare gli stili del testo dello schema</a:t>
            </a:r>
          </a:p>
        </p:txBody>
      </p:sp>
      <p:sp>
        <p:nvSpPr>
          <p:cNvPr id="4" name="Segnaposto contenuto 3">
            <a:extLst>
              <a:ext uri="{FF2B5EF4-FFF2-40B4-BE49-F238E27FC236}">
                <a16:creationId xmlns:a16="http://schemas.microsoft.com/office/drawing/2014/main" id="{C752CCA9-53A3-4DA5-AD45-C2A2C12A3A6A}"/>
              </a:ext>
            </a:extLst>
          </p:cNvPr>
          <p:cNvSpPr>
            <a:spLocks noGrp="1"/>
          </p:cNvSpPr>
          <p:nvPr>
            <p:ph sz="half" idx="2"/>
          </p:nvPr>
        </p:nvSpPr>
        <p:spPr>
          <a:xfrm>
            <a:off x="1618488" y="3630168"/>
            <a:ext cx="3886200" cy="2514600"/>
          </a:xfrm>
        </p:spPr>
        <p:txBody>
          <a:bodyPr rtlCol="0"/>
          <a:lstStyle>
            <a:lvl1pPr marL="0" indent="0">
              <a:buNone/>
              <a:defRPr lang="it-IT" sz="1400"/>
            </a:lvl1pPr>
            <a:lvl2pPr marL="228600">
              <a:defRPr lang="it-IT" sz="1400"/>
            </a:lvl2pPr>
            <a:lvl3pPr marL="457200">
              <a:defRPr lang="it-IT" sz="1400"/>
            </a:lvl3pPr>
            <a:lvl4pPr marL="685800">
              <a:defRPr lang="it-IT" sz="1400"/>
            </a:lvl4pPr>
            <a:lvl5pPr marL="1143000">
              <a:defRPr lang="it-IT" sz="1400"/>
            </a:lvl5pPr>
          </a:lstStyle>
          <a:p>
            <a:pPr lvl="0" rtl="0"/>
            <a:r>
              <a:rPr lang="it-IT"/>
              <a:t>Fare clic per modificare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p>
        </p:txBody>
      </p:sp>
      <p:sp>
        <p:nvSpPr>
          <p:cNvPr id="21" name="Segnaposto testo 20">
            <a:extLst>
              <a:ext uri="{FF2B5EF4-FFF2-40B4-BE49-F238E27FC236}">
                <a16:creationId xmlns:a16="http://schemas.microsoft.com/office/drawing/2014/main" id="{A123542D-139D-45CC-7853-FE3702B4BB1E}"/>
              </a:ext>
            </a:extLst>
          </p:cNvPr>
          <p:cNvSpPr>
            <a:spLocks noGrp="1"/>
          </p:cNvSpPr>
          <p:nvPr>
            <p:ph type="body" sz="quarter" idx="3"/>
          </p:nvPr>
        </p:nvSpPr>
        <p:spPr>
          <a:xfrm>
            <a:off x="6705600" y="2209800"/>
            <a:ext cx="4495744" cy="4648200"/>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solidFill>
            <a:schemeClr val="accent4"/>
          </a:solidFill>
        </p:spPr>
        <p:txBody>
          <a:bodyPr wrap="square" lIns="310896" tIns="365760" rIns="274320" rtlCol="0" anchor="t" anchorCtr="0">
            <a:noAutofit/>
          </a:bodyPr>
          <a:lstStyle>
            <a:lvl1pPr marL="0" indent="0">
              <a:lnSpc>
                <a:spcPts val="2400"/>
              </a:lnSpc>
              <a:buNone/>
              <a:defRPr lang="it-IT" sz="2000" b="0" i="0" cap="all" spc="200" baseline="0">
                <a:latin typeface="+mj-lt"/>
                <a:cs typeface="Posterama" panose="020B0504020200020000" pitchFamily="34" charset="0"/>
              </a:defRPr>
            </a:lvl1pPr>
            <a:lvl2pPr marL="457200" indent="0">
              <a:buNone/>
              <a:defRPr lang="it-IT" sz="2000" b="1"/>
            </a:lvl2pPr>
            <a:lvl3pPr marL="914400" indent="0">
              <a:buNone/>
              <a:defRPr lang="it-IT" sz="1800" b="1"/>
            </a:lvl3pPr>
            <a:lvl4pPr marL="1371600" indent="0">
              <a:buNone/>
              <a:defRPr lang="it-IT" sz="1600" b="1"/>
            </a:lvl4pPr>
            <a:lvl5pPr marL="1828800" indent="0">
              <a:buNone/>
              <a:defRPr lang="it-IT" sz="1600" b="1"/>
            </a:lvl5pPr>
            <a:lvl6pPr marL="2286000" indent="0">
              <a:buNone/>
              <a:defRPr lang="it-IT" sz="1600" b="1"/>
            </a:lvl6pPr>
            <a:lvl7pPr marL="2743200" indent="0">
              <a:buNone/>
              <a:defRPr lang="it-IT" sz="1600" b="1"/>
            </a:lvl7pPr>
            <a:lvl8pPr marL="3200400" indent="0">
              <a:buNone/>
              <a:defRPr lang="it-IT" sz="1600" b="1"/>
            </a:lvl8pPr>
            <a:lvl9pPr marL="3657600" indent="0">
              <a:buNone/>
              <a:defRPr lang="it-IT" sz="1600" b="1"/>
            </a:lvl9pPr>
          </a:lstStyle>
          <a:p>
            <a:pPr lvl="0" rtl="0"/>
            <a:r>
              <a:rPr lang="it-IT"/>
              <a:t>Fare clic per modificare gli stili del testo dello schema</a:t>
            </a:r>
          </a:p>
        </p:txBody>
      </p:sp>
      <p:sp>
        <p:nvSpPr>
          <p:cNvPr id="6" name="Segnaposto contenuto 5">
            <a:extLst>
              <a:ext uri="{FF2B5EF4-FFF2-40B4-BE49-F238E27FC236}">
                <a16:creationId xmlns:a16="http://schemas.microsoft.com/office/drawing/2014/main" id="{E2E342EE-68BB-484D-98C3-48A7847549D4}"/>
              </a:ext>
            </a:extLst>
          </p:cNvPr>
          <p:cNvSpPr>
            <a:spLocks noGrp="1"/>
          </p:cNvSpPr>
          <p:nvPr>
            <p:ph sz="quarter" idx="4"/>
          </p:nvPr>
        </p:nvSpPr>
        <p:spPr>
          <a:xfrm>
            <a:off x="7013448" y="3630168"/>
            <a:ext cx="3886200" cy="2514600"/>
          </a:xfrm>
        </p:spPr>
        <p:txBody>
          <a:bodyPr rtlCol="0"/>
          <a:lstStyle>
            <a:lvl1pPr marL="0" indent="0">
              <a:buNone/>
              <a:defRPr lang="it-IT" sz="1400"/>
            </a:lvl1pPr>
            <a:lvl2pPr marL="228600">
              <a:defRPr lang="it-IT" sz="1400"/>
            </a:lvl2pPr>
            <a:lvl3pPr marL="457200">
              <a:defRPr lang="it-IT" sz="1400"/>
            </a:lvl3pPr>
            <a:lvl4pPr marL="685800">
              <a:defRPr lang="it-IT" sz="1400"/>
            </a:lvl4pPr>
            <a:lvl5pPr marL="1143000">
              <a:defRPr lang="it-IT" sz="1400"/>
            </a:lvl5pPr>
          </a:lstStyle>
          <a:p>
            <a:pPr lvl="0" rtl="0"/>
            <a:r>
              <a:rPr lang="it-IT"/>
              <a:t>Fare clic per modificare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p>
        </p:txBody>
      </p:sp>
      <p:sp>
        <p:nvSpPr>
          <p:cNvPr id="9" name="Segnaposto numero diapositiva 8">
            <a:extLst>
              <a:ext uri="{FF2B5EF4-FFF2-40B4-BE49-F238E27FC236}">
                <a16:creationId xmlns:a16="http://schemas.microsoft.com/office/drawing/2014/main" id="{0659A9D2-C6ED-A99E-6041-56B568841809}"/>
              </a:ext>
            </a:extLst>
          </p:cNvPr>
          <p:cNvSpPr>
            <a:spLocks noGrp="1"/>
          </p:cNvSpPr>
          <p:nvPr>
            <p:ph type="sldNum" sz="quarter" idx="11"/>
          </p:nvPr>
        </p:nvSpPr>
        <p:spPr/>
        <p:txBody>
          <a:bodyPr rtlCol="0"/>
          <a:lstStyle>
            <a:defPPr>
              <a:defRPr lang="it-IT"/>
            </a:defPPr>
          </a:lstStyle>
          <a:p>
            <a:pPr rtl="0"/>
            <a:fld id="{75DF2D63-3FF5-D547-96B9-BE9CCD1ABA58}" type="slidenum">
              <a:rPr lang="it-IT" smtClean="0"/>
              <a:t>‹N›</a:t>
            </a:fld>
            <a:endParaRPr lang="it-IT" dirty="0"/>
          </a:p>
        </p:txBody>
      </p:sp>
      <p:sp>
        <p:nvSpPr>
          <p:cNvPr id="12" name="Segnaposto piè di pagina 11">
            <a:extLst>
              <a:ext uri="{FF2B5EF4-FFF2-40B4-BE49-F238E27FC236}">
                <a16:creationId xmlns:a16="http://schemas.microsoft.com/office/drawing/2014/main" id="{971F094C-919A-3E78-DE58-27C2B997C940}"/>
              </a:ext>
            </a:extLst>
          </p:cNvPr>
          <p:cNvSpPr>
            <a:spLocks noGrp="1"/>
          </p:cNvSpPr>
          <p:nvPr>
            <p:ph type="ftr" sz="quarter" idx="12"/>
          </p:nvPr>
        </p:nvSpPr>
        <p:spPr/>
        <p:txBody>
          <a:bodyPr rtlCol="0"/>
          <a:lstStyle>
            <a:defPPr>
              <a:defRPr lang="it-IT"/>
            </a:defPPr>
          </a:lstStyle>
          <a:p>
            <a:pPr rtl="0"/>
            <a:r>
              <a:rPr lang="it-IT"/>
              <a:t>titolo della presentazione</a:t>
            </a:r>
          </a:p>
        </p:txBody>
      </p:sp>
      <p:sp>
        <p:nvSpPr>
          <p:cNvPr id="17" name="Rettangolo 16">
            <a:extLst>
              <a:ext uri="{FF2B5EF4-FFF2-40B4-BE49-F238E27FC236}">
                <a16:creationId xmlns:a16="http://schemas.microsoft.com/office/drawing/2014/main" id="{D5896335-CC4F-4D72-23F0-F7FBFA640021}"/>
              </a:ext>
            </a:extLst>
          </p:cNvPr>
          <p:cNvSpPr/>
          <p:nvPr userDrawn="1"/>
        </p:nvSpPr>
        <p:spPr>
          <a:xfrm>
            <a:off x="1295400" y="1492377"/>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endParaRPr lang="it-IT" dirty="0"/>
          </a:p>
        </p:txBody>
      </p:sp>
    </p:spTree>
    <p:extLst>
      <p:ext uri="{BB962C8B-B14F-4D97-AF65-F5344CB8AC3E}">
        <p14:creationId xmlns:p14="http://schemas.microsoft.com/office/powerpoint/2010/main" val="40624600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mparazione x3">
    <p:spTree>
      <p:nvGrpSpPr>
        <p:cNvPr id="1" name=""/>
        <p:cNvGrpSpPr/>
        <p:nvPr/>
      </p:nvGrpSpPr>
      <p:grpSpPr>
        <a:xfrm>
          <a:off x="0" y="0"/>
          <a:ext cx="0" cy="0"/>
          <a:chOff x="0" y="0"/>
          <a:chExt cx="0" cy="0"/>
        </a:xfrm>
      </p:grpSpPr>
      <p:sp>
        <p:nvSpPr>
          <p:cNvPr id="3" name="Rettangolo 2">
            <a:extLst>
              <a:ext uri="{FF2B5EF4-FFF2-40B4-BE49-F238E27FC236}">
                <a16:creationId xmlns:a16="http://schemas.microsoft.com/office/drawing/2014/main" id="{1B9EF4E7-F4EF-FFCD-9B0C-961E519F6DDD}"/>
              </a:ext>
            </a:extLst>
          </p:cNvPr>
          <p:cNvSpPr/>
          <p:nvPr userDrawn="1"/>
        </p:nvSpPr>
        <p:spPr>
          <a:xfrm>
            <a:off x="5791200" y="0"/>
            <a:ext cx="6400800" cy="6858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endParaRPr lang="it-IT" dirty="0"/>
          </a:p>
        </p:txBody>
      </p:sp>
      <p:sp>
        <p:nvSpPr>
          <p:cNvPr id="2" name="Titolo 1">
            <a:extLst>
              <a:ext uri="{FF2B5EF4-FFF2-40B4-BE49-F238E27FC236}">
                <a16:creationId xmlns:a16="http://schemas.microsoft.com/office/drawing/2014/main" id="{5A0D1FF5-7EF8-4250-A259-43050ABBD3B6}"/>
              </a:ext>
            </a:extLst>
          </p:cNvPr>
          <p:cNvSpPr>
            <a:spLocks noGrp="1"/>
          </p:cNvSpPr>
          <p:nvPr>
            <p:ph type="title"/>
          </p:nvPr>
        </p:nvSpPr>
        <p:spPr>
          <a:xfrm>
            <a:off x="1298448" y="4014216"/>
            <a:ext cx="4160520" cy="1828800"/>
          </a:xfrm>
        </p:spPr>
        <p:txBody>
          <a:bodyPr rtlCol="0" anchor="b" anchorCtr="0"/>
          <a:lstStyle>
            <a:defPPr>
              <a:defRPr lang="it-IT"/>
            </a:defPPr>
          </a:lstStyle>
          <a:p>
            <a:pPr rtl="0"/>
            <a:r>
              <a:rPr lang="it-IT"/>
              <a:t>Fare clic per modificare lo stile del titolo dello schema</a:t>
            </a:r>
          </a:p>
        </p:txBody>
      </p:sp>
      <p:sp>
        <p:nvSpPr>
          <p:cNvPr id="18" name="Segnaposto testo 17">
            <a:extLst>
              <a:ext uri="{FF2B5EF4-FFF2-40B4-BE49-F238E27FC236}">
                <a16:creationId xmlns:a16="http://schemas.microsoft.com/office/drawing/2014/main" id="{CCA7A15A-B484-E46E-FF4D-179F31F1777F}"/>
              </a:ext>
            </a:extLst>
          </p:cNvPr>
          <p:cNvSpPr>
            <a:spLocks noGrp="1"/>
          </p:cNvSpPr>
          <p:nvPr>
            <p:ph type="body" idx="1"/>
          </p:nvPr>
        </p:nvSpPr>
        <p:spPr>
          <a:xfrm>
            <a:off x="7498080" y="621792"/>
            <a:ext cx="4114800" cy="347472"/>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noFill/>
        </p:spPr>
        <p:txBody>
          <a:bodyPr wrap="square" lIns="0" tIns="0" rIns="0" rtlCol="0" anchor="b">
            <a:noAutofit/>
          </a:bodyPr>
          <a:lstStyle>
            <a:lvl1pPr marL="0" indent="0">
              <a:lnSpc>
                <a:spcPts val="1720"/>
              </a:lnSpc>
              <a:buNone/>
              <a:defRPr lang="it-IT" sz="2000" b="0" i="0" cap="all" spc="200" baseline="0">
                <a:latin typeface="+mj-lt"/>
                <a:cs typeface="Posterama" panose="020B0504020200020000" pitchFamily="34" charset="0"/>
              </a:defRPr>
            </a:lvl1pPr>
            <a:lvl2pPr marL="457200" indent="0">
              <a:buNone/>
              <a:defRPr lang="it-IT" sz="2000" b="1"/>
            </a:lvl2pPr>
            <a:lvl3pPr marL="914400" indent="0">
              <a:buNone/>
              <a:defRPr lang="it-IT" sz="1800" b="1"/>
            </a:lvl3pPr>
            <a:lvl4pPr marL="1371600" indent="0">
              <a:buNone/>
              <a:defRPr lang="it-IT" sz="1600" b="1"/>
            </a:lvl4pPr>
            <a:lvl5pPr marL="1828800" indent="0">
              <a:buNone/>
              <a:defRPr lang="it-IT" sz="1600" b="1"/>
            </a:lvl5pPr>
            <a:lvl6pPr marL="2286000" indent="0">
              <a:buNone/>
              <a:defRPr lang="it-IT" sz="1600" b="1"/>
            </a:lvl6pPr>
            <a:lvl7pPr marL="2743200" indent="0">
              <a:buNone/>
              <a:defRPr lang="it-IT" sz="1600" b="1"/>
            </a:lvl7pPr>
            <a:lvl8pPr marL="3200400" indent="0">
              <a:buNone/>
              <a:defRPr lang="it-IT" sz="1600" b="1"/>
            </a:lvl8pPr>
            <a:lvl9pPr marL="3657600" indent="0">
              <a:buNone/>
              <a:defRPr lang="it-IT" sz="1600" b="1"/>
            </a:lvl9pPr>
          </a:lstStyle>
          <a:p>
            <a:pPr lvl="0" rtl="0"/>
            <a:r>
              <a:rPr lang="it-IT"/>
              <a:t>Fare clic per modificare gli stili del testo dello schema</a:t>
            </a:r>
          </a:p>
        </p:txBody>
      </p:sp>
      <p:sp>
        <p:nvSpPr>
          <p:cNvPr id="4" name="Segnaposto contenuto 3">
            <a:extLst>
              <a:ext uri="{FF2B5EF4-FFF2-40B4-BE49-F238E27FC236}">
                <a16:creationId xmlns:a16="http://schemas.microsoft.com/office/drawing/2014/main" id="{C752CCA9-53A3-4DA5-AD45-C2A2C12A3A6A}"/>
              </a:ext>
            </a:extLst>
          </p:cNvPr>
          <p:cNvSpPr>
            <a:spLocks noGrp="1"/>
          </p:cNvSpPr>
          <p:nvPr>
            <p:ph sz="half" idx="2"/>
          </p:nvPr>
        </p:nvSpPr>
        <p:spPr>
          <a:xfrm>
            <a:off x="7498080" y="1069848"/>
            <a:ext cx="3886200" cy="1527048"/>
          </a:xfrm>
        </p:spPr>
        <p:txBody>
          <a:bodyPr rtlCol="0"/>
          <a:lstStyle>
            <a:lvl1pPr marL="0" indent="0">
              <a:lnSpc>
                <a:spcPct val="100000"/>
              </a:lnSpc>
              <a:buNone/>
              <a:defRPr lang="it-IT" sz="1400"/>
            </a:lvl1pPr>
            <a:lvl2pPr marL="228600">
              <a:lnSpc>
                <a:spcPct val="100000"/>
              </a:lnSpc>
              <a:defRPr lang="it-IT" sz="1400"/>
            </a:lvl2pPr>
            <a:lvl3pPr marL="457200">
              <a:lnSpc>
                <a:spcPct val="100000"/>
              </a:lnSpc>
              <a:defRPr lang="it-IT" sz="1400"/>
            </a:lvl3pPr>
            <a:lvl4pPr marL="685800">
              <a:lnSpc>
                <a:spcPct val="100000"/>
              </a:lnSpc>
              <a:defRPr lang="it-IT" sz="1400"/>
            </a:lvl4pPr>
            <a:lvl5pPr marL="1143000">
              <a:lnSpc>
                <a:spcPct val="100000"/>
              </a:lnSpc>
              <a:defRPr lang="it-IT" sz="1400"/>
            </a:lvl5pPr>
          </a:lstStyle>
          <a:p>
            <a:pPr lvl="0" rtl="0"/>
            <a:r>
              <a:rPr lang="it-IT"/>
              <a:t>Fare clic per modificare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p>
        </p:txBody>
      </p:sp>
      <p:sp>
        <p:nvSpPr>
          <p:cNvPr id="21" name="Segnaposto testo 20">
            <a:extLst>
              <a:ext uri="{FF2B5EF4-FFF2-40B4-BE49-F238E27FC236}">
                <a16:creationId xmlns:a16="http://schemas.microsoft.com/office/drawing/2014/main" id="{A123542D-139D-45CC-7853-FE3702B4BB1E}"/>
              </a:ext>
            </a:extLst>
          </p:cNvPr>
          <p:cNvSpPr>
            <a:spLocks noGrp="1"/>
          </p:cNvSpPr>
          <p:nvPr>
            <p:ph type="body" sz="quarter" idx="3"/>
          </p:nvPr>
        </p:nvSpPr>
        <p:spPr>
          <a:xfrm>
            <a:off x="7498080" y="3172968"/>
            <a:ext cx="4114800" cy="347472"/>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noFill/>
        </p:spPr>
        <p:txBody>
          <a:bodyPr wrap="square" lIns="0" tIns="0" rIns="0" rtlCol="0" anchor="b" anchorCtr="0">
            <a:noAutofit/>
          </a:bodyPr>
          <a:lstStyle>
            <a:lvl1pPr marL="0" indent="0">
              <a:lnSpc>
                <a:spcPts val="1720"/>
              </a:lnSpc>
              <a:buNone/>
              <a:defRPr lang="it-IT" sz="2000" b="0" i="0" cap="all" spc="200" baseline="0">
                <a:latin typeface="+mj-lt"/>
                <a:cs typeface="Posterama" panose="020B0504020200020000" pitchFamily="34" charset="0"/>
              </a:defRPr>
            </a:lvl1pPr>
            <a:lvl2pPr marL="457200" indent="0">
              <a:buNone/>
              <a:defRPr lang="it-IT" sz="2000" b="1"/>
            </a:lvl2pPr>
            <a:lvl3pPr marL="914400" indent="0">
              <a:buNone/>
              <a:defRPr lang="it-IT" sz="1800" b="1"/>
            </a:lvl3pPr>
            <a:lvl4pPr marL="1371600" indent="0">
              <a:buNone/>
              <a:defRPr lang="it-IT" sz="1600" b="1"/>
            </a:lvl4pPr>
            <a:lvl5pPr marL="1828800" indent="0">
              <a:buNone/>
              <a:defRPr lang="it-IT" sz="1600" b="1"/>
            </a:lvl5pPr>
            <a:lvl6pPr marL="2286000" indent="0">
              <a:buNone/>
              <a:defRPr lang="it-IT" sz="1600" b="1"/>
            </a:lvl6pPr>
            <a:lvl7pPr marL="2743200" indent="0">
              <a:buNone/>
              <a:defRPr lang="it-IT" sz="1600" b="1"/>
            </a:lvl7pPr>
            <a:lvl8pPr marL="3200400" indent="0">
              <a:buNone/>
              <a:defRPr lang="it-IT" sz="1600" b="1"/>
            </a:lvl8pPr>
            <a:lvl9pPr marL="3657600" indent="0">
              <a:buNone/>
              <a:defRPr lang="it-IT" sz="1600" b="1"/>
            </a:lvl9pPr>
          </a:lstStyle>
          <a:p>
            <a:pPr lvl="0" rtl="0"/>
            <a:r>
              <a:rPr lang="it-IT"/>
              <a:t>Fare clic per modificare gli stili del testo dello schema</a:t>
            </a:r>
          </a:p>
        </p:txBody>
      </p:sp>
      <p:sp>
        <p:nvSpPr>
          <p:cNvPr id="6" name="Segnaposto contenuto 5">
            <a:extLst>
              <a:ext uri="{FF2B5EF4-FFF2-40B4-BE49-F238E27FC236}">
                <a16:creationId xmlns:a16="http://schemas.microsoft.com/office/drawing/2014/main" id="{E2E342EE-68BB-484D-98C3-48A7847549D4}"/>
              </a:ext>
            </a:extLst>
          </p:cNvPr>
          <p:cNvSpPr>
            <a:spLocks noGrp="1"/>
          </p:cNvSpPr>
          <p:nvPr>
            <p:ph sz="quarter" idx="4"/>
          </p:nvPr>
        </p:nvSpPr>
        <p:spPr>
          <a:xfrm>
            <a:off x="7498080" y="3621024"/>
            <a:ext cx="3886200" cy="1179576"/>
          </a:xfrm>
        </p:spPr>
        <p:txBody>
          <a:bodyPr rtlCol="0"/>
          <a:lstStyle>
            <a:lvl1pPr marL="0" indent="0">
              <a:lnSpc>
                <a:spcPct val="100000"/>
              </a:lnSpc>
              <a:buNone/>
              <a:defRPr lang="it-IT" sz="1400"/>
            </a:lvl1pPr>
            <a:lvl2pPr marL="228600">
              <a:lnSpc>
                <a:spcPct val="100000"/>
              </a:lnSpc>
              <a:defRPr lang="it-IT" sz="1400"/>
            </a:lvl2pPr>
            <a:lvl3pPr marL="457200">
              <a:lnSpc>
                <a:spcPct val="100000"/>
              </a:lnSpc>
              <a:defRPr lang="it-IT" sz="1400"/>
            </a:lvl3pPr>
            <a:lvl4pPr marL="685800">
              <a:lnSpc>
                <a:spcPct val="100000"/>
              </a:lnSpc>
              <a:defRPr lang="it-IT" sz="1400"/>
            </a:lvl4pPr>
            <a:lvl5pPr marL="1143000">
              <a:lnSpc>
                <a:spcPct val="100000"/>
              </a:lnSpc>
              <a:defRPr lang="it-IT" sz="1400"/>
            </a:lvl5pPr>
          </a:lstStyle>
          <a:p>
            <a:pPr lvl="0" rtl="0"/>
            <a:r>
              <a:rPr lang="it-IT"/>
              <a:t>Fare clic per modificare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p>
        </p:txBody>
      </p:sp>
      <p:sp>
        <p:nvSpPr>
          <p:cNvPr id="9" name="Segnaposto numero diapositiva 8">
            <a:extLst>
              <a:ext uri="{FF2B5EF4-FFF2-40B4-BE49-F238E27FC236}">
                <a16:creationId xmlns:a16="http://schemas.microsoft.com/office/drawing/2014/main" id="{0659A9D2-C6ED-A99E-6041-56B568841809}"/>
              </a:ext>
            </a:extLst>
          </p:cNvPr>
          <p:cNvSpPr>
            <a:spLocks noGrp="1"/>
          </p:cNvSpPr>
          <p:nvPr>
            <p:ph type="sldNum" sz="quarter" idx="11"/>
          </p:nvPr>
        </p:nvSpPr>
        <p:spPr/>
        <p:txBody>
          <a:bodyPr rtlCol="0"/>
          <a:lstStyle>
            <a:defPPr>
              <a:defRPr lang="it-IT"/>
            </a:defPPr>
          </a:lstStyle>
          <a:p>
            <a:pPr rtl="0"/>
            <a:fld id="{75DF2D63-3FF5-D547-96B9-BE9CCD1ABA58}" type="slidenum">
              <a:rPr lang="it-IT" smtClean="0"/>
              <a:t>‹N›</a:t>
            </a:fld>
            <a:endParaRPr lang="it-IT" dirty="0"/>
          </a:p>
        </p:txBody>
      </p:sp>
      <p:sp>
        <p:nvSpPr>
          <p:cNvPr id="12" name="Segnaposto piè di pagina 11">
            <a:extLst>
              <a:ext uri="{FF2B5EF4-FFF2-40B4-BE49-F238E27FC236}">
                <a16:creationId xmlns:a16="http://schemas.microsoft.com/office/drawing/2014/main" id="{971F094C-919A-3E78-DE58-27C2B997C940}"/>
              </a:ext>
            </a:extLst>
          </p:cNvPr>
          <p:cNvSpPr>
            <a:spLocks noGrp="1"/>
          </p:cNvSpPr>
          <p:nvPr>
            <p:ph type="ftr" sz="quarter" idx="12"/>
          </p:nvPr>
        </p:nvSpPr>
        <p:spPr/>
        <p:txBody>
          <a:bodyPr rtlCol="0"/>
          <a:lstStyle>
            <a:defPPr>
              <a:defRPr lang="it-IT"/>
            </a:defPPr>
          </a:lstStyle>
          <a:p>
            <a:pPr rtl="0"/>
            <a:r>
              <a:rPr lang="it-IT"/>
              <a:t>titolo della presentazione</a:t>
            </a:r>
          </a:p>
        </p:txBody>
      </p:sp>
      <p:sp>
        <p:nvSpPr>
          <p:cNvPr id="5" name="Segnaposto immagine 6">
            <a:extLst>
              <a:ext uri="{FF2B5EF4-FFF2-40B4-BE49-F238E27FC236}">
                <a16:creationId xmlns:a16="http://schemas.microsoft.com/office/drawing/2014/main" id="{AD6DBECB-0E53-C186-A485-96A8FC1252C7}"/>
              </a:ext>
            </a:extLst>
          </p:cNvPr>
          <p:cNvSpPr>
            <a:spLocks noGrp="1"/>
          </p:cNvSpPr>
          <p:nvPr>
            <p:ph type="pic" sz="quarter" idx="14"/>
          </p:nvPr>
        </p:nvSpPr>
        <p:spPr>
          <a:xfrm>
            <a:off x="1298448" y="612648"/>
            <a:ext cx="3200400" cy="3200400"/>
          </a:xfrm>
          <a:prstGeom prst="ellipse">
            <a:avLst/>
          </a:prstGeom>
          <a:noFill/>
        </p:spPr>
        <p:txBody>
          <a:bodyPr rtlCol="0" anchor="ctr"/>
          <a:lstStyle>
            <a:lvl1pPr marL="0" indent="0" algn="ctr">
              <a:buNone/>
              <a:defRPr lang="it-IT"/>
            </a:lvl1pPr>
          </a:lstStyle>
          <a:p>
            <a:pPr rtl="0"/>
            <a:r>
              <a:rPr lang="it-IT"/>
              <a:t>Fare clic sull'icona per inserire un'immagine</a:t>
            </a:r>
            <a:endParaRPr lang="it-IT" dirty="0"/>
          </a:p>
        </p:txBody>
      </p:sp>
      <p:sp>
        <p:nvSpPr>
          <p:cNvPr id="7" name="Segnaposto testo 20">
            <a:extLst>
              <a:ext uri="{FF2B5EF4-FFF2-40B4-BE49-F238E27FC236}">
                <a16:creationId xmlns:a16="http://schemas.microsoft.com/office/drawing/2014/main" id="{F0B28D44-29B3-3396-973D-82E361161253}"/>
              </a:ext>
            </a:extLst>
          </p:cNvPr>
          <p:cNvSpPr>
            <a:spLocks noGrp="1"/>
          </p:cNvSpPr>
          <p:nvPr>
            <p:ph type="body" sz="quarter" idx="15"/>
          </p:nvPr>
        </p:nvSpPr>
        <p:spPr>
          <a:xfrm>
            <a:off x="7498080" y="5129784"/>
            <a:ext cx="4114800" cy="347472"/>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noFill/>
        </p:spPr>
        <p:txBody>
          <a:bodyPr wrap="square" lIns="0" tIns="0" rIns="0" rtlCol="0" anchor="b" anchorCtr="0">
            <a:noAutofit/>
          </a:bodyPr>
          <a:lstStyle>
            <a:lvl1pPr marL="0" indent="0">
              <a:lnSpc>
                <a:spcPts val="1720"/>
              </a:lnSpc>
              <a:buNone/>
              <a:defRPr lang="it-IT" sz="2000" b="0" i="0" cap="all" spc="200" baseline="0">
                <a:latin typeface="+mj-lt"/>
                <a:cs typeface="Posterama" panose="020B0504020200020000" pitchFamily="34" charset="0"/>
              </a:defRPr>
            </a:lvl1pPr>
            <a:lvl2pPr marL="457200" indent="0">
              <a:buNone/>
              <a:defRPr lang="it-IT" sz="2000" b="1"/>
            </a:lvl2pPr>
            <a:lvl3pPr marL="914400" indent="0">
              <a:buNone/>
              <a:defRPr lang="it-IT" sz="1800" b="1"/>
            </a:lvl3pPr>
            <a:lvl4pPr marL="1371600" indent="0">
              <a:buNone/>
              <a:defRPr lang="it-IT" sz="1600" b="1"/>
            </a:lvl4pPr>
            <a:lvl5pPr marL="1828800" indent="0">
              <a:buNone/>
              <a:defRPr lang="it-IT" sz="1600" b="1"/>
            </a:lvl5pPr>
            <a:lvl6pPr marL="2286000" indent="0">
              <a:buNone/>
              <a:defRPr lang="it-IT" sz="1600" b="1"/>
            </a:lvl6pPr>
            <a:lvl7pPr marL="2743200" indent="0">
              <a:buNone/>
              <a:defRPr lang="it-IT" sz="1600" b="1"/>
            </a:lvl7pPr>
            <a:lvl8pPr marL="3200400" indent="0">
              <a:buNone/>
              <a:defRPr lang="it-IT" sz="1600" b="1"/>
            </a:lvl8pPr>
            <a:lvl9pPr marL="3657600" indent="0">
              <a:buNone/>
              <a:defRPr lang="it-IT" sz="1600" b="1"/>
            </a:lvl9pPr>
          </a:lstStyle>
          <a:p>
            <a:pPr lvl="0" rtl="0"/>
            <a:r>
              <a:rPr lang="it-IT"/>
              <a:t>Fare clic per modificare gli stili del testo dello schema</a:t>
            </a:r>
          </a:p>
        </p:txBody>
      </p:sp>
      <p:sp>
        <p:nvSpPr>
          <p:cNvPr id="8" name="Segnaposto contenuto 5">
            <a:extLst>
              <a:ext uri="{FF2B5EF4-FFF2-40B4-BE49-F238E27FC236}">
                <a16:creationId xmlns:a16="http://schemas.microsoft.com/office/drawing/2014/main" id="{C06156AC-1153-3958-CFE6-6CDCC21C38A9}"/>
              </a:ext>
            </a:extLst>
          </p:cNvPr>
          <p:cNvSpPr>
            <a:spLocks noGrp="1"/>
          </p:cNvSpPr>
          <p:nvPr>
            <p:ph sz="quarter" idx="16"/>
          </p:nvPr>
        </p:nvSpPr>
        <p:spPr>
          <a:xfrm>
            <a:off x="7498080" y="5568696"/>
            <a:ext cx="3886200" cy="905256"/>
          </a:xfrm>
        </p:spPr>
        <p:txBody>
          <a:bodyPr rtlCol="0"/>
          <a:lstStyle>
            <a:lvl1pPr marL="0" indent="0">
              <a:lnSpc>
                <a:spcPct val="100000"/>
              </a:lnSpc>
              <a:buNone/>
              <a:defRPr lang="it-IT" sz="1400"/>
            </a:lvl1pPr>
            <a:lvl2pPr marL="228600">
              <a:lnSpc>
                <a:spcPct val="100000"/>
              </a:lnSpc>
              <a:defRPr lang="it-IT" sz="1400"/>
            </a:lvl2pPr>
            <a:lvl3pPr marL="457200">
              <a:lnSpc>
                <a:spcPct val="100000"/>
              </a:lnSpc>
              <a:defRPr lang="it-IT" sz="1400"/>
            </a:lvl3pPr>
            <a:lvl4pPr marL="685800">
              <a:lnSpc>
                <a:spcPct val="100000"/>
              </a:lnSpc>
              <a:defRPr lang="it-IT" sz="1400"/>
            </a:lvl4pPr>
            <a:lvl5pPr marL="1143000">
              <a:lnSpc>
                <a:spcPct val="100000"/>
              </a:lnSpc>
              <a:defRPr lang="it-IT" sz="1400"/>
            </a:lvl5pPr>
          </a:lstStyle>
          <a:p>
            <a:pPr lvl="0" rtl="0"/>
            <a:r>
              <a:rPr lang="it-IT"/>
              <a:t>Fare clic per modificare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p>
        </p:txBody>
      </p:sp>
      <p:sp>
        <p:nvSpPr>
          <p:cNvPr id="11" name="Segnaposto immagine 10">
            <a:extLst>
              <a:ext uri="{FF2B5EF4-FFF2-40B4-BE49-F238E27FC236}">
                <a16:creationId xmlns:a16="http://schemas.microsoft.com/office/drawing/2014/main" id="{A4CE90CA-176B-1E45-FECF-0290B1DCF55C}"/>
              </a:ext>
            </a:extLst>
          </p:cNvPr>
          <p:cNvSpPr>
            <a:spLocks noGrp="1"/>
          </p:cNvSpPr>
          <p:nvPr>
            <p:ph type="pic" sz="quarter" idx="17"/>
          </p:nvPr>
        </p:nvSpPr>
        <p:spPr>
          <a:xfrm>
            <a:off x="6245352" y="704088"/>
            <a:ext cx="914400" cy="914400"/>
          </a:xfrm>
        </p:spPr>
        <p:txBody>
          <a:bodyPr rtlCol="0" anchor="ctr"/>
          <a:lstStyle>
            <a:lvl1pPr marL="0" indent="0" algn="ctr">
              <a:buNone/>
              <a:defRPr lang="it-IT" sz="900"/>
            </a:lvl1pPr>
          </a:lstStyle>
          <a:p>
            <a:pPr rtl="0"/>
            <a:r>
              <a:rPr lang="it-IT"/>
              <a:t>Fare clic sull'icona per inserire un'immagine</a:t>
            </a:r>
            <a:endParaRPr lang="it-IT" dirty="0"/>
          </a:p>
        </p:txBody>
      </p:sp>
      <p:sp>
        <p:nvSpPr>
          <p:cNvPr id="13" name="Segnaposto immagine 10">
            <a:extLst>
              <a:ext uri="{FF2B5EF4-FFF2-40B4-BE49-F238E27FC236}">
                <a16:creationId xmlns:a16="http://schemas.microsoft.com/office/drawing/2014/main" id="{365BC287-99EE-D6FA-48B9-1E6FFE9357EA}"/>
              </a:ext>
            </a:extLst>
          </p:cNvPr>
          <p:cNvSpPr>
            <a:spLocks noGrp="1"/>
          </p:cNvSpPr>
          <p:nvPr>
            <p:ph type="pic" sz="quarter" idx="18"/>
          </p:nvPr>
        </p:nvSpPr>
        <p:spPr>
          <a:xfrm>
            <a:off x="6245352" y="3273552"/>
            <a:ext cx="914400" cy="914400"/>
          </a:xfrm>
        </p:spPr>
        <p:txBody>
          <a:bodyPr rtlCol="0" anchor="ctr"/>
          <a:lstStyle>
            <a:lvl1pPr marL="0" indent="0" algn="ctr">
              <a:buNone/>
              <a:defRPr lang="it-IT" sz="900"/>
            </a:lvl1pPr>
          </a:lstStyle>
          <a:p>
            <a:pPr rtl="0"/>
            <a:r>
              <a:rPr lang="it-IT"/>
              <a:t>Fare clic sull'icona per inserire un'immagine</a:t>
            </a:r>
            <a:endParaRPr lang="it-IT" dirty="0"/>
          </a:p>
        </p:txBody>
      </p:sp>
      <p:sp>
        <p:nvSpPr>
          <p:cNvPr id="14" name="Segnaposto immagine 10">
            <a:extLst>
              <a:ext uri="{FF2B5EF4-FFF2-40B4-BE49-F238E27FC236}">
                <a16:creationId xmlns:a16="http://schemas.microsoft.com/office/drawing/2014/main" id="{ECE7A377-A1E6-77DF-79F9-F251BD757741}"/>
              </a:ext>
            </a:extLst>
          </p:cNvPr>
          <p:cNvSpPr>
            <a:spLocks noGrp="1"/>
          </p:cNvSpPr>
          <p:nvPr>
            <p:ph type="pic" sz="quarter" idx="19"/>
          </p:nvPr>
        </p:nvSpPr>
        <p:spPr>
          <a:xfrm>
            <a:off x="6245352" y="5166360"/>
            <a:ext cx="914400" cy="914400"/>
          </a:xfrm>
        </p:spPr>
        <p:txBody>
          <a:bodyPr rtlCol="0" anchor="ctr"/>
          <a:lstStyle>
            <a:lvl1pPr marL="0" indent="0" algn="ctr">
              <a:buNone/>
              <a:defRPr lang="it-IT" sz="900"/>
            </a:lvl1pPr>
          </a:lstStyle>
          <a:p>
            <a:pPr rtl="0"/>
            <a:r>
              <a:rPr lang="it-IT"/>
              <a:t>Fare clic sull'icona per inserire un'immagine</a:t>
            </a:r>
            <a:endParaRPr lang="it-IT" dirty="0"/>
          </a:p>
        </p:txBody>
      </p:sp>
      <p:cxnSp>
        <p:nvCxnSpPr>
          <p:cNvPr id="15" name="Connettore diritto 14">
            <a:extLst>
              <a:ext uri="{FF2B5EF4-FFF2-40B4-BE49-F238E27FC236}">
                <a16:creationId xmlns:a16="http://schemas.microsoft.com/office/drawing/2014/main" id="{52D976B1-BEF2-CB69-E97E-A6DAD1F04689}"/>
              </a:ext>
            </a:extLst>
          </p:cNvPr>
          <p:cNvCxnSpPr>
            <a:cxnSpLocks/>
          </p:cNvCxnSpPr>
          <p:nvPr userDrawn="1"/>
        </p:nvCxnSpPr>
        <p:spPr>
          <a:xfrm>
            <a:off x="1298448" y="6111876"/>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31164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Riepilogo">
    <p:spTree>
      <p:nvGrpSpPr>
        <p:cNvPr id="1" name=""/>
        <p:cNvGrpSpPr/>
        <p:nvPr/>
      </p:nvGrpSpPr>
      <p:grpSpPr>
        <a:xfrm>
          <a:off x="0" y="0"/>
          <a:ext cx="0" cy="0"/>
          <a:chOff x="0" y="0"/>
          <a:chExt cx="0" cy="0"/>
        </a:xfrm>
      </p:grpSpPr>
      <p:sp>
        <p:nvSpPr>
          <p:cNvPr id="3" name="Segnaposto numero diapositiva 2">
            <a:extLst>
              <a:ext uri="{FF2B5EF4-FFF2-40B4-BE49-F238E27FC236}">
                <a16:creationId xmlns:a16="http://schemas.microsoft.com/office/drawing/2014/main" id="{F9358819-7D9B-11CB-DBC5-CC8BC5C076D2}"/>
              </a:ext>
            </a:extLst>
          </p:cNvPr>
          <p:cNvSpPr>
            <a:spLocks noGrp="1"/>
          </p:cNvSpPr>
          <p:nvPr>
            <p:ph type="sldNum" sz="quarter" idx="10"/>
          </p:nvPr>
        </p:nvSpPr>
        <p:spPr/>
        <p:txBody>
          <a:bodyPr rtlCol="0"/>
          <a:lstStyle>
            <a:defPPr>
              <a:defRPr lang="it-IT"/>
            </a:defPPr>
          </a:lstStyle>
          <a:p>
            <a:pPr rtl="0"/>
            <a:fld id="{75DF2D63-3FF5-D547-96B9-BE9CCD1ABA58}" type="slidenum">
              <a:rPr lang="it-IT" smtClean="0"/>
              <a:pPr rtl="0"/>
              <a:t>‹N›</a:t>
            </a:fld>
            <a:endParaRPr lang="it-IT" dirty="0"/>
          </a:p>
        </p:txBody>
      </p:sp>
      <p:sp>
        <p:nvSpPr>
          <p:cNvPr id="4" name="Segnaposto piè di pagina 3">
            <a:extLst>
              <a:ext uri="{FF2B5EF4-FFF2-40B4-BE49-F238E27FC236}">
                <a16:creationId xmlns:a16="http://schemas.microsoft.com/office/drawing/2014/main" id="{B2EB2EEB-FE70-98B2-9437-0E1E91F929E8}"/>
              </a:ext>
            </a:extLst>
          </p:cNvPr>
          <p:cNvSpPr>
            <a:spLocks noGrp="1"/>
          </p:cNvSpPr>
          <p:nvPr>
            <p:ph type="ftr" sz="quarter" idx="11"/>
          </p:nvPr>
        </p:nvSpPr>
        <p:spPr/>
        <p:txBody>
          <a:bodyPr rtlCol="0"/>
          <a:lstStyle>
            <a:defPPr>
              <a:defRPr lang="it-IT"/>
            </a:defPPr>
          </a:lstStyle>
          <a:p>
            <a:pPr rtl="0"/>
            <a:r>
              <a:rPr lang="it-IT"/>
              <a:t>titolo della presentazione</a:t>
            </a:r>
          </a:p>
        </p:txBody>
      </p:sp>
      <p:cxnSp>
        <p:nvCxnSpPr>
          <p:cNvPr id="5" name="Connettore diritto 4">
            <a:extLst>
              <a:ext uri="{FF2B5EF4-FFF2-40B4-BE49-F238E27FC236}">
                <a16:creationId xmlns:a16="http://schemas.microsoft.com/office/drawing/2014/main" id="{DFAA902D-BDC9-E5AF-D40D-7B8DE616EBE0}"/>
              </a:ext>
            </a:extLst>
          </p:cNvPr>
          <p:cNvCxnSpPr>
            <a:cxnSpLocks/>
          </p:cNvCxnSpPr>
          <p:nvPr userDrawn="1"/>
        </p:nvCxnSpPr>
        <p:spPr>
          <a:xfrm>
            <a:off x="5890260" y="1536192"/>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Segnaposto testo 7">
            <a:extLst>
              <a:ext uri="{FF2B5EF4-FFF2-40B4-BE49-F238E27FC236}">
                <a16:creationId xmlns:a16="http://schemas.microsoft.com/office/drawing/2014/main" id="{92A4017E-4CAA-8499-38AE-3A3306A7EB26}"/>
              </a:ext>
            </a:extLst>
          </p:cNvPr>
          <p:cNvSpPr>
            <a:spLocks noGrp="1"/>
          </p:cNvSpPr>
          <p:nvPr>
            <p:ph type="body" sz="quarter" idx="12"/>
          </p:nvPr>
        </p:nvSpPr>
        <p:spPr>
          <a:xfrm>
            <a:off x="2834640" y="2057400"/>
            <a:ext cx="6519672" cy="2971800"/>
          </a:xfrm>
          <a:solidFill>
            <a:schemeClr val="accent4"/>
          </a:solidFill>
        </p:spPr>
        <p:txBody>
          <a:bodyPr lIns="576072" tIns="228600" rIns="576072" bIns="228600" rtlCol="0" anchor="ctr"/>
          <a:lstStyle>
            <a:lvl1pPr marL="0" indent="0" algn="ctr">
              <a:lnSpc>
                <a:spcPts val="2460"/>
              </a:lnSpc>
              <a:buNone/>
              <a:defRPr lang="it-IT" sz="2000"/>
            </a:lvl1pPr>
          </a:lstStyle>
          <a:p>
            <a:pPr lvl="0" rtl="0"/>
            <a:r>
              <a:rPr lang="it-IT"/>
              <a:t>Fare clic per modificare gli stili del testo dello schema</a:t>
            </a:r>
          </a:p>
        </p:txBody>
      </p:sp>
      <p:sp>
        <p:nvSpPr>
          <p:cNvPr id="11" name="Segnaposto immagine 10">
            <a:extLst>
              <a:ext uri="{FF2B5EF4-FFF2-40B4-BE49-F238E27FC236}">
                <a16:creationId xmlns:a16="http://schemas.microsoft.com/office/drawing/2014/main" id="{E9103CB5-F9EF-D6DA-A5D4-DCCAEBEBE615}"/>
              </a:ext>
            </a:extLst>
          </p:cNvPr>
          <p:cNvSpPr>
            <a:spLocks noGrp="1"/>
          </p:cNvSpPr>
          <p:nvPr>
            <p:ph type="pic" sz="quarter" idx="13"/>
          </p:nvPr>
        </p:nvSpPr>
        <p:spPr>
          <a:xfrm>
            <a:off x="2871216" y="5330952"/>
            <a:ext cx="6519672" cy="1527048"/>
          </a:xfrm>
        </p:spPr>
        <p:txBody>
          <a:bodyPr rtlCol="0"/>
          <a:lstStyle>
            <a:defPPr>
              <a:defRPr lang="it-IT"/>
            </a:defPPr>
          </a:lstStyle>
          <a:p>
            <a:pPr rtl="0"/>
            <a:r>
              <a:rPr lang="it-IT"/>
              <a:t>Fare clic sull'icona per inserire un'immagine</a:t>
            </a:r>
            <a:endParaRPr lang="it-IT" dirty="0"/>
          </a:p>
        </p:txBody>
      </p:sp>
      <p:sp>
        <p:nvSpPr>
          <p:cNvPr id="2" name="Titolo 1">
            <a:extLst>
              <a:ext uri="{FF2B5EF4-FFF2-40B4-BE49-F238E27FC236}">
                <a16:creationId xmlns:a16="http://schemas.microsoft.com/office/drawing/2014/main" id="{E217F00C-8F19-CB9F-D5BF-9A5F4C77E256}"/>
              </a:ext>
            </a:extLst>
          </p:cNvPr>
          <p:cNvSpPr>
            <a:spLocks noGrp="1"/>
          </p:cNvSpPr>
          <p:nvPr>
            <p:ph type="title"/>
          </p:nvPr>
        </p:nvSpPr>
        <p:spPr>
          <a:xfrm>
            <a:off x="4116324" y="609600"/>
            <a:ext cx="3959352" cy="530352"/>
          </a:xfrm>
        </p:spPr>
        <p:txBody>
          <a:bodyPr rtlCol="0"/>
          <a:lstStyle>
            <a:lvl1pPr algn="ctr">
              <a:defRPr lang="it-IT"/>
            </a:lvl1pPr>
          </a:lstStyle>
          <a:p>
            <a:pPr rtl="0"/>
            <a:r>
              <a:rPr lang="it-IT"/>
              <a:t>Fare clic per modificare lo stile del titolo dello schema</a:t>
            </a:r>
          </a:p>
        </p:txBody>
      </p:sp>
    </p:spTree>
    <p:extLst>
      <p:ext uri="{BB962C8B-B14F-4D97-AF65-F5344CB8AC3E}">
        <p14:creationId xmlns:p14="http://schemas.microsoft.com/office/powerpoint/2010/main" val="14666269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Chiusura">
    <p:spTree>
      <p:nvGrpSpPr>
        <p:cNvPr id="1" name=""/>
        <p:cNvGrpSpPr/>
        <p:nvPr/>
      </p:nvGrpSpPr>
      <p:grpSpPr>
        <a:xfrm>
          <a:off x="0" y="0"/>
          <a:ext cx="0" cy="0"/>
          <a:chOff x="0" y="0"/>
          <a:chExt cx="0" cy="0"/>
        </a:xfrm>
      </p:grpSpPr>
      <p:sp>
        <p:nvSpPr>
          <p:cNvPr id="19" name="Segnaposto immagine 18">
            <a:extLst>
              <a:ext uri="{FF2B5EF4-FFF2-40B4-BE49-F238E27FC236}">
                <a16:creationId xmlns:a16="http://schemas.microsoft.com/office/drawing/2014/main" id="{8C402F40-958A-D2BF-629C-39B659EC95D4}"/>
              </a:ext>
            </a:extLst>
          </p:cNvPr>
          <p:cNvSpPr>
            <a:spLocks noGrp="1"/>
          </p:cNvSpPr>
          <p:nvPr>
            <p:ph type="pic" sz="quarter" idx="12"/>
          </p:nvPr>
        </p:nvSpPr>
        <p:spPr>
          <a:xfrm>
            <a:off x="0" y="1"/>
            <a:ext cx="12191999" cy="6858000"/>
          </a:xfrm>
          <a:custGeom>
            <a:avLst/>
            <a:gdLst>
              <a:gd name="connsiteX0" fmla="*/ 5890261 w 12191999"/>
              <a:gd name="connsiteY0" fmla="*/ 4496651 h 6858000"/>
              <a:gd name="connsiteX1" fmla="*/ 5890261 w 12191999"/>
              <a:gd name="connsiteY1" fmla="*/ 4584953 h 6858000"/>
              <a:gd name="connsiteX2" fmla="*/ 6299835 w 12191999"/>
              <a:gd name="connsiteY2" fmla="*/ 4584953 h 6858000"/>
              <a:gd name="connsiteX3" fmla="*/ 6299835 w 12191999"/>
              <a:gd name="connsiteY3" fmla="*/ 4496651 h 6858000"/>
              <a:gd name="connsiteX4" fmla="*/ 0 w 12191999"/>
              <a:gd name="connsiteY4" fmla="*/ 0 h 6858000"/>
              <a:gd name="connsiteX5" fmla="*/ 12191999 w 12191999"/>
              <a:gd name="connsiteY5" fmla="*/ 0 h 6858000"/>
              <a:gd name="connsiteX6" fmla="*/ 12191999 w 12191999"/>
              <a:gd name="connsiteY6" fmla="*/ 6858000 h 6858000"/>
              <a:gd name="connsiteX7" fmla="*/ 0 w 12191999"/>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1999" h="6858000">
                <a:moveTo>
                  <a:pt x="5890261" y="4496651"/>
                </a:moveTo>
                <a:lnTo>
                  <a:pt x="5890261" y="4584953"/>
                </a:lnTo>
                <a:lnTo>
                  <a:pt x="6299835" y="4584953"/>
                </a:lnTo>
                <a:lnTo>
                  <a:pt x="6299835" y="4496651"/>
                </a:lnTo>
                <a:close/>
                <a:moveTo>
                  <a:pt x="0" y="0"/>
                </a:moveTo>
                <a:lnTo>
                  <a:pt x="12191999" y="0"/>
                </a:lnTo>
                <a:lnTo>
                  <a:pt x="12191999" y="6858000"/>
                </a:lnTo>
                <a:lnTo>
                  <a:pt x="0" y="6858000"/>
                </a:lnTo>
                <a:close/>
              </a:path>
            </a:pathLst>
          </a:custGeom>
        </p:spPr>
        <p:txBody>
          <a:bodyPr wrap="square" rtlCol="0">
            <a:noAutofit/>
          </a:bodyPr>
          <a:lstStyle>
            <a:defPPr>
              <a:defRPr lang="it-IT"/>
            </a:defPPr>
          </a:lstStyle>
          <a:p>
            <a:pPr rtl="0"/>
            <a:r>
              <a:rPr lang="it-IT"/>
              <a:t>Fare clic sull'icona per inserire un'immagine</a:t>
            </a:r>
            <a:endParaRPr lang="it-IT" dirty="0"/>
          </a:p>
        </p:txBody>
      </p:sp>
      <p:sp>
        <p:nvSpPr>
          <p:cNvPr id="16" name="Titolo 15">
            <a:extLst>
              <a:ext uri="{FF2B5EF4-FFF2-40B4-BE49-F238E27FC236}">
                <a16:creationId xmlns:a16="http://schemas.microsoft.com/office/drawing/2014/main" id="{ABAFD431-F46D-3701-6A51-738ADAF3A5E3}"/>
              </a:ext>
            </a:extLst>
          </p:cNvPr>
          <p:cNvSpPr>
            <a:spLocks noGrp="1"/>
          </p:cNvSpPr>
          <p:nvPr>
            <p:ph type="title"/>
          </p:nvPr>
        </p:nvSpPr>
        <p:spPr>
          <a:xfrm>
            <a:off x="1535715" y="1485302"/>
            <a:ext cx="9120570" cy="3887396"/>
          </a:xfrm>
          <a:custGeom>
            <a:avLst/>
            <a:gdLst>
              <a:gd name="connsiteX0" fmla="*/ 4354545 w 9120570"/>
              <a:gd name="connsiteY0" fmla="*/ 3011350 h 3887396"/>
              <a:gd name="connsiteX1" fmla="*/ 4354545 w 9120570"/>
              <a:gd name="connsiteY1" fmla="*/ 3099652 h 3887396"/>
              <a:gd name="connsiteX2" fmla="*/ 4764120 w 9120570"/>
              <a:gd name="connsiteY2" fmla="*/ 3099652 h 3887396"/>
              <a:gd name="connsiteX3" fmla="*/ 4764120 w 9120570"/>
              <a:gd name="connsiteY3" fmla="*/ 3011350 h 3887396"/>
              <a:gd name="connsiteX4" fmla="*/ 0 w 9120570"/>
              <a:gd name="connsiteY4" fmla="*/ 0 h 3887396"/>
              <a:gd name="connsiteX5" fmla="*/ 9120570 w 9120570"/>
              <a:gd name="connsiteY5" fmla="*/ 0 h 3887396"/>
              <a:gd name="connsiteX6" fmla="*/ 9120570 w 9120570"/>
              <a:gd name="connsiteY6" fmla="*/ 3887396 h 3887396"/>
              <a:gd name="connsiteX7" fmla="*/ 0 w 9120570"/>
              <a:gd name="connsiteY7" fmla="*/ 3887396 h 3887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20570" h="3887396">
                <a:moveTo>
                  <a:pt x="4354545" y="3011350"/>
                </a:moveTo>
                <a:lnTo>
                  <a:pt x="4354545" y="3099652"/>
                </a:lnTo>
                <a:lnTo>
                  <a:pt x="4764120" y="3099652"/>
                </a:lnTo>
                <a:lnTo>
                  <a:pt x="4764120" y="3011350"/>
                </a:lnTo>
                <a:close/>
                <a:moveTo>
                  <a:pt x="0" y="0"/>
                </a:moveTo>
                <a:lnTo>
                  <a:pt x="9120570" y="0"/>
                </a:lnTo>
                <a:lnTo>
                  <a:pt x="9120570" y="3887396"/>
                </a:lnTo>
                <a:lnTo>
                  <a:pt x="0" y="3887396"/>
                </a:lnTo>
                <a:close/>
              </a:path>
            </a:pathLst>
          </a:custGeom>
          <a:solidFill>
            <a:schemeClr val="accent1">
              <a:lumMod val="20000"/>
              <a:lumOff val="80000"/>
            </a:schemeClr>
          </a:solidFill>
        </p:spPr>
        <p:txBody>
          <a:bodyPr wrap="square" bIns="1097280" rtlCol="0" anchor="b">
            <a:noAutofit/>
          </a:bodyPr>
          <a:lstStyle>
            <a:lvl1pPr algn="ctr">
              <a:defRPr lang="it-IT"/>
            </a:lvl1pPr>
          </a:lstStyle>
          <a:p>
            <a:pPr rtl="0"/>
            <a:r>
              <a:rPr lang="it-IT"/>
              <a:t>Fare clic per modificare lo stile del titolo dello schema</a:t>
            </a:r>
          </a:p>
        </p:txBody>
      </p:sp>
      <p:sp>
        <p:nvSpPr>
          <p:cNvPr id="11" name="Segnaposto immagine 10">
            <a:extLst>
              <a:ext uri="{FF2B5EF4-FFF2-40B4-BE49-F238E27FC236}">
                <a16:creationId xmlns:a16="http://schemas.microsoft.com/office/drawing/2014/main" id="{CAFD788D-D699-2BA7-3637-AA3B48C09084}"/>
              </a:ext>
            </a:extLst>
          </p:cNvPr>
          <p:cNvSpPr>
            <a:spLocks noGrp="1"/>
          </p:cNvSpPr>
          <p:nvPr>
            <p:ph type="pic" sz="quarter" idx="13"/>
          </p:nvPr>
        </p:nvSpPr>
        <p:spPr>
          <a:xfrm>
            <a:off x="4953000" y="612648"/>
            <a:ext cx="2286000" cy="2286000"/>
          </a:xfrm>
          <a:prstGeom prst="ellipse">
            <a:avLst/>
          </a:prstGeom>
        </p:spPr>
        <p:txBody>
          <a:bodyPr rtlCol="0" anchor="ctr"/>
          <a:lstStyle>
            <a:lvl1pPr marL="0" indent="0" algn="ctr">
              <a:buNone/>
              <a:defRPr lang="it-IT" sz="1050"/>
            </a:lvl1pPr>
          </a:lstStyle>
          <a:p>
            <a:pPr rtl="0"/>
            <a:r>
              <a:rPr lang="it-IT"/>
              <a:t>Fare clic sull'icona per inserire un'immagine</a:t>
            </a:r>
            <a:endParaRPr lang="it-IT" dirty="0"/>
          </a:p>
        </p:txBody>
      </p:sp>
      <p:sp>
        <p:nvSpPr>
          <p:cNvPr id="13" name="Segnaposto testo 12">
            <a:extLst>
              <a:ext uri="{FF2B5EF4-FFF2-40B4-BE49-F238E27FC236}">
                <a16:creationId xmlns:a16="http://schemas.microsoft.com/office/drawing/2014/main" id="{7808A0C0-A02B-D1C7-6DE5-CA25624AD099}"/>
              </a:ext>
            </a:extLst>
          </p:cNvPr>
          <p:cNvSpPr>
            <a:spLocks noGrp="1"/>
          </p:cNvSpPr>
          <p:nvPr>
            <p:ph type="body" sz="quarter" idx="14"/>
          </p:nvPr>
        </p:nvSpPr>
        <p:spPr>
          <a:xfrm>
            <a:off x="1572768" y="5751576"/>
            <a:ext cx="9116568" cy="722376"/>
          </a:xfrm>
        </p:spPr>
        <p:txBody>
          <a:bodyPr rtlCol="0" anchor="ctr"/>
          <a:lstStyle>
            <a:lvl1pPr marL="0" indent="0" algn="ctr">
              <a:buNone/>
              <a:defRPr lang="it-IT" sz="2000" cap="all" baseline="0"/>
            </a:lvl1pPr>
          </a:lstStyle>
          <a:p>
            <a:pPr lvl="0" rtl="0"/>
            <a:r>
              <a:rPr lang="it-IT"/>
              <a:t>Fare clic per modificare gli stili del testo dello schema</a:t>
            </a:r>
          </a:p>
        </p:txBody>
      </p:sp>
      <p:sp>
        <p:nvSpPr>
          <p:cNvPr id="20" name="Rettangolo 19">
            <a:extLst>
              <a:ext uri="{FF2B5EF4-FFF2-40B4-BE49-F238E27FC236}">
                <a16:creationId xmlns:a16="http://schemas.microsoft.com/office/drawing/2014/main" id="{469017C4-5BB0-DF6F-781B-FB81A3A5D977}"/>
              </a:ext>
            </a:extLst>
          </p:cNvPr>
          <p:cNvSpPr/>
          <p:nvPr userDrawn="1"/>
        </p:nvSpPr>
        <p:spPr>
          <a:xfrm>
            <a:off x="5890260" y="4496652"/>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endParaRPr lang="it-IT" dirty="0"/>
          </a:p>
        </p:txBody>
      </p:sp>
    </p:spTree>
    <p:extLst>
      <p:ext uri="{BB962C8B-B14F-4D97-AF65-F5344CB8AC3E}">
        <p14:creationId xmlns:p14="http://schemas.microsoft.com/office/powerpoint/2010/main" val="9191105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0B5ED18-7A07-47F1-8056-CD86B076AFE2}"/>
              </a:ext>
            </a:extLst>
          </p:cNvPr>
          <p:cNvSpPr>
            <a:spLocks noGrp="1"/>
          </p:cNvSpPr>
          <p:nvPr>
            <p:ph type="title"/>
          </p:nvPr>
        </p:nvSpPr>
        <p:spPr/>
        <p:txBody>
          <a:bodyPr rtlCol="0"/>
          <a:lstStyle>
            <a:defPPr>
              <a:defRPr lang="it-IT"/>
            </a:defPPr>
          </a:lstStyle>
          <a:p>
            <a:pPr rtl="0"/>
            <a:r>
              <a:rPr lang="it-IT"/>
              <a:t>Fare clic per modificare lo stile del titolo dello schema</a:t>
            </a:r>
          </a:p>
        </p:txBody>
      </p:sp>
      <p:sp>
        <p:nvSpPr>
          <p:cNvPr id="5" name="Segnaposto numero diapositiva 4">
            <a:extLst>
              <a:ext uri="{FF2B5EF4-FFF2-40B4-BE49-F238E27FC236}">
                <a16:creationId xmlns:a16="http://schemas.microsoft.com/office/drawing/2014/main" id="{814BC7BE-FECC-8573-D4F0-FA004B4A04F4}"/>
              </a:ext>
            </a:extLst>
          </p:cNvPr>
          <p:cNvSpPr>
            <a:spLocks noGrp="1"/>
          </p:cNvSpPr>
          <p:nvPr>
            <p:ph type="sldNum" sz="quarter" idx="11"/>
          </p:nvPr>
        </p:nvSpPr>
        <p:spPr/>
        <p:txBody>
          <a:bodyPr rtlCol="0"/>
          <a:lstStyle>
            <a:defPPr>
              <a:defRPr lang="it-IT"/>
            </a:defPPr>
          </a:lstStyle>
          <a:p>
            <a:pPr rtl="0"/>
            <a:fld id="{75DF2D63-3FF5-D547-96B9-BE9CCD1ABA58}" type="slidenum">
              <a:rPr lang="it-IT" smtClean="0"/>
              <a:t>‹N›</a:t>
            </a:fld>
            <a:endParaRPr lang="it-IT" dirty="0"/>
          </a:p>
        </p:txBody>
      </p:sp>
      <p:sp>
        <p:nvSpPr>
          <p:cNvPr id="8" name="Segnaposto piè di pagina 7">
            <a:extLst>
              <a:ext uri="{FF2B5EF4-FFF2-40B4-BE49-F238E27FC236}">
                <a16:creationId xmlns:a16="http://schemas.microsoft.com/office/drawing/2014/main" id="{A4DB0707-D3A6-4BF0-3225-EC3851AD7387}"/>
              </a:ext>
            </a:extLst>
          </p:cNvPr>
          <p:cNvSpPr>
            <a:spLocks noGrp="1"/>
          </p:cNvSpPr>
          <p:nvPr>
            <p:ph type="ftr" sz="quarter" idx="12"/>
          </p:nvPr>
        </p:nvSpPr>
        <p:spPr/>
        <p:txBody>
          <a:bodyPr rtlCol="0"/>
          <a:lstStyle>
            <a:defPPr>
              <a:defRPr lang="it-IT"/>
            </a:defPPr>
          </a:lstStyle>
          <a:p>
            <a:pPr rtl="0"/>
            <a:r>
              <a:rPr lang="it-IT"/>
              <a:t>titolo della presentazione</a:t>
            </a:r>
          </a:p>
        </p:txBody>
      </p:sp>
    </p:spTree>
    <p:extLst>
      <p:ext uri="{BB962C8B-B14F-4D97-AF65-F5344CB8AC3E}">
        <p14:creationId xmlns:p14="http://schemas.microsoft.com/office/powerpoint/2010/main" val="14769475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Vuoto">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E81AE946-135C-E4E8-BA60-64AB48B87F80}"/>
              </a:ext>
            </a:extLst>
          </p:cNvPr>
          <p:cNvSpPr>
            <a:spLocks noGrp="1"/>
          </p:cNvSpPr>
          <p:nvPr>
            <p:ph type="sldNum" sz="quarter" idx="11"/>
          </p:nvPr>
        </p:nvSpPr>
        <p:spPr/>
        <p:txBody>
          <a:bodyPr rtlCol="0"/>
          <a:lstStyle>
            <a:defPPr>
              <a:defRPr lang="it-IT"/>
            </a:defPPr>
          </a:lstStyle>
          <a:p>
            <a:pPr rtl="0"/>
            <a:fld id="{75DF2D63-3FF5-D547-96B9-BE9CCD1ABA58}" type="slidenum">
              <a:rPr lang="it-IT" smtClean="0"/>
              <a:t>‹N›</a:t>
            </a:fld>
            <a:endParaRPr lang="it-IT" dirty="0"/>
          </a:p>
        </p:txBody>
      </p:sp>
      <p:sp>
        <p:nvSpPr>
          <p:cNvPr id="7" name="Segnaposto piè di pagina 6">
            <a:extLst>
              <a:ext uri="{FF2B5EF4-FFF2-40B4-BE49-F238E27FC236}">
                <a16:creationId xmlns:a16="http://schemas.microsoft.com/office/drawing/2014/main" id="{FFD67329-9F30-BEB7-31E2-FECA7FD59B06}"/>
              </a:ext>
            </a:extLst>
          </p:cNvPr>
          <p:cNvSpPr>
            <a:spLocks noGrp="1"/>
          </p:cNvSpPr>
          <p:nvPr>
            <p:ph type="ftr" sz="quarter" idx="12"/>
          </p:nvPr>
        </p:nvSpPr>
        <p:spPr/>
        <p:txBody>
          <a:bodyPr rtlCol="0"/>
          <a:lstStyle>
            <a:defPPr>
              <a:defRPr lang="it-IT"/>
            </a:defPPr>
          </a:lstStyle>
          <a:p>
            <a:pPr rtl="0"/>
            <a:r>
              <a:rPr lang="it-IT"/>
              <a:t>titolo della presentazione</a:t>
            </a:r>
          </a:p>
        </p:txBody>
      </p:sp>
    </p:spTree>
    <p:extLst>
      <p:ext uri="{BB962C8B-B14F-4D97-AF65-F5344CB8AC3E}">
        <p14:creationId xmlns:p14="http://schemas.microsoft.com/office/powerpoint/2010/main" val="28751072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05BD6A3-F987-4FCC-A6EF-2EF0D33C0888}"/>
              </a:ext>
            </a:extLst>
          </p:cNvPr>
          <p:cNvSpPr>
            <a:spLocks noGrp="1"/>
          </p:cNvSpPr>
          <p:nvPr>
            <p:ph type="title"/>
          </p:nvPr>
        </p:nvSpPr>
        <p:spPr>
          <a:xfrm>
            <a:off x="1298448" y="457200"/>
            <a:ext cx="3932237" cy="1600200"/>
          </a:xfrm>
        </p:spPr>
        <p:txBody>
          <a:bodyPr rtlCol="0" anchor="b"/>
          <a:lstStyle>
            <a:lvl1pPr>
              <a:defRPr lang="it-IT" sz="3200"/>
            </a:lvl1pPr>
          </a:lstStyle>
          <a:p>
            <a:pPr rtl="0"/>
            <a:r>
              <a:rPr lang="it-IT"/>
              <a:t>Fare clic per modificare lo stile del titolo dello schema</a:t>
            </a:r>
          </a:p>
        </p:txBody>
      </p:sp>
      <p:sp>
        <p:nvSpPr>
          <p:cNvPr id="3" name="Segnaposto contenuto 2">
            <a:extLst>
              <a:ext uri="{FF2B5EF4-FFF2-40B4-BE49-F238E27FC236}">
                <a16:creationId xmlns:a16="http://schemas.microsoft.com/office/drawing/2014/main" id="{4C3F06A0-63CE-4272-B90E-4F20296BFBEB}"/>
              </a:ext>
            </a:extLst>
          </p:cNvPr>
          <p:cNvSpPr>
            <a:spLocks noGrp="1"/>
          </p:cNvSpPr>
          <p:nvPr>
            <p:ph idx="1"/>
          </p:nvPr>
        </p:nvSpPr>
        <p:spPr>
          <a:xfrm>
            <a:off x="5230684" y="987425"/>
            <a:ext cx="6124703" cy="4873625"/>
          </a:xfrm>
        </p:spPr>
        <p:txBody>
          <a:bodyPr rtlCol="0"/>
          <a:lstStyle>
            <a:lvl1pPr>
              <a:defRPr lang="it-IT" sz="3200"/>
            </a:lvl1pPr>
            <a:lvl2pPr>
              <a:defRPr lang="it-IT" sz="2800"/>
            </a:lvl2pPr>
            <a:lvl3pPr>
              <a:defRPr lang="it-IT" sz="2400"/>
            </a:lvl3pPr>
            <a:lvl4pPr>
              <a:defRPr lang="it-IT" sz="2000"/>
            </a:lvl4pPr>
            <a:lvl5pPr>
              <a:defRPr lang="it-IT" sz="2000"/>
            </a:lvl5pPr>
            <a:lvl6pPr>
              <a:defRPr lang="it-IT" sz="2000"/>
            </a:lvl6pPr>
            <a:lvl7pPr>
              <a:defRPr lang="it-IT" sz="2000"/>
            </a:lvl7pPr>
            <a:lvl8pPr>
              <a:defRPr lang="it-IT" sz="2000"/>
            </a:lvl8pPr>
            <a:lvl9pPr>
              <a:defRPr lang="it-IT" sz="2000"/>
            </a:lvl9pPr>
          </a:lstStyle>
          <a:p>
            <a:pPr lvl="0" rtl="0"/>
            <a:r>
              <a:rPr lang="it-IT"/>
              <a:t>Fare clic per modificare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p>
        </p:txBody>
      </p:sp>
      <p:sp>
        <p:nvSpPr>
          <p:cNvPr id="4" name="Segnaposto testo 3">
            <a:extLst>
              <a:ext uri="{FF2B5EF4-FFF2-40B4-BE49-F238E27FC236}">
                <a16:creationId xmlns:a16="http://schemas.microsoft.com/office/drawing/2014/main" id="{08467220-06E3-427A-B4D3-9B0030E09DBB}"/>
              </a:ext>
            </a:extLst>
          </p:cNvPr>
          <p:cNvSpPr>
            <a:spLocks noGrp="1"/>
          </p:cNvSpPr>
          <p:nvPr>
            <p:ph type="body" sz="half" idx="2"/>
          </p:nvPr>
        </p:nvSpPr>
        <p:spPr>
          <a:xfrm>
            <a:off x="1298448" y="2057400"/>
            <a:ext cx="3932237" cy="3811588"/>
          </a:xfrm>
        </p:spPr>
        <p:txBody>
          <a:bodyPr rtlCol="0"/>
          <a:lstStyle>
            <a:lvl1pPr marL="0" indent="0">
              <a:buNone/>
              <a:defRPr lang="it-IT" sz="1600"/>
            </a:lvl1pPr>
            <a:lvl2pPr marL="457200" indent="0">
              <a:buNone/>
              <a:defRPr lang="it-IT" sz="1400"/>
            </a:lvl2pPr>
            <a:lvl3pPr marL="914400" indent="0">
              <a:buNone/>
              <a:defRPr lang="it-IT" sz="1200"/>
            </a:lvl3pPr>
            <a:lvl4pPr marL="1371600" indent="0">
              <a:buNone/>
              <a:defRPr lang="it-IT" sz="1000"/>
            </a:lvl4pPr>
            <a:lvl5pPr marL="1828800" indent="0">
              <a:buNone/>
              <a:defRPr lang="it-IT" sz="1000"/>
            </a:lvl5pPr>
            <a:lvl6pPr marL="2286000" indent="0">
              <a:buNone/>
              <a:defRPr lang="it-IT" sz="1000"/>
            </a:lvl6pPr>
            <a:lvl7pPr marL="2743200" indent="0">
              <a:buNone/>
              <a:defRPr lang="it-IT" sz="1000"/>
            </a:lvl7pPr>
            <a:lvl8pPr marL="3200400" indent="0">
              <a:buNone/>
              <a:defRPr lang="it-IT" sz="1000"/>
            </a:lvl8pPr>
            <a:lvl9pPr marL="3657600" indent="0">
              <a:buNone/>
              <a:defRPr lang="it-IT" sz="1000"/>
            </a:lvl9pPr>
          </a:lstStyle>
          <a:p>
            <a:pPr lvl="0" rtl="0"/>
            <a:r>
              <a:rPr lang="it-IT"/>
              <a:t>Fare clic per modificare gli stili del testo dello schema</a:t>
            </a:r>
          </a:p>
        </p:txBody>
      </p:sp>
      <p:sp>
        <p:nvSpPr>
          <p:cNvPr id="7" name="Segnaposto numero diapositiva 6">
            <a:extLst>
              <a:ext uri="{FF2B5EF4-FFF2-40B4-BE49-F238E27FC236}">
                <a16:creationId xmlns:a16="http://schemas.microsoft.com/office/drawing/2014/main" id="{73183587-0236-046F-3B80-4D4EEA7A8009}"/>
              </a:ext>
            </a:extLst>
          </p:cNvPr>
          <p:cNvSpPr>
            <a:spLocks noGrp="1"/>
          </p:cNvSpPr>
          <p:nvPr>
            <p:ph type="sldNum" sz="quarter" idx="11"/>
          </p:nvPr>
        </p:nvSpPr>
        <p:spPr/>
        <p:txBody>
          <a:bodyPr rtlCol="0"/>
          <a:lstStyle>
            <a:defPPr>
              <a:defRPr lang="it-IT"/>
            </a:defPPr>
          </a:lstStyle>
          <a:p>
            <a:pPr rtl="0"/>
            <a:fld id="{75DF2D63-3FF5-D547-96B9-BE9CCD1ABA58}" type="slidenum">
              <a:rPr lang="it-IT" smtClean="0"/>
              <a:t>‹N›</a:t>
            </a:fld>
            <a:endParaRPr lang="it-IT" dirty="0"/>
          </a:p>
        </p:txBody>
      </p:sp>
      <p:sp>
        <p:nvSpPr>
          <p:cNvPr id="10" name="Segnaposto piè di pagina 9">
            <a:extLst>
              <a:ext uri="{FF2B5EF4-FFF2-40B4-BE49-F238E27FC236}">
                <a16:creationId xmlns:a16="http://schemas.microsoft.com/office/drawing/2014/main" id="{60C67779-9FAD-3FE4-5C67-7E5313C03B45}"/>
              </a:ext>
            </a:extLst>
          </p:cNvPr>
          <p:cNvSpPr>
            <a:spLocks noGrp="1"/>
          </p:cNvSpPr>
          <p:nvPr>
            <p:ph type="ftr" sz="quarter" idx="12"/>
          </p:nvPr>
        </p:nvSpPr>
        <p:spPr/>
        <p:txBody>
          <a:bodyPr rtlCol="0"/>
          <a:lstStyle>
            <a:defPPr>
              <a:defRPr lang="it-IT"/>
            </a:defPPr>
          </a:lstStyle>
          <a:p>
            <a:pPr rtl="0"/>
            <a:r>
              <a:rPr lang="it-IT"/>
              <a:t>titolo della presentazione</a:t>
            </a:r>
          </a:p>
        </p:txBody>
      </p:sp>
    </p:spTree>
    <p:extLst>
      <p:ext uri="{BB962C8B-B14F-4D97-AF65-F5344CB8AC3E}">
        <p14:creationId xmlns:p14="http://schemas.microsoft.com/office/powerpoint/2010/main" val="7992005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F308F2A-1C19-4116-80DF-E24EDDF283FF}"/>
              </a:ext>
            </a:extLst>
          </p:cNvPr>
          <p:cNvSpPr>
            <a:spLocks noGrp="1"/>
          </p:cNvSpPr>
          <p:nvPr>
            <p:ph type="title"/>
          </p:nvPr>
        </p:nvSpPr>
        <p:spPr>
          <a:xfrm>
            <a:off x="1298448" y="457200"/>
            <a:ext cx="3932237" cy="1600200"/>
          </a:xfrm>
        </p:spPr>
        <p:txBody>
          <a:bodyPr rtlCol="0" anchor="b"/>
          <a:lstStyle>
            <a:lvl1pPr>
              <a:defRPr lang="it-IT" sz="3200"/>
            </a:lvl1pPr>
          </a:lstStyle>
          <a:p>
            <a:pPr rtl="0"/>
            <a:r>
              <a:rPr lang="it-IT"/>
              <a:t>Fare clic per modificare lo stile del titolo dello schema</a:t>
            </a:r>
          </a:p>
        </p:txBody>
      </p:sp>
      <p:sp>
        <p:nvSpPr>
          <p:cNvPr id="3" name="Segnaposto immagine 2">
            <a:extLst>
              <a:ext uri="{FF2B5EF4-FFF2-40B4-BE49-F238E27FC236}">
                <a16:creationId xmlns:a16="http://schemas.microsoft.com/office/drawing/2014/main" id="{08A489A7-7CA6-4CC9-B634-FCB2E102C6B9}"/>
              </a:ext>
            </a:extLst>
          </p:cNvPr>
          <p:cNvSpPr>
            <a:spLocks noGrp="1"/>
          </p:cNvSpPr>
          <p:nvPr>
            <p:ph type="pic" idx="1"/>
          </p:nvPr>
        </p:nvSpPr>
        <p:spPr>
          <a:xfrm>
            <a:off x="5230684" y="993775"/>
            <a:ext cx="6124703" cy="4873625"/>
          </a:xfrm>
        </p:spPr>
        <p:txBody>
          <a:bodyPr rtlCol="0"/>
          <a:lstStyle>
            <a:lvl1pPr marL="0" indent="0">
              <a:buNone/>
              <a:defRPr lang="it-IT" sz="3200"/>
            </a:lvl1pPr>
            <a:lvl2pPr marL="457200" indent="0">
              <a:buNone/>
              <a:defRPr lang="it-IT" sz="2800"/>
            </a:lvl2pPr>
            <a:lvl3pPr marL="914400" indent="0">
              <a:buNone/>
              <a:defRPr lang="it-IT" sz="2400"/>
            </a:lvl3pPr>
            <a:lvl4pPr marL="1371600" indent="0">
              <a:buNone/>
              <a:defRPr lang="it-IT" sz="2000"/>
            </a:lvl4pPr>
            <a:lvl5pPr marL="1828800" indent="0">
              <a:buNone/>
              <a:defRPr lang="it-IT" sz="2000"/>
            </a:lvl5pPr>
            <a:lvl6pPr marL="2286000" indent="0">
              <a:buNone/>
              <a:defRPr lang="it-IT" sz="2000"/>
            </a:lvl6pPr>
            <a:lvl7pPr marL="2743200" indent="0">
              <a:buNone/>
              <a:defRPr lang="it-IT" sz="2000"/>
            </a:lvl7pPr>
            <a:lvl8pPr marL="3200400" indent="0">
              <a:buNone/>
              <a:defRPr lang="it-IT" sz="2000"/>
            </a:lvl8pPr>
            <a:lvl9pPr marL="3657600" indent="0">
              <a:buNone/>
              <a:defRPr lang="it-IT" sz="2000"/>
            </a:lvl9pPr>
          </a:lstStyle>
          <a:p>
            <a:pPr rtl="0"/>
            <a:r>
              <a:rPr lang="it-IT"/>
              <a:t>Fare clic sull'icona per inserire un'immagine</a:t>
            </a:r>
            <a:endParaRPr lang="it-IT" dirty="0"/>
          </a:p>
        </p:txBody>
      </p:sp>
      <p:sp>
        <p:nvSpPr>
          <p:cNvPr id="4" name="Segnaposto testo 3">
            <a:extLst>
              <a:ext uri="{FF2B5EF4-FFF2-40B4-BE49-F238E27FC236}">
                <a16:creationId xmlns:a16="http://schemas.microsoft.com/office/drawing/2014/main" id="{7DF5F80D-1DB9-4E0A-8F68-924FC1C9C3BA}"/>
              </a:ext>
            </a:extLst>
          </p:cNvPr>
          <p:cNvSpPr>
            <a:spLocks noGrp="1"/>
          </p:cNvSpPr>
          <p:nvPr>
            <p:ph type="body" sz="half" idx="2"/>
          </p:nvPr>
        </p:nvSpPr>
        <p:spPr>
          <a:xfrm>
            <a:off x="1298448" y="2057400"/>
            <a:ext cx="3932237" cy="3811588"/>
          </a:xfrm>
        </p:spPr>
        <p:txBody>
          <a:bodyPr rtlCol="0"/>
          <a:lstStyle>
            <a:lvl1pPr marL="0" indent="0">
              <a:buNone/>
              <a:defRPr lang="it-IT" sz="1600"/>
            </a:lvl1pPr>
            <a:lvl2pPr marL="457200" indent="0">
              <a:buNone/>
              <a:defRPr lang="it-IT" sz="1400"/>
            </a:lvl2pPr>
            <a:lvl3pPr marL="914400" indent="0">
              <a:buNone/>
              <a:defRPr lang="it-IT" sz="1200"/>
            </a:lvl3pPr>
            <a:lvl4pPr marL="1371600" indent="0">
              <a:buNone/>
              <a:defRPr lang="it-IT" sz="1000"/>
            </a:lvl4pPr>
            <a:lvl5pPr marL="1828800" indent="0">
              <a:buNone/>
              <a:defRPr lang="it-IT" sz="1000"/>
            </a:lvl5pPr>
            <a:lvl6pPr marL="2286000" indent="0">
              <a:buNone/>
              <a:defRPr lang="it-IT" sz="1000"/>
            </a:lvl6pPr>
            <a:lvl7pPr marL="2743200" indent="0">
              <a:buNone/>
              <a:defRPr lang="it-IT" sz="1000"/>
            </a:lvl7pPr>
            <a:lvl8pPr marL="3200400" indent="0">
              <a:buNone/>
              <a:defRPr lang="it-IT" sz="1000"/>
            </a:lvl8pPr>
            <a:lvl9pPr marL="3657600" indent="0">
              <a:buNone/>
              <a:defRPr lang="it-IT" sz="1000"/>
            </a:lvl9pPr>
          </a:lstStyle>
          <a:p>
            <a:pPr lvl="0" rtl="0"/>
            <a:r>
              <a:rPr lang="it-IT"/>
              <a:t>Fare clic per modificare gli stili del testo dello schema</a:t>
            </a:r>
          </a:p>
        </p:txBody>
      </p:sp>
      <p:sp>
        <p:nvSpPr>
          <p:cNvPr id="7" name="Segnaposto numero diapositiva 6">
            <a:extLst>
              <a:ext uri="{FF2B5EF4-FFF2-40B4-BE49-F238E27FC236}">
                <a16:creationId xmlns:a16="http://schemas.microsoft.com/office/drawing/2014/main" id="{3AD70A4E-ED43-B5A1-F8FE-762E21A30A3E}"/>
              </a:ext>
            </a:extLst>
          </p:cNvPr>
          <p:cNvSpPr>
            <a:spLocks noGrp="1"/>
          </p:cNvSpPr>
          <p:nvPr>
            <p:ph type="sldNum" sz="quarter" idx="11"/>
          </p:nvPr>
        </p:nvSpPr>
        <p:spPr/>
        <p:txBody>
          <a:bodyPr rtlCol="0"/>
          <a:lstStyle>
            <a:defPPr>
              <a:defRPr lang="it-IT"/>
            </a:defPPr>
          </a:lstStyle>
          <a:p>
            <a:pPr rtl="0"/>
            <a:fld id="{75DF2D63-3FF5-D547-96B9-BE9CCD1ABA58}" type="slidenum">
              <a:rPr lang="it-IT" smtClean="0"/>
              <a:t>‹N›</a:t>
            </a:fld>
            <a:endParaRPr lang="it-IT" dirty="0"/>
          </a:p>
        </p:txBody>
      </p:sp>
      <p:sp>
        <p:nvSpPr>
          <p:cNvPr id="10" name="Segnaposto piè di pagina 9">
            <a:extLst>
              <a:ext uri="{FF2B5EF4-FFF2-40B4-BE49-F238E27FC236}">
                <a16:creationId xmlns:a16="http://schemas.microsoft.com/office/drawing/2014/main" id="{A4125545-56D8-5212-AA45-63F7C1DBF101}"/>
              </a:ext>
            </a:extLst>
          </p:cNvPr>
          <p:cNvSpPr>
            <a:spLocks noGrp="1"/>
          </p:cNvSpPr>
          <p:nvPr>
            <p:ph type="ftr" sz="quarter" idx="12"/>
          </p:nvPr>
        </p:nvSpPr>
        <p:spPr/>
        <p:txBody>
          <a:bodyPr rtlCol="0"/>
          <a:lstStyle>
            <a:defPPr>
              <a:defRPr lang="it-IT"/>
            </a:defPPr>
          </a:lstStyle>
          <a:p>
            <a:pPr rtl="0"/>
            <a:r>
              <a:rPr lang="it-IT"/>
              <a:t>titolo della presentazione</a:t>
            </a:r>
          </a:p>
        </p:txBody>
      </p:sp>
    </p:spTree>
    <p:extLst>
      <p:ext uri="{BB962C8B-B14F-4D97-AF65-F5344CB8AC3E}">
        <p14:creationId xmlns:p14="http://schemas.microsoft.com/office/powerpoint/2010/main" val="435165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olo e contenuto con immagine a destra">
    <p:spTree>
      <p:nvGrpSpPr>
        <p:cNvPr id="1" name=""/>
        <p:cNvGrpSpPr/>
        <p:nvPr/>
      </p:nvGrpSpPr>
      <p:grpSpPr>
        <a:xfrm>
          <a:off x="0" y="0"/>
          <a:ext cx="0" cy="0"/>
          <a:chOff x="0" y="0"/>
          <a:chExt cx="0" cy="0"/>
        </a:xfrm>
      </p:grpSpPr>
      <p:sp>
        <p:nvSpPr>
          <p:cNvPr id="4" name="Rettangolo 3">
            <a:extLst>
              <a:ext uri="{FF2B5EF4-FFF2-40B4-BE49-F238E27FC236}">
                <a16:creationId xmlns:a16="http://schemas.microsoft.com/office/drawing/2014/main" id="{A94B2501-78A9-E41B-7C2D-09F09ADDCB5E}"/>
              </a:ext>
            </a:extLst>
          </p:cNvPr>
          <p:cNvSpPr/>
          <p:nvPr userDrawn="1"/>
        </p:nvSpPr>
        <p:spPr>
          <a:xfrm>
            <a:off x="8610600" y="0"/>
            <a:ext cx="35814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endParaRPr lang="it-IT" dirty="0"/>
          </a:p>
        </p:txBody>
      </p:sp>
      <p:sp>
        <p:nvSpPr>
          <p:cNvPr id="12" name="Rettangolo 11">
            <a:extLst>
              <a:ext uri="{FF2B5EF4-FFF2-40B4-BE49-F238E27FC236}">
                <a16:creationId xmlns:a16="http://schemas.microsoft.com/office/drawing/2014/main" id="{BBA0478E-A529-CF4E-CE5C-583ACA20D66C}"/>
              </a:ext>
            </a:extLst>
          </p:cNvPr>
          <p:cNvSpPr/>
          <p:nvPr userDrawn="1"/>
        </p:nvSpPr>
        <p:spPr>
          <a:xfrm>
            <a:off x="4462849" y="685800"/>
            <a:ext cx="7119551" cy="54864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endParaRPr lang="it-IT" dirty="0"/>
          </a:p>
        </p:txBody>
      </p:sp>
      <p:sp>
        <p:nvSpPr>
          <p:cNvPr id="2" name="Titolo 1">
            <a:extLst>
              <a:ext uri="{FF2B5EF4-FFF2-40B4-BE49-F238E27FC236}">
                <a16:creationId xmlns:a16="http://schemas.microsoft.com/office/drawing/2014/main" id="{3CD97974-B93C-4C96-B3F6-F69E3D6DE6CA}"/>
              </a:ext>
            </a:extLst>
          </p:cNvPr>
          <p:cNvSpPr>
            <a:spLocks noGrp="1"/>
          </p:cNvSpPr>
          <p:nvPr>
            <p:ph type="title"/>
          </p:nvPr>
        </p:nvSpPr>
        <p:spPr>
          <a:xfrm>
            <a:off x="1295400" y="1124712"/>
            <a:ext cx="3886200" cy="548640"/>
          </a:xfrm>
        </p:spPr>
        <p:txBody>
          <a:bodyPr rtlCol="0"/>
          <a:lstStyle>
            <a:lvl1pPr>
              <a:defRPr lang="it-IT" spc="300" baseline="0"/>
            </a:lvl1pPr>
          </a:lstStyle>
          <a:p>
            <a:pPr rtl="0"/>
            <a:r>
              <a:rPr lang="it-IT"/>
              <a:t>Fare clic per modificare lo stile del titolo dello schema</a:t>
            </a:r>
          </a:p>
        </p:txBody>
      </p:sp>
      <p:sp>
        <p:nvSpPr>
          <p:cNvPr id="3" name="Segnaposto contenuto 2">
            <a:extLst>
              <a:ext uri="{FF2B5EF4-FFF2-40B4-BE49-F238E27FC236}">
                <a16:creationId xmlns:a16="http://schemas.microsoft.com/office/drawing/2014/main" id="{8A6FC6F2-80B4-49A7-9448-33FE2DF0E967}"/>
              </a:ext>
            </a:extLst>
          </p:cNvPr>
          <p:cNvSpPr>
            <a:spLocks noGrp="1"/>
          </p:cNvSpPr>
          <p:nvPr>
            <p:ph idx="1"/>
          </p:nvPr>
        </p:nvSpPr>
        <p:spPr>
          <a:xfrm>
            <a:off x="1295400" y="2816352"/>
            <a:ext cx="3602736" cy="3364992"/>
          </a:xfrm>
        </p:spPr>
        <p:txBody>
          <a:bodyPr rtlCol="0"/>
          <a:lstStyle>
            <a:lvl1pPr marL="0" indent="0">
              <a:lnSpc>
                <a:spcPct val="150000"/>
              </a:lnSpc>
              <a:buNone/>
              <a:defRPr lang="it-IT" sz="2000" cap="all" spc="0" baseline="0"/>
            </a:lvl1pPr>
            <a:lvl2pPr marL="228600">
              <a:defRPr lang="it-IT" spc="0" baseline="0"/>
            </a:lvl2pPr>
            <a:lvl3pPr marL="457200">
              <a:defRPr lang="it-IT" spc="0" baseline="0"/>
            </a:lvl3pPr>
            <a:lvl4pPr marL="685800">
              <a:defRPr lang="it-IT" spc="0" baseline="0"/>
            </a:lvl4pPr>
            <a:lvl5pPr marL="1143000">
              <a:defRPr lang="it-IT" spc="0" baseline="0"/>
            </a:lvl5pPr>
          </a:lstStyle>
          <a:p>
            <a:pPr lvl="0" rtl="0"/>
            <a:r>
              <a:rPr lang="it-IT"/>
              <a:t>Fare clic per modificare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p>
        </p:txBody>
      </p:sp>
      <p:sp>
        <p:nvSpPr>
          <p:cNvPr id="6" name="Casella di testo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defPPr>
              <a:defRPr lang="it-IT"/>
            </a:defPPr>
          </a:lstStyle>
          <a:p>
            <a:pPr rtl="0"/>
            <a:endParaRPr lang="it-IT" dirty="0"/>
          </a:p>
        </p:txBody>
      </p:sp>
      <p:sp>
        <p:nvSpPr>
          <p:cNvPr id="9" name="Segnaposto numero diapositiva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rtlCol="0"/>
          <a:lstStyle>
            <a:defPPr>
              <a:defRPr lang="it-IT"/>
            </a:defPPr>
          </a:lstStyle>
          <a:p>
            <a:pPr rtl="0"/>
            <a:fld id="{75DF2D63-3FF5-D547-96B9-BE9CCD1ABA58}" type="slidenum">
              <a:rPr lang="it-IT" smtClean="0"/>
              <a:t>‹N›</a:t>
            </a:fld>
            <a:endParaRPr lang="it-IT" dirty="0"/>
          </a:p>
        </p:txBody>
      </p:sp>
      <p:sp>
        <p:nvSpPr>
          <p:cNvPr id="10" name="Segnaposto piè di pagina 9">
            <a:extLst>
              <a:ext uri="{FF2B5EF4-FFF2-40B4-BE49-F238E27FC236}">
                <a16:creationId xmlns:a16="http://schemas.microsoft.com/office/drawing/2014/main" id="{1E607086-83FC-E680-56CD-FD986ACF5B7E}"/>
              </a:ext>
            </a:extLst>
          </p:cNvPr>
          <p:cNvSpPr>
            <a:spLocks noGrp="1"/>
          </p:cNvSpPr>
          <p:nvPr>
            <p:ph type="ftr" sz="quarter" idx="12"/>
          </p:nvPr>
        </p:nvSpPr>
        <p:spPr/>
        <p:txBody>
          <a:bodyPr rtlCol="0"/>
          <a:lstStyle>
            <a:defPPr>
              <a:defRPr lang="it-IT"/>
            </a:defPPr>
          </a:lstStyle>
          <a:p>
            <a:pPr rtl="0"/>
            <a:r>
              <a:rPr lang="it-IT"/>
              <a:t>titolo della presentazione</a:t>
            </a:r>
          </a:p>
        </p:txBody>
      </p:sp>
      <p:sp>
        <p:nvSpPr>
          <p:cNvPr id="7" name="Segnaposto immagine 6">
            <a:extLst>
              <a:ext uri="{FF2B5EF4-FFF2-40B4-BE49-F238E27FC236}">
                <a16:creationId xmlns:a16="http://schemas.microsoft.com/office/drawing/2014/main" id="{90AD0F96-99DE-C9D9-569E-AE6FC6307EA7}"/>
              </a:ext>
            </a:extLst>
          </p:cNvPr>
          <p:cNvSpPr>
            <a:spLocks noGrp="1"/>
          </p:cNvSpPr>
          <p:nvPr>
            <p:ph type="pic" sz="quarter" idx="13"/>
          </p:nvPr>
        </p:nvSpPr>
        <p:spPr>
          <a:xfrm>
            <a:off x="4946904" y="1188720"/>
            <a:ext cx="6638544" cy="4480560"/>
          </a:xfrm>
          <a:noFill/>
        </p:spPr>
        <p:txBody>
          <a:bodyPr rtlCol="0" anchor="ctr"/>
          <a:lstStyle>
            <a:lvl1pPr marL="0" indent="0" algn="ctr">
              <a:buNone/>
              <a:defRPr lang="it-IT"/>
            </a:lvl1pPr>
          </a:lstStyle>
          <a:p>
            <a:pPr rtl="0"/>
            <a:r>
              <a:rPr lang="it-IT"/>
              <a:t>Fare clic sull'icona per inserire un'immagine</a:t>
            </a:r>
            <a:endParaRPr lang="it-IT" dirty="0"/>
          </a:p>
        </p:txBody>
      </p:sp>
      <p:cxnSp>
        <p:nvCxnSpPr>
          <p:cNvPr id="8" name="Connettore diritto 7">
            <a:extLst>
              <a:ext uri="{FF2B5EF4-FFF2-40B4-BE49-F238E27FC236}">
                <a16:creationId xmlns:a16="http://schemas.microsoft.com/office/drawing/2014/main" id="{D792E47F-4E2C-B4B2-51F0-43D9D15C5A60}"/>
              </a:ext>
            </a:extLst>
          </p:cNvPr>
          <p:cNvCxnSpPr>
            <a:cxnSpLocks/>
          </p:cNvCxnSpPr>
          <p:nvPr userDrawn="1"/>
        </p:nvCxnSpPr>
        <p:spPr>
          <a:xfrm>
            <a:off x="1295400" y="2057400"/>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68168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olo e contenuto">
    <p:bg>
      <p:bgPr>
        <a:solidFill>
          <a:schemeClr val="accent4"/>
        </a:solidFill>
        <a:effectLst/>
      </p:bgPr>
    </p:bg>
    <p:spTree>
      <p:nvGrpSpPr>
        <p:cNvPr id="1" name=""/>
        <p:cNvGrpSpPr/>
        <p:nvPr/>
      </p:nvGrpSpPr>
      <p:grpSpPr>
        <a:xfrm>
          <a:off x="0" y="0"/>
          <a:ext cx="0" cy="0"/>
          <a:chOff x="0" y="0"/>
          <a:chExt cx="0" cy="0"/>
        </a:xfrm>
      </p:grpSpPr>
      <p:sp>
        <p:nvSpPr>
          <p:cNvPr id="12" name="Rettangolo 11">
            <a:extLst>
              <a:ext uri="{FF2B5EF4-FFF2-40B4-BE49-F238E27FC236}">
                <a16:creationId xmlns:a16="http://schemas.microsoft.com/office/drawing/2014/main" id="{BBA0478E-A529-CF4E-CE5C-583ACA20D66C}"/>
              </a:ext>
            </a:extLst>
          </p:cNvPr>
          <p:cNvSpPr/>
          <p:nvPr userDrawn="1"/>
        </p:nvSpPr>
        <p:spPr>
          <a:xfrm>
            <a:off x="3578352" y="0"/>
            <a:ext cx="8613648"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endParaRPr lang="it-IT" dirty="0"/>
          </a:p>
        </p:txBody>
      </p:sp>
      <p:sp>
        <p:nvSpPr>
          <p:cNvPr id="2" name="Titolo 1">
            <a:extLst>
              <a:ext uri="{FF2B5EF4-FFF2-40B4-BE49-F238E27FC236}">
                <a16:creationId xmlns:a16="http://schemas.microsoft.com/office/drawing/2014/main" id="{3CD97974-B93C-4C96-B3F6-F69E3D6DE6CA}"/>
              </a:ext>
            </a:extLst>
          </p:cNvPr>
          <p:cNvSpPr>
            <a:spLocks noGrp="1"/>
          </p:cNvSpPr>
          <p:nvPr>
            <p:ph type="title"/>
          </p:nvPr>
        </p:nvSpPr>
        <p:spPr>
          <a:xfrm>
            <a:off x="5449824" y="1124712"/>
            <a:ext cx="5760720" cy="548640"/>
          </a:xfrm>
        </p:spPr>
        <p:txBody>
          <a:bodyPr rtlCol="0"/>
          <a:lstStyle>
            <a:lvl1pPr>
              <a:defRPr lang="it-IT" spc="300" baseline="0"/>
            </a:lvl1pPr>
          </a:lstStyle>
          <a:p>
            <a:pPr rtl="0"/>
            <a:r>
              <a:rPr lang="it-IT"/>
              <a:t>Fare clic per modificare lo stile del titolo dello schema</a:t>
            </a:r>
          </a:p>
        </p:txBody>
      </p:sp>
      <p:sp>
        <p:nvSpPr>
          <p:cNvPr id="3" name="Segnaposto contenuto 2">
            <a:extLst>
              <a:ext uri="{FF2B5EF4-FFF2-40B4-BE49-F238E27FC236}">
                <a16:creationId xmlns:a16="http://schemas.microsoft.com/office/drawing/2014/main" id="{8A6FC6F2-80B4-49A7-9448-33FE2DF0E967}"/>
              </a:ext>
            </a:extLst>
          </p:cNvPr>
          <p:cNvSpPr>
            <a:spLocks noGrp="1"/>
          </p:cNvSpPr>
          <p:nvPr>
            <p:ph idx="1"/>
          </p:nvPr>
        </p:nvSpPr>
        <p:spPr>
          <a:xfrm>
            <a:off x="5449824" y="2889504"/>
            <a:ext cx="5760720" cy="3319272"/>
          </a:xfrm>
        </p:spPr>
        <p:txBody>
          <a:bodyPr rtlCol="0"/>
          <a:lstStyle>
            <a:lvl1pPr marL="0" indent="0">
              <a:lnSpc>
                <a:spcPct val="150000"/>
              </a:lnSpc>
              <a:buNone/>
              <a:defRPr lang="it-IT" sz="2000" cap="none" spc="0" baseline="0"/>
            </a:lvl1pPr>
            <a:lvl2pPr marL="228600">
              <a:defRPr lang="it-IT" spc="0" baseline="0"/>
            </a:lvl2pPr>
            <a:lvl3pPr marL="457200">
              <a:defRPr lang="it-IT" spc="0" baseline="0"/>
            </a:lvl3pPr>
            <a:lvl4pPr marL="685800">
              <a:defRPr lang="it-IT" spc="0" baseline="0"/>
            </a:lvl4pPr>
            <a:lvl5pPr marL="1143000">
              <a:defRPr lang="it-IT" spc="0" baseline="0"/>
            </a:lvl5pPr>
          </a:lstStyle>
          <a:p>
            <a:pPr lvl="0" rtl="0"/>
            <a:r>
              <a:rPr lang="it-IT"/>
              <a:t>Fare clic per modificare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p>
        </p:txBody>
      </p:sp>
      <p:sp>
        <p:nvSpPr>
          <p:cNvPr id="6" name="Casella di testo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defPPr>
              <a:defRPr lang="it-IT"/>
            </a:defPPr>
          </a:lstStyle>
          <a:p>
            <a:pPr rtl="0"/>
            <a:endParaRPr lang="it-IT" dirty="0"/>
          </a:p>
        </p:txBody>
      </p:sp>
      <p:sp>
        <p:nvSpPr>
          <p:cNvPr id="9" name="Segnaposto numero diapositiva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rtlCol="0"/>
          <a:lstStyle>
            <a:lvl1pPr>
              <a:defRPr lang="it-IT">
                <a:solidFill>
                  <a:schemeClr val="bg1"/>
                </a:solidFill>
              </a:defRPr>
            </a:lvl1pPr>
          </a:lstStyle>
          <a:p>
            <a:pPr rtl="0"/>
            <a:fld id="{75DF2D63-3FF5-D547-96B9-BE9CCD1ABA58}" type="slidenum">
              <a:rPr lang="it-IT" smtClean="0"/>
              <a:pPr rtl="0"/>
              <a:t>‹N›</a:t>
            </a:fld>
            <a:endParaRPr lang="it-IT" dirty="0"/>
          </a:p>
        </p:txBody>
      </p:sp>
      <p:sp>
        <p:nvSpPr>
          <p:cNvPr id="10" name="Segnaposto piè di pagina 9">
            <a:extLst>
              <a:ext uri="{FF2B5EF4-FFF2-40B4-BE49-F238E27FC236}">
                <a16:creationId xmlns:a16="http://schemas.microsoft.com/office/drawing/2014/main" id="{1E607086-83FC-E680-56CD-FD986ACF5B7E}"/>
              </a:ext>
            </a:extLst>
          </p:cNvPr>
          <p:cNvSpPr>
            <a:spLocks noGrp="1"/>
          </p:cNvSpPr>
          <p:nvPr>
            <p:ph type="ftr" sz="quarter" idx="12"/>
          </p:nvPr>
        </p:nvSpPr>
        <p:spPr/>
        <p:txBody>
          <a:bodyPr rtlCol="0"/>
          <a:lstStyle>
            <a:lvl1pPr>
              <a:defRPr lang="it-IT">
                <a:solidFill>
                  <a:schemeClr val="bg1"/>
                </a:solidFill>
              </a:defRPr>
            </a:lvl1pPr>
          </a:lstStyle>
          <a:p>
            <a:pPr rtl="0"/>
            <a:r>
              <a:rPr lang="it-IT"/>
              <a:t>titolo della presentazione</a:t>
            </a:r>
          </a:p>
        </p:txBody>
      </p:sp>
      <p:sp>
        <p:nvSpPr>
          <p:cNvPr id="7" name="Segnaposto immagine 6">
            <a:extLst>
              <a:ext uri="{FF2B5EF4-FFF2-40B4-BE49-F238E27FC236}">
                <a16:creationId xmlns:a16="http://schemas.microsoft.com/office/drawing/2014/main" id="{90AD0F96-99DE-C9D9-569E-AE6FC6307EA7}"/>
              </a:ext>
            </a:extLst>
          </p:cNvPr>
          <p:cNvSpPr>
            <a:spLocks noGrp="1"/>
          </p:cNvSpPr>
          <p:nvPr>
            <p:ph type="pic" sz="quarter" idx="13"/>
          </p:nvPr>
        </p:nvSpPr>
        <p:spPr>
          <a:xfrm>
            <a:off x="1298448" y="1828800"/>
            <a:ext cx="3200400" cy="3200400"/>
          </a:xfrm>
          <a:prstGeom prst="ellipse">
            <a:avLst/>
          </a:prstGeom>
          <a:noFill/>
        </p:spPr>
        <p:txBody>
          <a:bodyPr rtlCol="0" anchor="ctr"/>
          <a:lstStyle>
            <a:lvl1pPr marL="0" indent="0" algn="ctr">
              <a:buNone/>
              <a:defRPr lang="it-IT"/>
            </a:lvl1pPr>
          </a:lstStyle>
          <a:p>
            <a:pPr rtl="0"/>
            <a:r>
              <a:rPr lang="it-IT"/>
              <a:t>Fare clic sull'icona per inserire un'immagine</a:t>
            </a:r>
            <a:endParaRPr lang="it-IT" dirty="0"/>
          </a:p>
        </p:txBody>
      </p:sp>
      <p:cxnSp>
        <p:nvCxnSpPr>
          <p:cNvPr id="11" name="Connettore diritto 10">
            <a:extLst>
              <a:ext uri="{FF2B5EF4-FFF2-40B4-BE49-F238E27FC236}">
                <a16:creationId xmlns:a16="http://schemas.microsoft.com/office/drawing/2014/main" id="{F036BAAC-D89F-682D-12A3-1C31F92F0FAF}"/>
              </a:ext>
            </a:extLst>
          </p:cNvPr>
          <p:cNvCxnSpPr>
            <a:cxnSpLocks/>
          </p:cNvCxnSpPr>
          <p:nvPr userDrawn="1"/>
        </p:nvCxnSpPr>
        <p:spPr>
          <a:xfrm>
            <a:off x="649224" y="2667000"/>
            <a:ext cx="0" cy="31242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 name="Connettore diritto 4">
            <a:extLst>
              <a:ext uri="{FF2B5EF4-FFF2-40B4-BE49-F238E27FC236}">
                <a16:creationId xmlns:a16="http://schemas.microsoft.com/office/drawing/2014/main" id="{6F877625-E710-6DF2-3E49-374C6DD8DBC0}"/>
              </a:ext>
            </a:extLst>
          </p:cNvPr>
          <p:cNvCxnSpPr>
            <a:cxnSpLocks/>
          </p:cNvCxnSpPr>
          <p:nvPr userDrawn="1"/>
        </p:nvCxnSpPr>
        <p:spPr>
          <a:xfrm>
            <a:off x="5447344" y="2057400"/>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73972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Intestazione">
    <p:bg>
      <p:bgPr>
        <a:solidFill>
          <a:schemeClr val="accent2"/>
        </a:solidFill>
        <a:effectLst/>
      </p:bgPr>
    </p:bg>
    <p:spTree>
      <p:nvGrpSpPr>
        <p:cNvPr id="1" name=""/>
        <p:cNvGrpSpPr/>
        <p:nvPr/>
      </p:nvGrpSpPr>
      <p:grpSpPr>
        <a:xfrm>
          <a:off x="0" y="0"/>
          <a:ext cx="0" cy="0"/>
          <a:chOff x="0" y="0"/>
          <a:chExt cx="0" cy="0"/>
        </a:xfrm>
      </p:grpSpPr>
      <p:sp>
        <p:nvSpPr>
          <p:cNvPr id="10" name="Segnaposto immagine 9">
            <a:extLst>
              <a:ext uri="{FF2B5EF4-FFF2-40B4-BE49-F238E27FC236}">
                <a16:creationId xmlns:a16="http://schemas.microsoft.com/office/drawing/2014/main" id="{ED0AC02C-19A4-4754-CC96-34357DEFF55D}"/>
              </a:ext>
            </a:extLst>
          </p:cNvPr>
          <p:cNvSpPr>
            <a:spLocks noGrp="1"/>
          </p:cNvSpPr>
          <p:nvPr>
            <p:ph type="pic" sz="quarter" idx="10"/>
          </p:nvPr>
        </p:nvSpPr>
        <p:spPr>
          <a:xfrm>
            <a:off x="1527048" y="1481328"/>
            <a:ext cx="9144000" cy="3886200"/>
          </a:xfrm>
          <a:custGeom>
            <a:avLst/>
            <a:gdLst>
              <a:gd name="connsiteX0" fmla="*/ 6521576 w 9144000"/>
              <a:gd name="connsiteY0" fmla="*/ 2811867 h 3886200"/>
              <a:gd name="connsiteX1" fmla="*/ 6521576 w 9144000"/>
              <a:gd name="connsiteY1" fmla="*/ 2900169 h 3886200"/>
              <a:gd name="connsiteX2" fmla="*/ 6931151 w 9144000"/>
              <a:gd name="connsiteY2" fmla="*/ 2900169 h 3886200"/>
              <a:gd name="connsiteX3" fmla="*/ 6931151 w 9144000"/>
              <a:gd name="connsiteY3" fmla="*/ 2811867 h 3886200"/>
              <a:gd name="connsiteX4" fmla="*/ 0 w 9144000"/>
              <a:gd name="connsiteY4" fmla="*/ 0 h 3886200"/>
              <a:gd name="connsiteX5" fmla="*/ 9144000 w 9144000"/>
              <a:gd name="connsiteY5" fmla="*/ 0 h 3886200"/>
              <a:gd name="connsiteX6" fmla="*/ 9144000 w 9144000"/>
              <a:gd name="connsiteY6" fmla="*/ 3886200 h 3886200"/>
              <a:gd name="connsiteX7" fmla="*/ 0 w 9144000"/>
              <a:gd name="connsiteY7" fmla="*/ 3886200 h 388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44000" h="3886200">
                <a:moveTo>
                  <a:pt x="6521576" y="2811867"/>
                </a:moveTo>
                <a:lnTo>
                  <a:pt x="6521576" y="2900169"/>
                </a:lnTo>
                <a:lnTo>
                  <a:pt x="6931151" y="2900169"/>
                </a:lnTo>
                <a:lnTo>
                  <a:pt x="6931151" y="2811867"/>
                </a:lnTo>
                <a:close/>
                <a:moveTo>
                  <a:pt x="0" y="0"/>
                </a:moveTo>
                <a:lnTo>
                  <a:pt x="9144000" y="0"/>
                </a:lnTo>
                <a:lnTo>
                  <a:pt x="9144000" y="3886200"/>
                </a:lnTo>
                <a:lnTo>
                  <a:pt x="0" y="3886200"/>
                </a:lnTo>
                <a:close/>
              </a:path>
            </a:pathLst>
          </a:custGeom>
        </p:spPr>
        <p:txBody>
          <a:bodyPr wrap="square" rtlCol="0">
            <a:noAutofit/>
          </a:bodyPr>
          <a:lstStyle>
            <a:defPPr>
              <a:defRPr lang="it-IT"/>
            </a:defPPr>
          </a:lstStyle>
          <a:p>
            <a:pPr rtl="0"/>
            <a:r>
              <a:rPr lang="it-IT"/>
              <a:t>Fare clic sull'icona per inserire un'immagine</a:t>
            </a:r>
            <a:endParaRPr lang="it-IT" dirty="0"/>
          </a:p>
        </p:txBody>
      </p:sp>
      <p:sp>
        <p:nvSpPr>
          <p:cNvPr id="2" name="Titolo 1">
            <a:extLst>
              <a:ext uri="{FF2B5EF4-FFF2-40B4-BE49-F238E27FC236}">
                <a16:creationId xmlns:a16="http://schemas.microsoft.com/office/drawing/2014/main" id="{A2DFA2E8-50A1-4465-AC33-6FAC0E7736E9}"/>
              </a:ext>
            </a:extLst>
          </p:cNvPr>
          <p:cNvSpPr>
            <a:spLocks noGrp="1"/>
          </p:cNvSpPr>
          <p:nvPr>
            <p:ph type="title"/>
          </p:nvPr>
        </p:nvSpPr>
        <p:spPr>
          <a:xfrm>
            <a:off x="2040636" y="3200400"/>
            <a:ext cx="8110728" cy="457200"/>
          </a:xfrm>
        </p:spPr>
        <p:txBody>
          <a:bodyPr rtlCol="0" anchor="ctr"/>
          <a:lstStyle>
            <a:lvl1pPr algn="ctr">
              <a:defRPr lang="it-IT" sz="4800" spc="300" baseline="0"/>
            </a:lvl1pPr>
          </a:lstStyle>
          <a:p>
            <a:pPr rtl="0"/>
            <a:r>
              <a:rPr lang="it-IT"/>
              <a:t>Fare clic per modificare lo stile del titolo dello schema</a:t>
            </a:r>
          </a:p>
        </p:txBody>
      </p:sp>
      <p:sp>
        <p:nvSpPr>
          <p:cNvPr id="3" name="Segnaposto testo 2">
            <a:extLst>
              <a:ext uri="{FF2B5EF4-FFF2-40B4-BE49-F238E27FC236}">
                <a16:creationId xmlns:a16="http://schemas.microsoft.com/office/drawing/2014/main" id="{2E65DE34-CDB7-41F7-A95A-592B99558C69}"/>
              </a:ext>
            </a:extLst>
          </p:cNvPr>
          <p:cNvSpPr>
            <a:spLocks noGrp="1"/>
          </p:cNvSpPr>
          <p:nvPr>
            <p:ph type="body" idx="1"/>
          </p:nvPr>
        </p:nvSpPr>
        <p:spPr>
          <a:xfrm>
            <a:off x="8046720" y="4745736"/>
            <a:ext cx="1389888" cy="1280160"/>
          </a:xfrm>
        </p:spPr>
        <p:txBody>
          <a:bodyPr rtlCol="0"/>
          <a:lstStyle>
            <a:lvl1pPr marL="0" indent="0">
              <a:buNone/>
              <a:defRPr lang="it-IT" sz="2400" cap="all" baseline="0">
                <a:solidFill>
                  <a:schemeClr val="tx1"/>
                </a:solidFill>
              </a:defRPr>
            </a:lvl1pPr>
            <a:lvl2pPr marL="457200" indent="0">
              <a:buNone/>
              <a:defRPr lang="it-IT" sz="2000">
                <a:solidFill>
                  <a:schemeClr val="tx1">
                    <a:tint val="75000"/>
                  </a:schemeClr>
                </a:solidFill>
              </a:defRPr>
            </a:lvl2pPr>
            <a:lvl3pPr marL="914400" indent="0">
              <a:buNone/>
              <a:defRPr lang="it-IT" sz="1800">
                <a:solidFill>
                  <a:schemeClr val="tx1">
                    <a:tint val="75000"/>
                  </a:schemeClr>
                </a:solidFill>
              </a:defRPr>
            </a:lvl3pPr>
            <a:lvl4pPr marL="1371600" indent="0">
              <a:buNone/>
              <a:defRPr lang="it-IT" sz="1600">
                <a:solidFill>
                  <a:schemeClr val="tx1">
                    <a:tint val="75000"/>
                  </a:schemeClr>
                </a:solidFill>
              </a:defRPr>
            </a:lvl4pPr>
            <a:lvl5pPr marL="1828800" indent="0">
              <a:buNone/>
              <a:defRPr lang="it-IT" sz="1600">
                <a:solidFill>
                  <a:schemeClr val="tx1">
                    <a:tint val="75000"/>
                  </a:schemeClr>
                </a:solidFill>
              </a:defRPr>
            </a:lvl5pPr>
            <a:lvl6pPr marL="2286000" indent="0">
              <a:buNone/>
              <a:defRPr lang="it-IT" sz="1600">
                <a:solidFill>
                  <a:schemeClr val="tx1">
                    <a:tint val="75000"/>
                  </a:schemeClr>
                </a:solidFill>
              </a:defRPr>
            </a:lvl6pPr>
            <a:lvl7pPr marL="2743200" indent="0">
              <a:buNone/>
              <a:defRPr lang="it-IT" sz="1600">
                <a:solidFill>
                  <a:schemeClr val="tx1">
                    <a:tint val="75000"/>
                  </a:schemeClr>
                </a:solidFill>
              </a:defRPr>
            </a:lvl7pPr>
            <a:lvl8pPr marL="3200400" indent="0">
              <a:buNone/>
              <a:defRPr lang="it-IT" sz="1600">
                <a:solidFill>
                  <a:schemeClr val="tx1">
                    <a:tint val="75000"/>
                  </a:schemeClr>
                </a:solidFill>
              </a:defRPr>
            </a:lvl8pPr>
            <a:lvl9pPr marL="3657600" indent="0">
              <a:buNone/>
              <a:defRPr lang="it-IT" sz="1600">
                <a:solidFill>
                  <a:schemeClr val="tx1">
                    <a:tint val="75000"/>
                  </a:schemeClr>
                </a:solidFill>
              </a:defRPr>
            </a:lvl9pPr>
          </a:lstStyle>
          <a:p>
            <a:pPr lvl="0" rtl="0"/>
            <a:r>
              <a:rPr lang="it-IT"/>
              <a:t>Fare clic per modificare gli stili del testo dello schema</a:t>
            </a:r>
          </a:p>
        </p:txBody>
      </p:sp>
      <p:sp>
        <p:nvSpPr>
          <p:cNvPr id="12" name="Rettangolo 11">
            <a:extLst>
              <a:ext uri="{FF2B5EF4-FFF2-40B4-BE49-F238E27FC236}">
                <a16:creationId xmlns:a16="http://schemas.microsoft.com/office/drawing/2014/main" id="{42E7004C-CFEF-6E88-A3C1-60FBC7F8CD13}"/>
              </a:ext>
            </a:extLst>
          </p:cNvPr>
          <p:cNvSpPr/>
          <p:nvPr userDrawn="1"/>
        </p:nvSpPr>
        <p:spPr>
          <a:xfrm>
            <a:off x="8048624" y="4293195"/>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endParaRPr lang="it-IT" dirty="0"/>
          </a:p>
        </p:txBody>
      </p:sp>
    </p:spTree>
    <p:extLst>
      <p:ext uri="{BB962C8B-B14F-4D97-AF65-F5344CB8AC3E}">
        <p14:creationId xmlns:p14="http://schemas.microsoft.com/office/powerpoint/2010/main" val="3400319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olo e contenuto 2">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CD97974-B93C-4C96-B3F6-F69E3D6DE6CA}"/>
              </a:ext>
            </a:extLst>
          </p:cNvPr>
          <p:cNvSpPr>
            <a:spLocks noGrp="1"/>
          </p:cNvSpPr>
          <p:nvPr>
            <p:ph type="title"/>
          </p:nvPr>
        </p:nvSpPr>
        <p:spPr>
          <a:xfrm>
            <a:off x="1295399" y="609600"/>
            <a:ext cx="10058400" cy="914400"/>
          </a:xfrm>
        </p:spPr>
        <p:txBody>
          <a:bodyPr rtlCol="0"/>
          <a:lstStyle>
            <a:lvl1pPr>
              <a:defRPr lang="it-IT" spc="300"/>
            </a:lvl1pPr>
          </a:lstStyle>
          <a:p>
            <a:pPr rtl="0"/>
            <a:r>
              <a:rPr lang="it-IT"/>
              <a:t>Fare clic per modificare lo stile del titolo dello schema</a:t>
            </a:r>
          </a:p>
        </p:txBody>
      </p:sp>
      <p:sp>
        <p:nvSpPr>
          <p:cNvPr id="3" name="Segnaposto contenuto 2">
            <a:extLst>
              <a:ext uri="{FF2B5EF4-FFF2-40B4-BE49-F238E27FC236}">
                <a16:creationId xmlns:a16="http://schemas.microsoft.com/office/drawing/2014/main" id="{8A6FC6F2-80B4-49A7-9448-33FE2DF0E967}"/>
              </a:ext>
            </a:extLst>
          </p:cNvPr>
          <p:cNvSpPr>
            <a:spLocks noGrp="1"/>
          </p:cNvSpPr>
          <p:nvPr>
            <p:ph idx="1"/>
          </p:nvPr>
        </p:nvSpPr>
        <p:spPr>
          <a:xfrm>
            <a:off x="1295400" y="1855945"/>
            <a:ext cx="9820656" cy="4352544"/>
          </a:xfrm>
        </p:spPr>
        <p:txBody>
          <a:bodyPr rtlCol="0"/>
          <a:lstStyle>
            <a:lvl1pPr>
              <a:defRPr lang="it-IT" spc="0" baseline="0"/>
            </a:lvl1pPr>
            <a:lvl2pPr>
              <a:defRPr lang="it-IT" spc="0" baseline="0"/>
            </a:lvl2pPr>
            <a:lvl3pPr>
              <a:defRPr lang="it-IT" spc="0" baseline="0"/>
            </a:lvl3pPr>
            <a:lvl4pPr>
              <a:defRPr lang="it-IT" spc="0" baseline="0"/>
            </a:lvl4pPr>
            <a:lvl5pPr>
              <a:defRPr lang="it-IT" spc="0" baseline="0"/>
            </a:lvl5pPr>
          </a:lstStyle>
          <a:p>
            <a:pPr lvl="0" rtl="0"/>
            <a:r>
              <a:rPr lang="it-IT"/>
              <a:t>Fare clic per modificare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p>
        </p:txBody>
      </p:sp>
      <p:sp>
        <p:nvSpPr>
          <p:cNvPr id="6" name="Casella di testo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defPPr>
              <a:defRPr lang="it-IT"/>
            </a:defPPr>
          </a:lstStyle>
          <a:p>
            <a:pPr rtl="0"/>
            <a:endParaRPr lang="it-IT" dirty="0"/>
          </a:p>
        </p:txBody>
      </p:sp>
      <p:sp>
        <p:nvSpPr>
          <p:cNvPr id="9" name="Segnaposto numero diapositiva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rtlCol="0"/>
          <a:lstStyle>
            <a:defPPr>
              <a:defRPr lang="it-IT"/>
            </a:defPPr>
          </a:lstStyle>
          <a:p>
            <a:pPr rtl="0"/>
            <a:fld id="{75DF2D63-3FF5-D547-96B9-BE9CCD1ABA58}" type="slidenum">
              <a:rPr lang="it-IT" smtClean="0"/>
              <a:t>‹N›</a:t>
            </a:fld>
            <a:endParaRPr lang="it-IT" dirty="0"/>
          </a:p>
        </p:txBody>
      </p:sp>
      <p:sp>
        <p:nvSpPr>
          <p:cNvPr id="10" name="Segnaposto piè di pagina 9">
            <a:extLst>
              <a:ext uri="{FF2B5EF4-FFF2-40B4-BE49-F238E27FC236}">
                <a16:creationId xmlns:a16="http://schemas.microsoft.com/office/drawing/2014/main" id="{1E607086-83FC-E680-56CD-FD986ACF5B7E}"/>
              </a:ext>
            </a:extLst>
          </p:cNvPr>
          <p:cNvSpPr>
            <a:spLocks noGrp="1"/>
          </p:cNvSpPr>
          <p:nvPr>
            <p:ph type="ftr" sz="quarter" idx="12"/>
          </p:nvPr>
        </p:nvSpPr>
        <p:spPr/>
        <p:txBody>
          <a:bodyPr rtlCol="0"/>
          <a:lstStyle>
            <a:defPPr>
              <a:defRPr lang="it-IT"/>
            </a:defPPr>
          </a:lstStyle>
          <a:p>
            <a:pPr rtl="0"/>
            <a:r>
              <a:rPr lang="it-IT"/>
              <a:t>titolo della presentazione</a:t>
            </a:r>
          </a:p>
        </p:txBody>
      </p:sp>
    </p:spTree>
    <p:extLst>
      <p:ext uri="{BB962C8B-B14F-4D97-AF65-F5344CB8AC3E}">
        <p14:creationId xmlns:p14="http://schemas.microsoft.com/office/powerpoint/2010/main" val="15213399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olo e contenuto 3">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CD97974-B93C-4C96-B3F6-F69E3D6DE6CA}"/>
              </a:ext>
            </a:extLst>
          </p:cNvPr>
          <p:cNvSpPr>
            <a:spLocks noGrp="1"/>
          </p:cNvSpPr>
          <p:nvPr>
            <p:ph type="title"/>
          </p:nvPr>
        </p:nvSpPr>
        <p:spPr>
          <a:xfrm>
            <a:off x="1188720" y="609600"/>
            <a:ext cx="9829800" cy="914400"/>
          </a:xfrm>
        </p:spPr>
        <p:txBody>
          <a:bodyPr rtlCol="0"/>
          <a:lstStyle>
            <a:lvl1pPr algn="ctr">
              <a:defRPr lang="it-IT" spc="300"/>
            </a:lvl1pPr>
          </a:lstStyle>
          <a:p>
            <a:pPr rtl="0"/>
            <a:r>
              <a:rPr lang="it-IT"/>
              <a:t>Fare clic per modificare lo stile del titolo dello schema</a:t>
            </a:r>
          </a:p>
        </p:txBody>
      </p:sp>
      <p:sp>
        <p:nvSpPr>
          <p:cNvPr id="3" name="Segnaposto contenuto 2">
            <a:extLst>
              <a:ext uri="{FF2B5EF4-FFF2-40B4-BE49-F238E27FC236}">
                <a16:creationId xmlns:a16="http://schemas.microsoft.com/office/drawing/2014/main" id="{8A6FC6F2-80B4-49A7-9448-33FE2DF0E967}"/>
              </a:ext>
            </a:extLst>
          </p:cNvPr>
          <p:cNvSpPr>
            <a:spLocks noGrp="1"/>
          </p:cNvSpPr>
          <p:nvPr>
            <p:ph idx="1"/>
          </p:nvPr>
        </p:nvSpPr>
        <p:spPr>
          <a:xfrm>
            <a:off x="1188720" y="1746504"/>
            <a:ext cx="9829800" cy="4352544"/>
          </a:xfrm>
        </p:spPr>
        <p:txBody>
          <a:bodyPr rtlCol="0"/>
          <a:lstStyle>
            <a:lvl1pPr>
              <a:defRPr lang="it-IT" spc="0" baseline="0"/>
            </a:lvl1pPr>
            <a:lvl2pPr>
              <a:defRPr lang="it-IT" spc="0" baseline="0"/>
            </a:lvl2pPr>
            <a:lvl3pPr>
              <a:defRPr lang="it-IT" spc="0" baseline="0"/>
            </a:lvl3pPr>
            <a:lvl4pPr>
              <a:defRPr lang="it-IT" spc="0" baseline="0"/>
            </a:lvl4pPr>
            <a:lvl5pPr>
              <a:defRPr lang="it-IT" spc="0" baseline="0"/>
            </a:lvl5pPr>
          </a:lstStyle>
          <a:p>
            <a:pPr lvl="0" rtl="0"/>
            <a:r>
              <a:rPr lang="it-IT"/>
              <a:t>Fare clic per modificare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p>
        </p:txBody>
      </p:sp>
      <p:sp>
        <p:nvSpPr>
          <p:cNvPr id="6" name="Casella di testo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defPPr>
              <a:defRPr lang="it-IT"/>
            </a:defPPr>
          </a:lstStyle>
          <a:p>
            <a:pPr rtl="0"/>
            <a:endParaRPr lang="it-IT" dirty="0"/>
          </a:p>
        </p:txBody>
      </p:sp>
      <p:sp>
        <p:nvSpPr>
          <p:cNvPr id="9" name="Segnaposto numero diapositiva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rtlCol="0"/>
          <a:lstStyle>
            <a:defPPr>
              <a:defRPr lang="it-IT"/>
            </a:defPPr>
          </a:lstStyle>
          <a:p>
            <a:pPr rtl="0"/>
            <a:fld id="{75DF2D63-3FF5-D547-96B9-BE9CCD1ABA58}" type="slidenum">
              <a:rPr lang="it-IT" smtClean="0"/>
              <a:t>‹N›</a:t>
            </a:fld>
            <a:endParaRPr lang="it-IT" dirty="0"/>
          </a:p>
        </p:txBody>
      </p:sp>
      <p:sp>
        <p:nvSpPr>
          <p:cNvPr id="10" name="Segnaposto piè di pagina 9">
            <a:extLst>
              <a:ext uri="{FF2B5EF4-FFF2-40B4-BE49-F238E27FC236}">
                <a16:creationId xmlns:a16="http://schemas.microsoft.com/office/drawing/2014/main" id="{1E607086-83FC-E680-56CD-FD986ACF5B7E}"/>
              </a:ext>
            </a:extLst>
          </p:cNvPr>
          <p:cNvSpPr>
            <a:spLocks noGrp="1"/>
          </p:cNvSpPr>
          <p:nvPr>
            <p:ph type="ftr" sz="quarter" idx="12"/>
          </p:nvPr>
        </p:nvSpPr>
        <p:spPr/>
        <p:txBody>
          <a:bodyPr rtlCol="0"/>
          <a:lstStyle>
            <a:defPPr>
              <a:defRPr lang="it-IT"/>
            </a:defPPr>
          </a:lstStyle>
          <a:p>
            <a:pPr rtl="0"/>
            <a:r>
              <a:rPr lang="it-IT"/>
              <a:t>titolo della presentazione</a:t>
            </a:r>
          </a:p>
        </p:txBody>
      </p:sp>
    </p:spTree>
    <p:extLst>
      <p:ext uri="{BB962C8B-B14F-4D97-AF65-F5344CB8AC3E}">
        <p14:creationId xmlns:p14="http://schemas.microsoft.com/office/powerpoint/2010/main" val="16418404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itazione">
    <p:spTree>
      <p:nvGrpSpPr>
        <p:cNvPr id="1" name=""/>
        <p:cNvGrpSpPr/>
        <p:nvPr/>
      </p:nvGrpSpPr>
      <p:grpSpPr>
        <a:xfrm>
          <a:off x="0" y="0"/>
          <a:ext cx="0" cy="0"/>
          <a:chOff x="0" y="0"/>
          <a:chExt cx="0" cy="0"/>
        </a:xfrm>
      </p:grpSpPr>
      <p:sp>
        <p:nvSpPr>
          <p:cNvPr id="6" name="Casella di testo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defPPr>
              <a:defRPr lang="it-IT"/>
            </a:defPPr>
          </a:lstStyle>
          <a:p>
            <a:pPr rtl="0"/>
            <a:endParaRPr lang="it-IT" dirty="0"/>
          </a:p>
        </p:txBody>
      </p:sp>
      <p:sp>
        <p:nvSpPr>
          <p:cNvPr id="9" name="Segnaposto numero diapositiva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rtlCol="0"/>
          <a:lstStyle>
            <a:defPPr>
              <a:defRPr lang="it-IT"/>
            </a:defPPr>
          </a:lstStyle>
          <a:p>
            <a:pPr rtl="0"/>
            <a:fld id="{75DF2D63-3FF5-D547-96B9-BE9CCD1ABA58}" type="slidenum">
              <a:rPr lang="it-IT" smtClean="0"/>
              <a:t>‹N›</a:t>
            </a:fld>
            <a:endParaRPr lang="it-IT" dirty="0"/>
          </a:p>
        </p:txBody>
      </p:sp>
      <p:sp>
        <p:nvSpPr>
          <p:cNvPr id="10" name="Segnaposto piè di pagina 9">
            <a:extLst>
              <a:ext uri="{FF2B5EF4-FFF2-40B4-BE49-F238E27FC236}">
                <a16:creationId xmlns:a16="http://schemas.microsoft.com/office/drawing/2014/main" id="{1E607086-83FC-E680-56CD-FD986ACF5B7E}"/>
              </a:ext>
            </a:extLst>
          </p:cNvPr>
          <p:cNvSpPr>
            <a:spLocks noGrp="1"/>
          </p:cNvSpPr>
          <p:nvPr>
            <p:ph type="ftr" sz="quarter" idx="12"/>
          </p:nvPr>
        </p:nvSpPr>
        <p:spPr/>
        <p:txBody>
          <a:bodyPr rtlCol="0"/>
          <a:lstStyle>
            <a:defPPr>
              <a:defRPr lang="it-IT"/>
            </a:defPPr>
          </a:lstStyle>
          <a:p>
            <a:pPr rtl="0"/>
            <a:r>
              <a:rPr lang="it-IT"/>
              <a:t>titolo della presentazione</a:t>
            </a:r>
          </a:p>
        </p:txBody>
      </p:sp>
      <p:sp>
        <p:nvSpPr>
          <p:cNvPr id="5" name="Segnaposto immagine 4">
            <a:extLst>
              <a:ext uri="{FF2B5EF4-FFF2-40B4-BE49-F238E27FC236}">
                <a16:creationId xmlns:a16="http://schemas.microsoft.com/office/drawing/2014/main" id="{B7811310-A21F-0BFB-8198-22EDFCF9F45B}"/>
              </a:ext>
            </a:extLst>
          </p:cNvPr>
          <p:cNvSpPr>
            <a:spLocks noGrp="1"/>
          </p:cNvSpPr>
          <p:nvPr>
            <p:ph type="pic" sz="quarter" idx="10"/>
          </p:nvPr>
        </p:nvSpPr>
        <p:spPr>
          <a:xfrm>
            <a:off x="5370576" y="658368"/>
            <a:ext cx="6821424" cy="3346704"/>
          </a:xfrm>
          <a:prstGeom prst="rect">
            <a:avLst/>
          </a:prstGeom>
        </p:spPr>
        <p:txBody>
          <a:bodyPr wrap="square" rtlCol="0">
            <a:noAutofit/>
          </a:bodyPr>
          <a:lstStyle>
            <a:defPPr>
              <a:defRPr lang="it-IT"/>
            </a:defPPr>
          </a:lstStyle>
          <a:p>
            <a:pPr rtl="0"/>
            <a:r>
              <a:rPr lang="it-IT"/>
              <a:t>Fare clic sull'icona per inserire un'immagine</a:t>
            </a:r>
            <a:endParaRPr lang="it-IT" dirty="0"/>
          </a:p>
        </p:txBody>
      </p:sp>
      <p:cxnSp>
        <p:nvCxnSpPr>
          <p:cNvPr id="7" name="Connettore diritto 6">
            <a:extLst>
              <a:ext uri="{FF2B5EF4-FFF2-40B4-BE49-F238E27FC236}">
                <a16:creationId xmlns:a16="http://schemas.microsoft.com/office/drawing/2014/main" id="{A73D2EFC-F14F-5508-06EE-4E5B5C535E16}"/>
              </a:ext>
            </a:extLst>
          </p:cNvPr>
          <p:cNvCxnSpPr>
            <a:cxnSpLocks/>
          </p:cNvCxnSpPr>
          <p:nvPr userDrawn="1"/>
        </p:nvCxnSpPr>
        <p:spPr>
          <a:xfrm>
            <a:off x="1819102" y="5548842"/>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Sottotitolo 2">
            <a:extLst>
              <a:ext uri="{FF2B5EF4-FFF2-40B4-BE49-F238E27FC236}">
                <a16:creationId xmlns:a16="http://schemas.microsoft.com/office/drawing/2014/main" id="{28A6ACFB-D620-056D-1C62-903C5FBCEBCF}"/>
              </a:ext>
            </a:extLst>
          </p:cNvPr>
          <p:cNvSpPr>
            <a:spLocks noGrp="1"/>
          </p:cNvSpPr>
          <p:nvPr>
            <p:ph type="subTitle" idx="1"/>
          </p:nvPr>
        </p:nvSpPr>
        <p:spPr>
          <a:xfrm>
            <a:off x="1819656" y="5943600"/>
            <a:ext cx="4809744" cy="256032"/>
          </a:xfrm>
        </p:spPr>
        <p:txBody>
          <a:bodyPr rtlCol="0"/>
          <a:lstStyle>
            <a:lvl1pPr marL="0" indent="0" algn="l">
              <a:buNone/>
              <a:defRPr lang="it-IT" sz="2000" cap="all" spc="200" baseline="0">
                <a:latin typeface="+mj-lt"/>
              </a:defRPr>
            </a:lvl1pPr>
            <a:lvl2pPr marL="457200" indent="0" algn="ctr">
              <a:buNone/>
              <a:defRPr lang="it-IT" sz="2000"/>
            </a:lvl2pPr>
            <a:lvl3pPr marL="914400" indent="0" algn="ctr">
              <a:buNone/>
              <a:defRPr lang="it-IT" sz="1800"/>
            </a:lvl3pPr>
            <a:lvl4pPr marL="1371600" indent="0" algn="ctr">
              <a:buNone/>
              <a:defRPr lang="it-IT" sz="1600"/>
            </a:lvl4pPr>
            <a:lvl5pPr marL="1828800" indent="0" algn="ctr">
              <a:buNone/>
              <a:defRPr lang="it-IT" sz="1600"/>
            </a:lvl5pPr>
            <a:lvl6pPr marL="2286000" indent="0" algn="ctr">
              <a:buNone/>
              <a:defRPr lang="it-IT" sz="1600"/>
            </a:lvl6pPr>
            <a:lvl7pPr marL="2743200" indent="0" algn="ctr">
              <a:buNone/>
              <a:defRPr lang="it-IT" sz="1600"/>
            </a:lvl7pPr>
            <a:lvl8pPr marL="3200400" indent="0" algn="ctr">
              <a:buNone/>
              <a:defRPr lang="it-IT" sz="1600"/>
            </a:lvl8pPr>
            <a:lvl9pPr marL="3657600" indent="0" algn="ctr">
              <a:buNone/>
              <a:defRPr lang="it-IT" sz="1600"/>
            </a:lvl9pPr>
          </a:lstStyle>
          <a:p>
            <a:pPr rtl="0"/>
            <a:r>
              <a:rPr lang="it-IT"/>
              <a:t>Fare clic per modificare lo stile del sottotitolo dello schema</a:t>
            </a:r>
          </a:p>
        </p:txBody>
      </p:sp>
      <p:sp>
        <p:nvSpPr>
          <p:cNvPr id="2" name="Titolo 1">
            <a:extLst>
              <a:ext uri="{FF2B5EF4-FFF2-40B4-BE49-F238E27FC236}">
                <a16:creationId xmlns:a16="http://schemas.microsoft.com/office/drawing/2014/main" id="{3CD97974-B93C-4C96-B3F6-F69E3D6DE6CA}"/>
              </a:ext>
            </a:extLst>
          </p:cNvPr>
          <p:cNvSpPr>
            <a:spLocks noGrp="1"/>
          </p:cNvSpPr>
          <p:nvPr>
            <p:ph type="title"/>
          </p:nvPr>
        </p:nvSpPr>
        <p:spPr>
          <a:xfrm>
            <a:off x="1819656" y="2459736"/>
            <a:ext cx="5157216" cy="2670048"/>
          </a:xfrm>
        </p:spPr>
        <p:txBody>
          <a:bodyPr rtlCol="0" anchor="b"/>
          <a:lstStyle>
            <a:lvl1pPr algn="l">
              <a:lnSpc>
                <a:spcPts val="5200"/>
              </a:lnSpc>
              <a:defRPr lang="it-IT" sz="3600" spc="0" baseline="0">
                <a:latin typeface="+mn-lt"/>
              </a:defRPr>
            </a:lvl1pPr>
          </a:lstStyle>
          <a:p>
            <a:pPr rtl="0"/>
            <a:r>
              <a:rPr lang="it-IT"/>
              <a:t>Fare clic per modificare lo stile del titolo dello schema</a:t>
            </a:r>
          </a:p>
        </p:txBody>
      </p:sp>
    </p:spTree>
    <p:extLst>
      <p:ext uri="{BB962C8B-B14F-4D97-AF65-F5344CB8AC3E}">
        <p14:creationId xmlns:p14="http://schemas.microsoft.com/office/powerpoint/2010/main" val="3406181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783ED19-9B5E-8852-24D6-62401816CBB7}"/>
              </a:ext>
            </a:extLst>
          </p:cNvPr>
          <p:cNvSpPr>
            <a:spLocks noGrp="1"/>
          </p:cNvSpPr>
          <p:nvPr>
            <p:ph type="title"/>
          </p:nvPr>
        </p:nvSpPr>
        <p:spPr>
          <a:xfrm>
            <a:off x="1097280" y="609600"/>
            <a:ext cx="10021824" cy="539496"/>
          </a:xfrm>
        </p:spPr>
        <p:txBody>
          <a:bodyPr rtlCol="0"/>
          <a:lstStyle>
            <a:lvl1pPr algn="ctr">
              <a:defRPr lang="it-IT"/>
            </a:lvl1pPr>
          </a:lstStyle>
          <a:p>
            <a:pPr rtl="0"/>
            <a:r>
              <a:rPr lang="it-IT"/>
              <a:t>Fare clic per modificare lo stile del titolo dello schema</a:t>
            </a:r>
          </a:p>
        </p:txBody>
      </p:sp>
      <p:sp>
        <p:nvSpPr>
          <p:cNvPr id="3" name="Segnaposto numero diapositiva 2">
            <a:extLst>
              <a:ext uri="{FF2B5EF4-FFF2-40B4-BE49-F238E27FC236}">
                <a16:creationId xmlns:a16="http://schemas.microsoft.com/office/drawing/2014/main" id="{4307A8A0-5009-A086-A6AE-542CA4684892}"/>
              </a:ext>
            </a:extLst>
          </p:cNvPr>
          <p:cNvSpPr>
            <a:spLocks noGrp="1"/>
          </p:cNvSpPr>
          <p:nvPr>
            <p:ph type="sldNum" sz="quarter" idx="10"/>
          </p:nvPr>
        </p:nvSpPr>
        <p:spPr/>
        <p:txBody>
          <a:bodyPr rtlCol="0"/>
          <a:lstStyle>
            <a:defPPr>
              <a:defRPr lang="it-IT"/>
            </a:defPPr>
          </a:lstStyle>
          <a:p>
            <a:pPr rtl="0"/>
            <a:fld id="{75DF2D63-3FF5-D547-96B9-BE9CCD1ABA58}" type="slidenum">
              <a:rPr lang="it-IT" smtClean="0"/>
              <a:pPr rtl="0"/>
              <a:t>‹N›</a:t>
            </a:fld>
            <a:endParaRPr lang="it-IT" dirty="0"/>
          </a:p>
        </p:txBody>
      </p:sp>
      <p:sp>
        <p:nvSpPr>
          <p:cNvPr id="4" name="Segnaposto piè di pagina 3">
            <a:extLst>
              <a:ext uri="{FF2B5EF4-FFF2-40B4-BE49-F238E27FC236}">
                <a16:creationId xmlns:a16="http://schemas.microsoft.com/office/drawing/2014/main" id="{56746F73-AB2D-A55B-67FD-85A2F20D50E8}"/>
              </a:ext>
            </a:extLst>
          </p:cNvPr>
          <p:cNvSpPr>
            <a:spLocks noGrp="1"/>
          </p:cNvSpPr>
          <p:nvPr>
            <p:ph type="ftr" sz="quarter" idx="11"/>
          </p:nvPr>
        </p:nvSpPr>
        <p:spPr/>
        <p:txBody>
          <a:bodyPr rtlCol="0"/>
          <a:lstStyle>
            <a:defPPr>
              <a:defRPr lang="it-IT"/>
            </a:defPPr>
          </a:lstStyle>
          <a:p>
            <a:pPr rtl="0"/>
            <a:r>
              <a:rPr lang="it-IT"/>
              <a:t>titolo della presentazione</a:t>
            </a:r>
          </a:p>
        </p:txBody>
      </p:sp>
      <p:sp>
        <p:nvSpPr>
          <p:cNvPr id="5" name="Segnaposto immagine 8">
            <a:extLst>
              <a:ext uri="{FF2B5EF4-FFF2-40B4-BE49-F238E27FC236}">
                <a16:creationId xmlns:a16="http://schemas.microsoft.com/office/drawing/2014/main" id="{6F01F221-54DA-6EF2-D9DE-2B9A7AB60B1C}"/>
              </a:ext>
            </a:extLst>
          </p:cNvPr>
          <p:cNvSpPr>
            <a:spLocks noGrp="1"/>
          </p:cNvSpPr>
          <p:nvPr>
            <p:ph type="pic" sz="quarter" idx="12"/>
          </p:nvPr>
        </p:nvSpPr>
        <p:spPr>
          <a:xfrm>
            <a:off x="1298448" y="2441448"/>
            <a:ext cx="1828800" cy="1828800"/>
          </a:xfrm>
          <a:prstGeom prst="ellipse">
            <a:avLst/>
          </a:prstGeom>
        </p:spPr>
        <p:txBody>
          <a:bodyPr rtlCol="0" anchor="ctr">
            <a:noAutofit/>
          </a:bodyPr>
          <a:lstStyle>
            <a:lvl1pPr marL="0" indent="0" algn="ctr">
              <a:buNone/>
              <a:defRPr lang="it-IT" sz="1600"/>
            </a:lvl1pPr>
          </a:lstStyle>
          <a:p>
            <a:pPr rtl="0"/>
            <a:r>
              <a:rPr lang="it-IT"/>
              <a:t>Fare clic sull'icona per inserire un'immagine</a:t>
            </a:r>
            <a:endParaRPr lang="it-IT" dirty="0"/>
          </a:p>
        </p:txBody>
      </p:sp>
      <p:sp>
        <p:nvSpPr>
          <p:cNvPr id="6" name="Segnaposto immagine 8">
            <a:extLst>
              <a:ext uri="{FF2B5EF4-FFF2-40B4-BE49-F238E27FC236}">
                <a16:creationId xmlns:a16="http://schemas.microsoft.com/office/drawing/2014/main" id="{9BEECCD2-A0EF-0622-7377-A2BAE978656E}"/>
              </a:ext>
            </a:extLst>
          </p:cNvPr>
          <p:cNvSpPr>
            <a:spLocks noGrp="1"/>
          </p:cNvSpPr>
          <p:nvPr>
            <p:ph type="pic" sz="quarter" idx="13"/>
          </p:nvPr>
        </p:nvSpPr>
        <p:spPr>
          <a:xfrm>
            <a:off x="3886200" y="2441448"/>
            <a:ext cx="1828800" cy="1828800"/>
          </a:xfrm>
          <a:prstGeom prst="ellipse">
            <a:avLst/>
          </a:prstGeom>
        </p:spPr>
        <p:txBody>
          <a:bodyPr rtlCol="0" anchor="ctr">
            <a:noAutofit/>
          </a:bodyPr>
          <a:lstStyle>
            <a:lvl1pPr marL="0" indent="0" algn="ctr">
              <a:buNone/>
              <a:defRPr lang="it-IT" sz="1600"/>
            </a:lvl1pPr>
          </a:lstStyle>
          <a:p>
            <a:pPr rtl="0"/>
            <a:r>
              <a:rPr lang="it-IT"/>
              <a:t>Fare clic sull'icona per inserire un'immagine</a:t>
            </a:r>
            <a:endParaRPr lang="it-IT" dirty="0"/>
          </a:p>
        </p:txBody>
      </p:sp>
      <p:sp>
        <p:nvSpPr>
          <p:cNvPr id="7" name="Segnaposto immagine 8">
            <a:extLst>
              <a:ext uri="{FF2B5EF4-FFF2-40B4-BE49-F238E27FC236}">
                <a16:creationId xmlns:a16="http://schemas.microsoft.com/office/drawing/2014/main" id="{DDD9A982-D940-ADB7-F949-B3898D1984E6}"/>
              </a:ext>
            </a:extLst>
          </p:cNvPr>
          <p:cNvSpPr>
            <a:spLocks noGrp="1"/>
          </p:cNvSpPr>
          <p:nvPr>
            <p:ph type="pic" sz="quarter" idx="14"/>
          </p:nvPr>
        </p:nvSpPr>
        <p:spPr>
          <a:xfrm>
            <a:off x="6473952" y="2441448"/>
            <a:ext cx="1828800" cy="1828800"/>
          </a:xfrm>
          <a:prstGeom prst="ellipse">
            <a:avLst/>
          </a:prstGeom>
        </p:spPr>
        <p:txBody>
          <a:bodyPr rtlCol="0" anchor="ctr">
            <a:noAutofit/>
          </a:bodyPr>
          <a:lstStyle>
            <a:lvl1pPr marL="0" indent="0" algn="ctr">
              <a:buNone/>
              <a:defRPr lang="it-IT" sz="1600"/>
            </a:lvl1pPr>
          </a:lstStyle>
          <a:p>
            <a:pPr rtl="0"/>
            <a:r>
              <a:rPr lang="it-IT"/>
              <a:t>Fare clic sull'icona per inserire un'immagine</a:t>
            </a:r>
            <a:endParaRPr lang="it-IT" dirty="0"/>
          </a:p>
        </p:txBody>
      </p:sp>
      <p:sp>
        <p:nvSpPr>
          <p:cNvPr id="8" name="Segnaposto immagine 8">
            <a:extLst>
              <a:ext uri="{FF2B5EF4-FFF2-40B4-BE49-F238E27FC236}">
                <a16:creationId xmlns:a16="http://schemas.microsoft.com/office/drawing/2014/main" id="{492630AD-4FA0-C5D3-DC29-AE0E67CB6CAA}"/>
              </a:ext>
            </a:extLst>
          </p:cNvPr>
          <p:cNvSpPr>
            <a:spLocks noGrp="1"/>
          </p:cNvSpPr>
          <p:nvPr>
            <p:ph type="pic" sz="quarter" idx="15"/>
          </p:nvPr>
        </p:nvSpPr>
        <p:spPr>
          <a:xfrm>
            <a:off x="9034272" y="2441448"/>
            <a:ext cx="1828800" cy="1828800"/>
          </a:xfrm>
          <a:prstGeom prst="ellipse">
            <a:avLst/>
          </a:prstGeom>
        </p:spPr>
        <p:txBody>
          <a:bodyPr rtlCol="0" anchor="ctr">
            <a:noAutofit/>
          </a:bodyPr>
          <a:lstStyle>
            <a:lvl1pPr marL="0" indent="0" algn="ctr">
              <a:buNone/>
              <a:defRPr lang="it-IT" sz="1600"/>
            </a:lvl1pPr>
          </a:lstStyle>
          <a:p>
            <a:pPr rtl="0"/>
            <a:r>
              <a:rPr lang="it-IT"/>
              <a:t>Fare clic sull'icona per inserire un'immagine</a:t>
            </a:r>
            <a:endParaRPr lang="it-IT" dirty="0"/>
          </a:p>
        </p:txBody>
      </p:sp>
      <p:sp>
        <p:nvSpPr>
          <p:cNvPr id="9" name="Segnaposto testo 13">
            <a:extLst>
              <a:ext uri="{FF2B5EF4-FFF2-40B4-BE49-F238E27FC236}">
                <a16:creationId xmlns:a16="http://schemas.microsoft.com/office/drawing/2014/main" id="{AA3DDCC3-9231-434E-A1D1-8A078DE7BF10}"/>
              </a:ext>
            </a:extLst>
          </p:cNvPr>
          <p:cNvSpPr>
            <a:spLocks noGrp="1"/>
          </p:cNvSpPr>
          <p:nvPr>
            <p:ph type="body" sz="quarter" idx="16"/>
          </p:nvPr>
        </p:nvSpPr>
        <p:spPr>
          <a:xfrm>
            <a:off x="1298448" y="4974336"/>
            <a:ext cx="1828800" cy="539496"/>
          </a:xfrm>
        </p:spPr>
        <p:txBody>
          <a:bodyPr lIns="0" tIns="0" rIns="0" bIns="0" rtlCol="0" anchor="b">
            <a:noAutofit/>
          </a:bodyPr>
          <a:lstStyle>
            <a:lvl1pPr marL="0" indent="0" algn="ctr">
              <a:lnSpc>
                <a:spcPct val="100000"/>
              </a:lnSpc>
              <a:spcBef>
                <a:spcPts val="0"/>
              </a:spcBef>
              <a:buNone/>
              <a:defRPr lang="it-IT" sz="1400" b="0" cap="all" spc="200" baseline="0">
                <a:solidFill>
                  <a:schemeClr val="tx1"/>
                </a:solidFill>
                <a:latin typeface="+mj-lt"/>
              </a:defRPr>
            </a:lvl1pPr>
          </a:lstStyle>
          <a:p>
            <a:pPr lvl="0" rtl="0"/>
            <a:r>
              <a:rPr lang="it-IT"/>
              <a:t>Fare clic per modificare gli stili del testo dello schema</a:t>
            </a:r>
          </a:p>
        </p:txBody>
      </p:sp>
      <p:sp>
        <p:nvSpPr>
          <p:cNvPr id="10" name="Segnaposto testo 13">
            <a:extLst>
              <a:ext uri="{FF2B5EF4-FFF2-40B4-BE49-F238E27FC236}">
                <a16:creationId xmlns:a16="http://schemas.microsoft.com/office/drawing/2014/main" id="{970A1046-F88C-E11E-0E2E-A7F3AEDB3A26}"/>
              </a:ext>
            </a:extLst>
          </p:cNvPr>
          <p:cNvSpPr>
            <a:spLocks noGrp="1"/>
          </p:cNvSpPr>
          <p:nvPr>
            <p:ph type="body" sz="quarter" idx="17"/>
          </p:nvPr>
        </p:nvSpPr>
        <p:spPr>
          <a:xfrm>
            <a:off x="1298448" y="5596128"/>
            <a:ext cx="1828800" cy="347472"/>
          </a:xfrm>
        </p:spPr>
        <p:txBody>
          <a:bodyPr lIns="0" tIns="0" rIns="0" bIns="0" rtlCol="0" anchor="t">
            <a:noAutofit/>
          </a:bodyPr>
          <a:lstStyle>
            <a:lvl1pPr marL="0" indent="0" algn="ctr">
              <a:lnSpc>
                <a:spcPct val="100000"/>
              </a:lnSpc>
              <a:spcBef>
                <a:spcPts val="0"/>
              </a:spcBef>
              <a:buNone/>
              <a:defRPr lang="it-IT" sz="1400" b="0">
                <a:solidFill>
                  <a:schemeClr val="tx1"/>
                </a:solidFill>
                <a:latin typeface="+mn-lt"/>
              </a:defRPr>
            </a:lvl1pPr>
          </a:lstStyle>
          <a:p>
            <a:pPr lvl="0" rtl="0"/>
            <a:r>
              <a:rPr lang="it-IT"/>
              <a:t>Fare clic per modificare gli stili del testo dello schema</a:t>
            </a:r>
          </a:p>
        </p:txBody>
      </p:sp>
      <p:sp>
        <p:nvSpPr>
          <p:cNvPr id="11" name="Segnaposto testo 13">
            <a:extLst>
              <a:ext uri="{FF2B5EF4-FFF2-40B4-BE49-F238E27FC236}">
                <a16:creationId xmlns:a16="http://schemas.microsoft.com/office/drawing/2014/main" id="{BF27FC0A-1C34-6BFF-806A-6911C16F2184}"/>
              </a:ext>
            </a:extLst>
          </p:cNvPr>
          <p:cNvSpPr>
            <a:spLocks noGrp="1"/>
          </p:cNvSpPr>
          <p:nvPr>
            <p:ph type="body" sz="quarter" idx="18"/>
          </p:nvPr>
        </p:nvSpPr>
        <p:spPr>
          <a:xfrm>
            <a:off x="3886200" y="4974336"/>
            <a:ext cx="1828800" cy="539496"/>
          </a:xfrm>
        </p:spPr>
        <p:txBody>
          <a:bodyPr lIns="0" tIns="0" rIns="0" bIns="0" rtlCol="0" anchor="b">
            <a:noAutofit/>
          </a:bodyPr>
          <a:lstStyle>
            <a:lvl1pPr marL="0" indent="0" algn="ctr">
              <a:lnSpc>
                <a:spcPct val="100000"/>
              </a:lnSpc>
              <a:spcBef>
                <a:spcPts val="0"/>
              </a:spcBef>
              <a:buNone/>
              <a:defRPr lang="it-IT" sz="1400" b="0" cap="all" spc="200" baseline="0">
                <a:solidFill>
                  <a:schemeClr val="tx1"/>
                </a:solidFill>
                <a:latin typeface="+mj-lt"/>
              </a:defRPr>
            </a:lvl1pPr>
          </a:lstStyle>
          <a:p>
            <a:pPr lvl="0" rtl="0"/>
            <a:r>
              <a:rPr lang="it-IT"/>
              <a:t>Fare clic per modificare gli stili del testo dello schema</a:t>
            </a:r>
          </a:p>
        </p:txBody>
      </p:sp>
      <p:sp>
        <p:nvSpPr>
          <p:cNvPr id="12" name="Segnaposto testo 13">
            <a:extLst>
              <a:ext uri="{FF2B5EF4-FFF2-40B4-BE49-F238E27FC236}">
                <a16:creationId xmlns:a16="http://schemas.microsoft.com/office/drawing/2014/main" id="{EF94CC5A-0B90-D0D3-CF42-2A9B86331729}"/>
              </a:ext>
            </a:extLst>
          </p:cNvPr>
          <p:cNvSpPr>
            <a:spLocks noGrp="1"/>
          </p:cNvSpPr>
          <p:nvPr>
            <p:ph type="body" sz="quarter" idx="19"/>
          </p:nvPr>
        </p:nvSpPr>
        <p:spPr>
          <a:xfrm>
            <a:off x="3886200" y="5596128"/>
            <a:ext cx="1828800" cy="347472"/>
          </a:xfrm>
        </p:spPr>
        <p:txBody>
          <a:bodyPr lIns="0" tIns="0" rIns="0" bIns="0" rtlCol="0" anchor="t">
            <a:noAutofit/>
          </a:bodyPr>
          <a:lstStyle>
            <a:lvl1pPr marL="0" indent="0" algn="ctr">
              <a:lnSpc>
                <a:spcPct val="100000"/>
              </a:lnSpc>
              <a:spcBef>
                <a:spcPts val="0"/>
              </a:spcBef>
              <a:buNone/>
              <a:defRPr lang="it-IT" sz="1400" b="0">
                <a:solidFill>
                  <a:schemeClr val="tx1"/>
                </a:solidFill>
                <a:latin typeface="+mn-lt"/>
              </a:defRPr>
            </a:lvl1pPr>
          </a:lstStyle>
          <a:p>
            <a:pPr lvl="0" rtl="0"/>
            <a:r>
              <a:rPr lang="it-IT"/>
              <a:t>Fare clic per modificare gli stili del testo dello schema</a:t>
            </a:r>
          </a:p>
        </p:txBody>
      </p:sp>
      <p:sp>
        <p:nvSpPr>
          <p:cNvPr id="13" name="Segnaposto testo 13">
            <a:extLst>
              <a:ext uri="{FF2B5EF4-FFF2-40B4-BE49-F238E27FC236}">
                <a16:creationId xmlns:a16="http://schemas.microsoft.com/office/drawing/2014/main" id="{8E685B28-FC51-9FE8-2F7E-C8255BD75945}"/>
              </a:ext>
            </a:extLst>
          </p:cNvPr>
          <p:cNvSpPr>
            <a:spLocks noGrp="1"/>
          </p:cNvSpPr>
          <p:nvPr>
            <p:ph type="body" sz="quarter" idx="20"/>
          </p:nvPr>
        </p:nvSpPr>
        <p:spPr>
          <a:xfrm>
            <a:off x="6473952" y="4974336"/>
            <a:ext cx="1828800" cy="539496"/>
          </a:xfrm>
        </p:spPr>
        <p:txBody>
          <a:bodyPr lIns="0" tIns="0" rIns="0" bIns="0" rtlCol="0" anchor="b">
            <a:noAutofit/>
          </a:bodyPr>
          <a:lstStyle>
            <a:lvl1pPr marL="0" indent="0" algn="ctr">
              <a:lnSpc>
                <a:spcPct val="100000"/>
              </a:lnSpc>
              <a:spcBef>
                <a:spcPts val="0"/>
              </a:spcBef>
              <a:buNone/>
              <a:defRPr lang="it-IT" sz="1400" b="0" cap="all" spc="200" baseline="0">
                <a:solidFill>
                  <a:schemeClr val="tx1"/>
                </a:solidFill>
                <a:latin typeface="+mj-lt"/>
              </a:defRPr>
            </a:lvl1pPr>
          </a:lstStyle>
          <a:p>
            <a:pPr lvl="0" rtl="0"/>
            <a:r>
              <a:rPr lang="it-IT"/>
              <a:t>Fare clic per modificare gli stili del testo dello schema</a:t>
            </a:r>
          </a:p>
        </p:txBody>
      </p:sp>
      <p:sp>
        <p:nvSpPr>
          <p:cNvPr id="14" name="Segnaposto testo 13">
            <a:extLst>
              <a:ext uri="{FF2B5EF4-FFF2-40B4-BE49-F238E27FC236}">
                <a16:creationId xmlns:a16="http://schemas.microsoft.com/office/drawing/2014/main" id="{B472F1E6-DAE5-AE6D-F688-575FC243CD0C}"/>
              </a:ext>
            </a:extLst>
          </p:cNvPr>
          <p:cNvSpPr>
            <a:spLocks noGrp="1"/>
          </p:cNvSpPr>
          <p:nvPr>
            <p:ph type="body" sz="quarter" idx="21"/>
          </p:nvPr>
        </p:nvSpPr>
        <p:spPr>
          <a:xfrm>
            <a:off x="6473952" y="5596128"/>
            <a:ext cx="1828800" cy="347472"/>
          </a:xfrm>
        </p:spPr>
        <p:txBody>
          <a:bodyPr lIns="0" tIns="0" rIns="0" bIns="0" rtlCol="0" anchor="t">
            <a:noAutofit/>
          </a:bodyPr>
          <a:lstStyle>
            <a:lvl1pPr marL="0" indent="0" algn="ctr">
              <a:lnSpc>
                <a:spcPct val="100000"/>
              </a:lnSpc>
              <a:spcBef>
                <a:spcPts val="0"/>
              </a:spcBef>
              <a:buNone/>
              <a:defRPr lang="it-IT" sz="1400" b="0">
                <a:solidFill>
                  <a:schemeClr val="tx1"/>
                </a:solidFill>
                <a:latin typeface="+mn-lt"/>
              </a:defRPr>
            </a:lvl1pPr>
          </a:lstStyle>
          <a:p>
            <a:pPr lvl="0" rtl="0"/>
            <a:r>
              <a:rPr lang="it-IT"/>
              <a:t>Fare clic per modificare gli stili del testo dello schema</a:t>
            </a:r>
          </a:p>
        </p:txBody>
      </p:sp>
      <p:sp>
        <p:nvSpPr>
          <p:cNvPr id="15" name="Segnaposto testo 13">
            <a:extLst>
              <a:ext uri="{FF2B5EF4-FFF2-40B4-BE49-F238E27FC236}">
                <a16:creationId xmlns:a16="http://schemas.microsoft.com/office/drawing/2014/main" id="{7138E486-F729-AEC8-0C2D-44FA21EDC617}"/>
              </a:ext>
            </a:extLst>
          </p:cNvPr>
          <p:cNvSpPr>
            <a:spLocks noGrp="1"/>
          </p:cNvSpPr>
          <p:nvPr>
            <p:ph type="body" sz="quarter" idx="22"/>
          </p:nvPr>
        </p:nvSpPr>
        <p:spPr>
          <a:xfrm>
            <a:off x="9070848" y="4974336"/>
            <a:ext cx="1828800" cy="539496"/>
          </a:xfrm>
        </p:spPr>
        <p:txBody>
          <a:bodyPr lIns="0" tIns="0" rIns="0" bIns="0" rtlCol="0" anchor="b">
            <a:noAutofit/>
          </a:bodyPr>
          <a:lstStyle>
            <a:lvl1pPr marL="0" indent="0" algn="ctr">
              <a:lnSpc>
                <a:spcPct val="100000"/>
              </a:lnSpc>
              <a:spcBef>
                <a:spcPts val="0"/>
              </a:spcBef>
              <a:buNone/>
              <a:defRPr lang="it-IT" sz="1400" b="0" cap="all" spc="200" baseline="0">
                <a:solidFill>
                  <a:schemeClr val="tx1"/>
                </a:solidFill>
                <a:latin typeface="+mj-lt"/>
              </a:defRPr>
            </a:lvl1pPr>
          </a:lstStyle>
          <a:p>
            <a:pPr lvl="0" rtl="0"/>
            <a:r>
              <a:rPr lang="it-IT"/>
              <a:t>Fare clic per modificare gli stili del testo dello schema</a:t>
            </a:r>
          </a:p>
        </p:txBody>
      </p:sp>
      <p:sp>
        <p:nvSpPr>
          <p:cNvPr id="16" name="Segnaposto testo 13">
            <a:extLst>
              <a:ext uri="{FF2B5EF4-FFF2-40B4-BE49-F238E27FC236}">
                <a16:creationId xmlns:a16="http://schemas.microsoft.com/office/drawing/2014/main" id="{0F182FA8-4DA0-527F-89C3-96D9A996F2C7}"/>
              </a:ext>
            </a:extLst>
          </p:cNvPr>
          <p:cNvSpPr>
            <a:spLocks noGrp="1"/>
          </p:cNvSpPr>
          <p:nvPr>
            <p:ph type="body" sz="quarter" idx="23"/>
          </p:nvPr>
        </p:nvSpPr>
        <p:spPr>
          <a:xfrm>
            <a:off x="9070848" y="5596128"/>
            <a:ext cx="1828800" cy="347472"/>
          </a:xfrm>
        </p:spPr>
        <p:txBody>
          <a:bodyPr lIns="0" tIns="0" rIns="0" bIns="0" rtlCol="0" anchor="t">
            <a:noAutofit/>
          </a:bodyPr>
          <a:lstStyle>
            <a:lvl1pPr marL="0" indent="0" algn="ctr">
              <a:lnSpc>
                <a:spcPct val="100000"/>
              </a:lnSpc>
              <a:spcBef>
                <a:spcPts val="0"/>
              </a:spcBef>
              <a:buNone/>
              <a:defRPr lang="it-IT" sz="1400" b="0">
                <a:solidFill>
                  <a:schemeClr val="tx1"/>
                </a:solidFill>
                <a:latin typeface="+mn-lt"/>
              </a:defRPr>
            </a:lvl1pPr>
          </a:lstStyle>
          <a:p>
            <a:pPr lvl="0" rtl="0"/>
            <a:r>
              <a:rPr lang="it-IT"/>
              <a:t>Fare clic per modificare gli stili del testo dello schema</a:t>
            </a:r>
          </a:p>
        </p:txBody>
      </p:sp>
      <p:cxnSp>
        <p:nvCxnSpPr>
          <p:cNvPr id="18" name="Connettore diritto 17">
            <a:extLst>
              <a:ext uri="{FF2B5EF4-FFF2-40B4-BE49-F238E27FC236}">
                <a16:creationId xmlns:a16="http://schemas.microsoft.com/office/drawing/2014/main" id="{B6E73E07-0346-2BA8-44BC-6CB3BDEAAA99}"/>
              </a:ext>
            </a:extLst>
          </p:cNvPr>
          <p:cNvCxnSpPr>
            <a:cxnSpLocks/>
          </p:cNvCxnSpPr>
          <p:nvPr userDrawn="1"/>
        </p:nvCxnSpPr>
        <p:spPr>
          <a:xfrm>
            <a:off x="4592478"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Connettore diritto 18">
            <a:extLst>
              <a:ext uri="{FF2B5EF4-FFF2-40B4-BE49-F238E27FC236}">
                <a16:creationId xmlns:a16="http://schemas.microsoft.com/office/drawing/2014/main" id="{56E62977-27C7-5882-6A33-75257911D09A}"/>
              </a:ext>
            </a:extLst>
          </p:cNvPr>
          <p:cNvCxnSpPr>
            <a:cxnSpLocks/>
          </p:cNvCxnSpPr>
          <p:nvPr userDrawn="1"/>
        </p:nvCxnSpPr>
        <p:spPr>
          <a:xfrm>
            <a:off x="2004720"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Connettore diritto 19">
            <a:extLst>
              <a:ext uri="{FF2B5EF4-FFF2-40B4-BE49-F238E27FC236}">
                <a16:creationId xmlns:a16="http://schemas.microsoft.com/office/drawing/2014/main" id="{E705476C-2972-A423-7282-BABA9AAB32E6}"/>
              </a:ext>
            </a:extLst>
          </p:cNvPr>
          <p:cNvCxnSpPr>
            <a:cxnSpLocks/>
          </p:cNvCxnSpPr>
          <p:nvPr userDrawn="1"/>
        </p:nvCxnSpPr>
        <p:spPr>
          <a:xfrm>
            <a:off x="9737699"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1" name="Connettore diritto 20">
            <a:extLst>
              <a:ext uri="{FF2B5EF4-FFF2-40B4-BE49-F238E27FC236}">
                <a16:creationId xmlns:a16="http://schemas.microsoft.com/office/drawing/2014/main" id="{DE0D781B-3CB4-A523-427F-3D444B28E60E}"/>
              </a:ext>
            </a:extLst>
          </p:cNvPr>
          <p:cNvCxnSpPr>
            <a:cxnSpLocks/>
          </p:cNvCxnSpPr>
          <p:nvPr userDrawn="1"/>
        </p:nvCxnSpPr>
        <p:spPr>
          <a:xfrm>
            <a:off x="7183278"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80483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783ED19-9B5E-8852-24D6-62401816CBB7}"/>
              </a:ext>
            </a:extLst>
          </p:cNvPr>
          <p:cNvSpPr>
            <a:spLocks noGrp="1"/>
          </p:cNvSpPr>
          <p:nvPr>
            <p:ph type="title"/>
          </p:nvPr>
        </p:nvSpPr>
        <p:spPr>
          <a:xfrm>
            <a:off x="1097280" y="609600"/>
            <a:ext cx="10332720" cy="539496"/>
          </a:xfrm>
        </p:spPr>
        <p:txBody>
          <a:bodyPr rtlCol="0"/>
          <a:lstStyle>
            <a:lvl1pPr algn="ctr">
              <a:defRPr lang="it-IT"/>
            </a:lvl1pPr>
          </a:lstStyle>
          <a:p>
            <a:pPr rtl="0"/>
            <a:r>
              <a:rPr lang="it-IT"/>
              <a:t>Fare clic per modificare lo stile del titolo dello schema</a:t>
            </a:r>
          </a:p>
        </p:txBody>
      </p:sp>
      <p:sp>
        <p:nvSpPr>
          <p:cNvPr id="3" name="Segnaposto numero diapositiva 2">
            <a:extLst>
              <a:ext uri="{FF2B5EF4-FFF2-40B4-BE49-F238E27FC236}">
                <a16:creationId xmlns:a16="http://schemas.microsoft.com/office/drawing/2014/main" id="{4307A8A0-5009-A086-A6AE-542CA4684892}"/>
              </a:ext>
            </a:extLst>
          </p:cNvPr>
          <p:cNvSpPr>
            <a:spLocks noGrp="1"/>
          </p:cNvSpPr>
          <p:nvPr>
            <p:ph type="sldNum" sz="quarter" idx="10"/>
          </p:nvPr>
        </p:nvSpPr>
        <p:spPr/>
        <p:txBody>
          <a:bodyPr rtlCol="0"/>
          <a:lstStyle>
            <a:defPPr>
              <a:defRPr lang="it-IT"/>
            </a:defPPr>
          </a:lstStyle>
          <a:p>
            <a:pPr rtl="0"/>
            <a:fld id="{75DF2D63-3FF5-D547-96B9-BE9CCD1ABA58}" type="slidenum">
              <a:rPr lang="it-IT" smtClean="0"/>
              <a:pPr rtl="0"/>
              <a:t>‹N›</a:t>
            </a:fld>
            <a:endParaRPr lang="it-IT" dirty="0"/>
          </a:p>
        </p:txBody>
      </p:sp>
      <p:sp>
        <p:nvSpPr>
          <p:cNvPr id="4" name="Segnaposto piè di pagina 3">
            <a:extLst>
              <a:ext uri="{FF2B5EF4-FFF2-40B4-BE49-F238E27FC236}">
                <a16:creationId xmlns:a16="http://schemas.microsoft.com/office/drawing/2014/main" id="{56746F73-AB2D-A55B-67FD-85A2F20D50E8}"/>
              </a:ext>
            </a:extLst>
          </p:cNvPr>
          <p:cNvSpPr>
            <a:spLocks noGrp="1"/>
          </p:cNvSpPr>
          <p:nvPr>
            <p:ph type="ftr" sz="quarter" idx="11"/>
          </p:nvPr>
        </p:nvSpPr>
        <p:spPr/>
        <p:txBody>
          <a:bodyPr rtlCol="0"/>
          <a:lstStyle>
            <a:defPPr>
              <a:defRPr lang="it-IT"/>
            </a:defPPr>
          </a:lstStyle>
          <a:p>
            <a:pPr rtl="0"/>
            <a:r>
              <a:rPr lang="it-IT"/>
              <a:t>titolo della presentazione</a:t>
            </a:r>
          </a:p>
        </p:txBody>
      </p:sp>
      <p:sp>
        <p:nvSpPr>
          <p:cNvPr id="5" name="Segnaposto immagine 8">
            <a:extLst>
              <a:ext uri="{FF2B5EF4-FFF2-40B4-BE49-F238E27FC236}">
                <a16:creationId xmlns:a16="http://schemas.microsoft.com/office/drawing/2014/main" id="{6F01F221-54DA-6EF2-D9DE-2B9A7AB60B1C}"/>
              </a:ext>
            </a:extLst>
          </p:cNvPr>
          <p:cNvSpPr>
            <a:spLocks noGrp="1"/>
          </p:cNvSpPr>
          <p:nvPr>
            <p:ph type="pic" sz="quarter" idx="12"/>
          </p:nvPr>
        </p:nvSpPr>
        <p:spPr>
          <a:xfrm>
            <a:off x="1636776" y="1755648"/>
            <a:ext cx="1143000" cy="1143000"/>
          </a:xfrm>
          <a:prstGeom prst="ellipse">
            <a:avLst/>
          </a:prstGeom>
        </p:spPr>
        <p:txBody>
          <a:bodyPr rtlCol="0" anchor="ctr">
            <a:noAutofit/>
          </a:bodyPr>
          <a:lstStyle>
            <a:lvl1pPr marL="0" indent="0" algn="ctr">
              <a:buNone/>
              <a:defRPr lang="it-IT" sz="1600"/>
            </a:lvl1pPr>
          </a:lstStyle>
          <a:p>
            <a:pPr rtl="0"/>
            <a:r>
              <a:rPr lang="it-IT"/>
              <a:t>Fare clic sull'icona per inserire un'immagine</a:t>
            </a:r>
            <a:endParaRPr lang="it-IT" dirty="0"/>
          </a:p>
        </p:txBody>
      </p:sp>
      <p:sp>
        <p:nvSpPr>
          <p:cNvPr id="6" name="Segnaposto immagine 8">
            <a:extLst>
              <a:ext uri="{FF2B5EF4-FFF2-40B4-BE49-F238E27FC236}">
                <a16:creationId xmlns:a16="http://schemas.microsoft.com/office/drawing/2014/main" id="{9BEECCD2-A0EF-0622-7377-A2BAE978656E}"/>
              </a:ext>
            </a:extLst>
          </p:cNvPr>
          <p:cNvSpPr>
            <a:spLocks noGrp="1"/>
          </p:cNvSpPr>
          <p:nvPr>
            <p:ph type="pic" sz="quarter" idx="13"/>
          </p:nvPr>
        </p:nvSpPr>
        <p:spPr>
          <a:xfrm>
            <a:off x="4224528" y="1755648"/>
            <a:ext cx="1143000" cy="1143000"/>
          </a:xfrm>
          <a:prstGeom prst="ellipse">
            <a:avLst/>
          </a:prstGeom>
        </p:spPr>
        <p:txBody>
          <a:bodyPr rtlCol="0" anchor="ctr">
            <a:noAutofit/>
          </a:bodyPr>
          <a:lstStyle>
            <a:lvl1pPr marL="0" indent="0" algn="ctr">
              <a:buNone/>
              <a:defRPr lang="it-IT" sz="1600"/>
            </a:lvl1pPr>
          </a:lstStyle>
          <a:p>
            <a:pPr rtl="0"/>
            <a:r>
              <a:rPr lang="it-IT"/>
              <a:t>Fare clic sull'icona per inserire un'immagine</a:t>
            </a:r>
            <a:endParaRPr lang="it-IT" dirty="0"/>
          </a:p>
        </p:txBody>
      </p:sp>
      <p:sp>
        <p:nvSpPr>
          <p:cNvPr id="7" name="Segnaposto immagine 8">
            <a:extLst>
              <a:ext uri="{FF2B5EF4-FFF2-40B4-BE49-F238E27FC236}">
                <a16:creationId xmlns:a16="http://schemas.microsoft.com/office/drawing/2014/main" id="{DDD9A982-D940-ADB7-F949-B3898D1984E6}"/>
              </a:ext>
            </a:extLst>
          </p:cNvPr>
          <p:cNvSpPr>
            <a:spLocks noGrp="1"/>
          </p:cNvSpPr>
          <p:nvPr>
            <p:ph type="pic" sz="quarter" idx="14"/>
          </p:nvPr>
        </p:nvSpPr>
        <p:spPr>
          <a:xfrm>
            <a:off x="6848856" y="1755648"/>
            <a:ext cx="1143000" cy="1143000"/>
          </a:xfrm>
          <a:prstGeom prst="ellipse">
            <a:avLst/>
          </a:prstGeom>
        </p:spPr>
        <p:txBody>
          <a:bodyPr rtlCol="0" anchor="ctr">
            <a:noAutofit/>
          </a:bodyPr>
          <a:lstStyle>
            <a:lvl1pPr marL="0" indent="0" algn="ctr">
              <a:buNone/>
              <a:defRPr lang="it-IT" sz="1600"/>
            </a:lvl1pPr>
          </a:lstStyle>
          <a:p>
            <a:pPr rtl="0"/>
            <a:r>
              <a:rPr lang="it-IT"/>
              <a:t>Fare clic sull'icona per inserire un'immagine</a:t>
            </a:r>
            <a:endParaRPr lang="it-IT" dirty="0"/>
          </a:p>
        </p:txBody>
      </p:sp>
      <p:sp>
        <p:nvSpPr>
          <p:cNvPr id="8" name="Segnaposto immagine 8">
            <a:extLst>
              <a:ext uri="{FF2B5EF4-FFF2-40B4-BE49-F238E27FC236}">
                <a16:creationId xmlns:a16="http://schemas.microsoft.com/office/drawing/2014/main" id="{492630AD-4FA0-C5D3-DC29-AE0E67CB6CAA}"/>
              </a:ext>
            </a:extLst>
          </p:cNvPr>
          <p:cNvSpPr>
            <a:spLocks noGrp="1"/>
          </p:cNvSpPr>
          <p:nvPr>
            <p:ph type="pic" sz="quarter" idx="15"/>
          </p:nvPr>
        </p:nvSpPr>
        <p:spPr>
          <a:xfrm>
            <a:off x="9381744" y="1755648"/>
            <a:ext cx="1143000" cy="1143000"/>
          </a:xfrm>
          <a:prstGeom prst="ellipse">
            <a:avLst/>
          </a:prstGeom>
        </p:spPr>
        <p:txBody>
          <a:bodyPr rtlCol="0" anchor="ctr">
            <a:noAutofit/>
          </a:bodyPr>
          <a:lstStyle>
            <a:lvl1pPr marL="0" indent="0" algn="ctr">
              <a:buNone/>
              <a:defRPr lang="it-IT" sz="1600"/>
            </a:lvl1pPr>
          </a:lstStyle>
          <a:p>
            <a:pPr rtl="0"/>
            <a:r>
              <a:rPr lang="it-IT"/>
              <a:t>Fare clic sull'icona per inserire un'immagine</a:t>
            </a:r>
            <a:endParaRPr lang="it-IT" dirty="0"/>
          </a:p>
        </p:txBody>
      </p:sp>
      <p:sp>
        <p:nvSpPr>
          <p:cNvPr id="9" name="Segnaposto testo 13">
            <a:extLst>
              <a:ext uri="{FF2B5EF4-FFF2-40B4-BE49-F238E27FC236}">
                <a16:creationId xmlns:a16="http://schemas.microsoft.com/office/drawing/2014/main" id="{AA3DDCC3-9231-434E-A1D1-8A078DE7BF10}"/>
              </a:ext>
            </a:extLst>
          </p:cNvPr>
          <p:cNvSpPr>
            <a:spLocks noGrp="1"/>
          </p:cNvSpPr>
          <p:nvPr>
            <p:ph type="body" sz="quarter" idx="16"/>
          </p:nvPr>
        </p:nvSpPr>
        <p:spPr>
          <a:xfrm>
            <a:off x="1298448" y="3300984"/>
            <a:ext cx="1828800" cy="411480"/>
          </a:xfrm>
        </p:spPr>
        <p:txBody>
          <a:bodyPr lIns="0" tIns="0" rIns="0" bIns="0" rtlCol="0" anchor="b">
            <a:noAutofit/>
          </a:bodyPr>
          <a:lstStyle>
            <a:lvl1pPr marL="0" indent="0" algn="ctr">
              <a:lnSpc>
                <a:spcPct val="100000"/>
              </a:lnSpc>
              <a:spcBef>
                <a:spcPts val="0"/>
              </a:spcBef>
              <a:buNone/>
              <a:defRPr lang="it-IT" sz="1400" b="0" cap="all" spc="200" baseline="0">
                <a:solidFill>
                  <a:schemeClr val="tx1"/>
                </a:solidFill>
                <a:latin typeface="+mj-lt"/>
              </a:defRPr>
            </a:lvl1pPr>
          </a:lstStyle>
          <a:p>
            <a:pPr lvl="0" rtl="0"/>
            <a:r>
              <a:rPr lang="it-IT"/>
              <a:t>Fare clic per modificare gli stili del testo dello schema</a:t>
            </a:r>
          </a:p>
        </p:txBody>
      </p:sp>
      <p:sp>
        <p:nvSpPr>
          <p:cNvPr id="10" name="Segnaposto testo 13">
            <a:extLst>
              <a:ext uri="{FF2B5EF4-FFF2-40B4-BE49-F238E27FC236}">
                <a16:creationId xmlns:a16="http://schemas.microsoft.com/office/drawing/2014/main" id="{970A1046-F88C-E11E-0E2E-A7F3AEDB3A26}"/>
              </a:ext>
            </a:extLst>
          </p:cNvPr>
          <p:cNvSpPr>
            <a:spLocks noGrp="1"/>
          </p:cNvSpPr>
          <p:nvPr>
            <p:ph type="body" sz="quarter" idx="17"/>
          </p:nvPr>
        </p:nvSpPr>
        <p:spPr>
          <a:xfrm>
            <a:off x="1298448" y="3730752"/>
            <a:ext cx="1828800" cy="347472"/>
          </a:xfrm>
        </p:spPr>
        <p:txBody>
          <a:bodyPr lIns="0" tIns="0" rIns="0" bIns="0" rtlCol="0" anchor="t">
            <a:noAutofit/>
          </a:bodyPr>
          <a:lstStyle>
            <a:lvl1pPr marL="0" indent="0" algn="ctr">
              <a:lnSpc>
                <a:spcPct val="100000"/>
              </a:lnSpc>
              <a:spcBef>
                <a:spcPts val="0"/>
              </a:spcBef>
              <a:buNone/>
              <a:defRPr lang="it-IT" sz="1200" b="0">
                <a:solidFill>
                  <a:schemeClr val="tx1"/>
                </a:solidFill>
                <a:latin typeface="+mn-lt"/>
              </a:defRPr>
            </a:lvl1pPr>
          </a:lstStyle>
          <a:p>
            <a:pPr lvl="0" rtl="0"/>
            <a:r>
              <a:rPr lang="it-IT"/>
              <a:t>Fare clic per modificare gli stili del testo dello schema</a:t>
            </a:r>
          </a:p>
        </p:txBody>
      </p:sp>
      <p:sp>
        <p:nvSpPr>
          <p:cNvPr id="11" name="Segnaposto testo 13">
            <a:extLst>
              <a:ext uri="{FF2B5EF4-FFF2-40B4-BE49-F238E27FC236}">
                <a16:creationId xmlns:a16="http://schemas.microsoft.com/office/drawing/2014/main" id="{BF27FC0A-1C34-6BFF-806A-6911C16F2184}"/>
              </a:ext>
            </a:extLst>
          </p:cNvPr>
          <p:cNvSpPr>
            <a:spLocks noGrp="1"/>
          </p:cNvSpPr>
          <p:nvPr>
            <p:ph type="body" sz="quarter" idx="18"/>
          </p:nvPr>
        </p:nvSpPr>
        <p:spPr>
          <a:xfrm>
            <a:off x="3886200" y="3300984"/>
            <a:ext cx="1828800" cy="411480"/>
          </a:xfrm>
        </p:spPr>
        <p:txBody>
          <a:bodyPr lIns="0" tIns="0" rIns="0" bIns="0" rtlCol="0" anchor="b">
            <a:noAutofit/>
          </a:bodyPr>
          <a:lstStyle>
            <a:lvl1pPr marL="0" indent="0" algn="ctr">
              <a:lnSpc>
                <a:spcPct val="100000"/>
              </a:lnSpc>
              <a:spcBef>
                <a:spcPts val="0"/>
              </a:spcBef>
              <a:buNone/>
              <a:defRPr lang="it-IT" sz="1400" b="0" cap="all" spc="200" baseline="0">
                <a:solidFill>
                  <a:schemeClr val="tx1"/>
                </a:solidFill>
                <a:latin typeface="+mj-lt"/>
              </a:defRPr>
            </a:lvl1pPr>
          </a:lstStyle>
          <a:p>
            <a:pPr lvl="0" rtl="0"/>
            <a:r>
              <a:rPr lang="it-IT"/>
              <a:t>Fare clic per modificare gli stili del testo dello schema</a:t>
            </a:r>
          </a:p>
        </p:txBody>
      </p:sp>
      <p:sp>
        <p:nvSpPr>
          <p:cNvPr id="12" name="Segnaposto testo 13">
            <a:extLst>
              <a:ext uri="{FF2B5EF4-FFF2-40B4-BE49-F238E27FC236}">
                <a16:creationId xmlns:a16="http://schemas.microsoft.com/office/drawing/2014/main" id="{EF94CC5A-0B90-D0D3-CF42-2A9B86331729}"/>
              </a:ext>
            </a:extLst>
          </p:cNvPr>
          <p:cNvSpPr>
            <a:spLocks noGrp="1"/>
          </p:cNvSpPr>
          <p:nvPr>
            <p:ph type="body" sz="quarter" idx="19"/>
          </p:nvPr>
        </p:nvSpPr>
        <p:spPr>
          <a:xfrm>
            <a:off x="3886200" y="3730752"/>
            <a:ext cx="1828800" cy="347472"/>
          </a:xfrm>
        </p:spPr>
        <p:txBody>
          <a:bodyPr lIns="0" tIns="0" rIns="0" bIns="0" rtlCol="0" anchor="t">
            <a:noAutofit/>
          </a:bodyPr>
          <a:lstStyle>
            <a:lvl1pPr marL="0" indent="0" algn="ctr">
              <a:lnSpc>
                <a:spcPct val="100000"/>
              </a:lnSpc>
              <a:spcBef>
                <a:spcPts val="0"/>
              </a:spcBef>
              <a:buNone/>
              <a:defRPr lang="it-IT" sz="1200" b="0">
                <a:solidFill>
                  <a:schemeClr val="tx1"/>
                </a:solidFill>
                <a:latin typeface="+mn-lt"/>
              </a:defRPr>
            </a:lvl1pPr>
          </a:lstStyle>
          <a:p>
            <a:pPr lvl="0" rtl="0"/>
            <a:r>
              <a:rPr lang="it-IT"/>
              <a:t>Fare clic per modificare gli stili del testo dello schema</a:t>
            </a:r>
          </a:p>
        </p:txBody>
      </p:sp>
      <p:sp>
        <p:nvSpPr>
          <p:cNvPr id="13" name="Segnaposto testo 13">
            <a:extLst>
              <a:ext uri="{FF2B5EF4-FFF2-40B4-BE49-F238E27FC236}">
                <a16:creationId xmlns:a16="http://schemas.microsoft.com/office/drawing/2014/main" id="{8E685B28-FC51-9FE8-2F7E-C8255BD75945}"/>
              </a:ext>
            </a:extLst>
          </p:cNvPr>
          <p:cNvSpPr>
            <a:spLocks noGrp="1"/>
          </p:cNvSpPr>
          <p:nvPr>
            <p:ph type="body" sz="quarter" idx="20"/>
          </p:nvPr>
        </p:nvSpPr>
        <p:spPr>
          <a:xfrm>
            <a:off x="6510528" y="3300984"/>
            <a:ext cx="1828800" cy="411480"/>
          </a:xfrm>
        </p:spPr>
        <p:txBody>
          <a:bodyPr lIns="0" tIns="0" rIns="0" bIns="0" rtlCol="0" anchor="b">
            <a:noAutofit/>
          </a:bodyPr>
          <a:lstStyle>
            <a:lvl1pPr marL="0" indent="0" algn="ctr">
              <a:lnSpc>
                <a:spcPct val="100000"/>
              </a:lnSpc>
              <a:spcBef>
                <a:spcPts val="0"/>
              </a:spcBef>
              <a:buNone/>
              <a:defRPr lang="it-IT" sz="1400" b="0" cap="all" spc="200" baseline="0">
                <a:solidFill>
                  <a:schemeClr val="tx1"/>
                </a:solidFill>
                <a:latin typeface="+mj-lt"/>
              </a:defRPr>
            </a:lvl1pPr>
          </a:lstStyle>
          <a:p>
            <a:pPr lvl="0" rtl="0"/>
            <a:r>
              <a:rPr lang="it-IT"/>
              <a:t>Fare clic per modificare gli stili del testo dello schema</a:t>
            </a:r>
          </a:p>
        </p:txBody>
      </p:sp>
      <p:sp>
        <p:nvSpPr>
          <p:cNvPr id="14" name="Segnaposto testo 13">
            <a:extLst>
              <a:ext uri="{FF2B5EF4-FFF2-40B4-BE49-F238E27FC236}">
                <a16:creationId xmlns:a16="http://schemas.microsoft.com/office/drawing/2014/main" id="{B472F1E6-DAE5-AE6D-F688-575FC243CD0C}"/>
              </a:ext>
            </a:extLst>
          </p:cNvPr>
          <p:cNvSpPr>
            <a:spLocks noGrp="1"/>
          </p:cNvSpPr>
          <p:nvPr>
            <p:ph type="body" sz="quarter" idx="21"/>
          </p:nvPr>
        </p:nvSpPr>
        <p:spPr>
          <a:xfrm>
            <a:off x="6510528" y="3730752"/>
            <a:ext cx="1828800" cy="347472"/>
          </a:xfrm>
        </p:spPr>
        <p:txBody>
          <a:bodyPr lIns="0" tIns="0" rIns="0" bIns="0" rtlCol="0" anchor="t">
            <a:noAutofit/>
          </a:bodyPr>
          <a:lstStyle>
            <a:lvl1pPr marL="0" indent="0" algn="ctr">
              <a:lnSpc>
                <a:spcPct val="100000"/>
              </a:lnSpc>
              <a:spcBef>
                <a:spcPts val="0"/>
              </a:spcBef>
              <a:buNone/>
              <a:defRPr lang="it-IT" sz="1200" b="0">
                <a:solidFill>
                  <a:schemeClr val="tx1"/>
                </a:solidFill>
                <a:latin typeface="+mn-lt"/>
              </a:defRPr>
            </a:lvl1pPr>
          </a:lstStyle>
          <a:p>
            <a:pPr lvl="0" rtl="0"/>
            <a:r>
              <a:rPr lang="it-IT"/>
              <a:t>Fare clic per modificare gli stili del testo dello schema</a:t>
            </a:r>
          </a:p>
        </p:txBody>
      </p:sp>
      <p:sp>
        <p:nvSpPr>
          <p:cNvPr id="15" name="Segnaposto testo 13">
            <a:extLst>
              <a:ext uri="{FF2B5EF4-FFF2-40B4-BE49-F238E27FC236}">
                <a16:creationId xmlns:a16="http://schemas.microsoft.com/office/drawing/2014/main" id="{7138E486-F729-AEC8-0C2D-44FA21EDC617}"/>
              </a:ext>
            </a:extLst>
          </p:cNvPr>
          <p:cNvSpPr>
            <a:spLocks noGrp="1"/>
          </p:cNvSpPr>
          <p:nvPr>
            <p:ph type="body" sz="quarter" idx="22"/>
          </p:nvPr>
        </p:nvSpPr>
        <p:spPr>
          <a:xfrm>
            <a:off x="9034272" y="3300984"/>
            <a:ext cx="1828800" cy="411480"/>
          </a:xfrm>
        </p:spPr>
        <p:txBody>
          <a:bodyPr lIns="0" tIns="0" rIns="0" bIns="0" rtlCol="0" anchor="b">
            <a:noAutofit/>
          </a:bodyPr>
          <a:lstStyle>
            <a:lvl1pPr marL="0" indent="0" algn="ctr">
              <a:lnSpc>
                <a:spcPct val="100000"/>
              </a:lnSpc>
              <a:spcBef>
                <a:spcPts val="0"/>
              </a:spcBef>
              <a:buNone/>
              <a:defRPr lang="it-IT" sz="1400" b="0" cap="all" spc="200" baseline="0">
                <a:solidFill>
                  <a:schemeClr val="tx1"/>
                </a:solidFill>
                <a:latin typeface="+mj-lt"/>
              </a:defRPr>
            </a:lvl1pPr>
          </a:lstStyle>
          <a:p>
            <a:pPr lvl="0" rtl="0"/>
            <a:r>
              <a:rPr lang="it-IT"/>
              <a:t>Fare clic per modificare gli stili del testo dello schema</a:t>
            </a:r>
          </a:p>
        </p:txBody>
      </p:sp>
      <p:sp>
        <p:nvSpPr>
          <p:cNvPr id="16" name="Segnaposto testo 13">
            <a:extLst>
              <a:ext uri="{FF2B5EF4-FFF2-40B4-BE49-F238E27FC236}">
                <a16:creationId xmlns:a16="http://schemas.microsoft.com/office/drawing/2014/main" id="{0F182FA8-4DA0-527F-89C3-96D9A996F2C7}"/>
              </a:ext>
            </a:extLst>
          </p:cNvPr>
          <p:cNvSpPr>
            <a:spLocks noGrp="1"/>
          </p:cNvSpPr>
          <p:nvPr>
            <p:ph type="body" sz="quarter" idx="23"/>
          </p:nvPr>
        </p:nvSpPr>
        <p:spPr>
          <a:xfrm>
            <a:off x="9034272" y="3730752"/>
            <a:ext cx="1828800" cy="347472"/>
          </a:xfrm>
        </p:spPr>
        <p:txBody>
          <a:bodyPr lIns="0" tIns="0" rIns="0" bIns="0" rtlCol="0" anchor="t">
            <a:noAutofit/>
          </a:bodyPr>
          <a:lstStyle>
            <a:lvl1pPr marL="0" indent="0" algn="ctr">
              <a:lnSpc>
                <a:spcPct val="100000"/>
              </a:lnSpc>
              <a:spcBef>
                <a:spcPts val="0"/>
              </a:spcBef>
              <a:buNone/>
              <a:defRPr lang="it-IT" sz="1200" b="0">
                <a:solidFill>
                  <a:schemeClr val="tx1"/>
                </a:solidFill>
                <a:latin typeface="+mn-lt"/>
              </a:defRPr>
            </a:lvl1pPr>
          </a:lstStyle>
          <a:p>
            <a:pPr lvl="0" rtl="0"/>
            <a:r>
              <a:rPr lang="it-IT"/>
              <a:t>Fare clic per modificare gli stili del testo dello schema</a:t>
            </a:r>
          </a:p>
        </p:txBody>
      </p:sp>
      <p:cxnSp>
        <p:nvCxnSpPr>
          <p:cNvPr id="17" name="Connettore diritto 16">
            <a:extLst>
              <a:ext uri="{FF2B5EF4-FFF2-40B4-BE49-F238E27FC236}">
                <a16:creationId xmlns:a16="http://schemas.microsoft.com/office/drawing/2014/main" id="{BF42A71B-2F05-7F67-85C0-0C5AA947983D}"/>
              </a:ext>
            </a:extLst>
          </p:cNvPr>
          <p:cNvCxnSpPr>
            <a:cxnSpLocks/>
          </p:cNvCxnSpPr>
          <p:nvPr userDrawn="1"/>
        </p:nvCxnSpPr>
        <p:spPr>
          <a:xfrm>
            <a:off x="4684061"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Connettore diritto 17">
            <a:extLst>
              <a:ext uri="{FF2B5EF4-FFF2-40B4-BE49-F238E27FC236}">
                <a16:creationId xmlns:a16="http://schemas.microsoft.com/office/drawing/2014/main" id="{2BC25395-CA95-6040-8ED6-C7D8A2E16C49}"/>
              </a:ext>
            </a:extLst>
          </p:cNvPr>
          <p:cNvCxnSpPr>
            <a:cxnSpLocks/>
          </p:cNvCxnSpPr>
          <p:nvPr userDrawn="1"/>
        </p:nvCxnSpPr>
        <p:spPr>
          <a:xfrm>
            <a:off x="2096160"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Connettore diritto 18">
            <a:extLst>
              <a:ext uri="{FF2B5EF4-FFF2-40B4-BE49-F238E27FC236}">
                <a16:creationId xmlns:a16="http://schemas.microsoft.com/office/drawing/2014/main" id="{AE2F589B-649A-57C2-1D3E-79FDFF84BADB}"/>
              </a:ext>
            </a:extLst>
          </p:cNvPr>
          <p:cNvCxnSpPr>
            <a:cxnSpLocks/>
          </p:cNvCxnSpPr>
          <p:nvPr userDrawn="1"/>
        </p:nvCxnSpPr>
        <p:spPr>
          <a:xfrm>
            <a:off x="9837985"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Connettore diritto 19">
            <a:extLst>
              <a:ext uri="{FF2B5EF4-FFF2-40B4-BE49-F238E27FC236}">
                <a16:creationId xmlns:a16="http://schemas.microsoft.com/office/drawing/2014/main" id="{81F3728F-0FBF-5AD2-357E-FFCFFBF7687E}"/>
              </a:ext>
            </a:extLst>
          </p:cNvPr>
          <p:cNvCxnSpPr>
            <a:cxnSpLocks/>
          </p:cNvCxnSpPr>
          <p:nvPr userDrawn="1"/>
        </p:nvCxnSpPr>
        <p:spPr>
          <a:xfrm>
            <a:off x="7306235"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Segnaposto immagine 8">
            <a:extLst>
              <a:ext uri="{FF2B5EF4-FFF2-40B4-BE49-F238E27FC236}">
                <a16:creationId xmlns:a16="http://schemas.microsoft.com/office/drawing/2014/main" id="{09A756E1-5275-58A9-7B09-95BEA4F4FACA}"/>
              </a:ext>
            </a:extLst>
          </p:cNvPr>
          <p:cNvSpPr>
            <a:spLocks noGrp="1"/>
          </p:cNvSpPr>
          <p:nvPr>
            <p:ph type="pic" sz="quarter" idx="24"/>
          </p:nvPr>
        </p:nvSpPr>
        <p:spPr>
          <a:xfrm>
            <a:off x="1636776" y="4270248"/>
            <a:ext cx="1143000" cy="1143000"/>
          </a:xfrm>
          <a:prstGeom prst="ellipse">
            <a:avLst/>
          </a:prstGeom>
        </p:spPr>
        <p:txBody>
          <a:bodyPr rtlCol="0" anchor="ctr">
            <a:noAutofit/>
          </a:bodyPr>
          <a:lstStyle>
            <a:lvl1pPr marL="0" indent="0" algn="ctr">
              <a:buNone/>
              <a:defRPr lang="it-IT" sz="1600"/>
            </a:lvl1pPr>
          </a:lstStyle>
          <a:p>
            <a:pPr rtl="0"/>
            <a:r>
              <a:rPr lang="it-IT"/>
              <a:t>Fare clic sull'icona per inserire un'immagine</a:t>
            </a:r>
            <a:endParaRPr lang="it-IT" dirty="0"/>
          </a:p>
        </p:txBody>
      </p:sp>
      <p:sp>
        <p:nvSpPr>
          <p:cNvPr id="22" name="Segnaposto immagine 8">
            <a:extLst>
              <a:ext uri="{FF2B5EF4-FFF2-40B4-BE49-F238E27FC236}">
                <a16:creationId xmlns:a16="http://schemas.microsoft.com/office/drawing/2014/main" id="{A4DA2F88-85BF-29B8-6321-AF19B25A6261}"/>
              </a:ext>
            </a:extLst>
          </p:cNvPr>
          <p:cNvSpPr>
            <a:spLocks noGrp="1"/>
          </p:cNvSpPr>
          <p:nvPr>
            <p:ph type="pic" sz="quarter" idx="25"/>
          </p:nvPr>
        </p:nvSpPr>
        <p:spPr>
          <a:xfrm>
            <a:off x="4224528" y="4270248"/>
            <a:ext cx="1143000" cy="1143000"/>
          </a:xfrm>
          <a:prstGeom prst="ellipse">
            <a:avLst/>
          </a:prstGeom>
        </p:spPr>
        <p:txBody>
          <a:bodyPr rtlCol="0" anchor="ctr">
            <a:noAutofit/>
          </a:bodyPr>
          <a:lstStyle>
            <a:lvl1pPr marL="0" indent="0" algn="ctr">
              <a:buNone/>
              <a:defRPr lang="it-IT" sz="1600"/>
            </a:lvl1pPr>
          </a:lstStyle>
          <a:p>
            <a:pPr rtl="0"/>
            <a:r>
              <a:rPr lang="it-IT"/>
              <a:t>Fare clic sull'icona per inserire un'immagine</a:t>
            </a:r>
            <a:endParaRPr lang="it-IT" dirty="0"/>
          </a:p>
        </p:txBody>
      </p:sp>
      <p:sp>
        <p:nvSpPr>
          <p:cNvPr id="23" name="Segnaposto immagine 8">
            <a:extLst>
              <a:ext uri="{FF2B5EF4-FFF2-40B4-BE49-F238E27FC236}">
                <a16:creationId xmlns:a16="http://schemas.microsoft.com/office/drawing/2014/main" id="{4636CEF4-05E9-F5BB-BD6F-6B081DBDCA9D}"/>
              </a:ext>
            </a:extLst>
          </p:cNvPr>
          <p:cNvSpPr>
            <a:spLocks noGrp="1"/>
          </p:cNvSpPr>
          <p:nvPr>
            <p:ph type="pic" sz="quarter" idx="26"/>
          </p:nvPr>
        </p:nvSpPr>
        <p:spPr>
          <a:xfrm>
            <a:off x="6848856" y="4270248"/>
            <a:ext cx="1143000" cy="1143000"/>
          </a:xfrm>
          <a:prstGeom prst="ellipse">
            <a:avLst/>
          </a:prstGeom>
        </p:spPr>
        <p:txBody>
          <a:bodyPr rtlCol="0" anchor="ctr">
            <a:noAutofit/>
          </a:bodyPr>
          <a:lstStyle>
            <a:lvl1pPr marL="0" indent="0" algn="ctr">
              <a:buNone/>
              <a:defRPr lang="it-IT" sz="1600"/>
            </a:lvl1pPr>
          </a:lstStyle>
          <a:p>
            <a:pPr rtl="0"/>
            <a:r>
              <a:rPr lang="it-IT"/>
              <a:t>Fare clic sull'icona per inserire un'immagine</a:t>
            </a:r>
            <a:endParaRPr lang="it-IT" dirty="0"/>
          </a:p>
        </p:txBody>
      </p:sp>
      <p:sp>
        <p:nvSpPr>
          <p:cNvPr id="24" name="Segnaposto immagine 8">
            <a:extLst>
              <a:ext uri="{FF2B5EF4-FFF2-40B4-BE49-F238E27FC236}">
                <a16:creationId xmlns:a16="http://schemas.microsoft.com/office/drawing/2014/main" id="{67B57C06-A1D0-7C74-6A14-2BFF0B1FC172}"/>
              </a:ext>
            </a:extLst>
          </p:cNvPr>
          <p:cNvSpPr>
            <a:spLocks noGrp="1"/>
          </p:cNvSpPr>
          <p:nvPr>
            <p:ph type="pic" sz="quarter" idx="27"/>
          </p:nvPr>
        </p:nvSpPr>
        <p:spPr>
          <a:xfrm>
            <a:off x="9381744" y="4270248"/>
            <a:ext cx="1143000" cy="1143000"/>
          </a:xfrm>
          <a:prstGeom prst="ellipse">
            <a:avLst/>
          </a:prstGeom>
        </p:spPr>
        <p:txBody>
          <a:bodyPr rtlCol="0" anchor="ctr">
            <a:noAutofit/>
          </a:bodyPr>
          <a:lstStyle>
            <a:lvl1pPr marL="0" indent="0" algn="ctr">
              <a:buNone/>
              <a:defRPr lang="it-IT" sz="1600"/>
            </a:lvl1pPr>
          </a:lstStyle>
          <a:p>
            <a:pPr rtl="0"/>
            <a:r>
              <a:rPr lang="it-IT"/>
              <a:t>Fare clic sull'icona per inserire un'immagine</a:t>
            </a:r>
            <a:endParaRPr lang="it-IT" dirty="0"/>
          </a:p>
        </p:txBody>
      </p:sp>
      <p:sp>
        <p:nvSpPr>
          <p:cNvPr id="25" name="Segnaposto testo 13">
            <a:extLst>
              <a:ext uri="{FF2B5EF4-FFF2-40B4-BE49-F238E27FC236}">
                <a16:creationId xmlns:a16="http://schemas.microsoft.com/office/drawing/2014/main" id="{1025D334-8990-1960-8865-C877ECC47E67}"/>
              </a:ext>
            </a:extLst>
          </p:cNvPr>
          <p:cNvSpPr>
            <a:spLocks noGrp="1"/>
          </p:cNvSpPr>
          <p:nvPr>
            <p:ph type="body" sz="quarter" idx="28"/>
          </p:nvPr>
        </p:nvSpPr>
        <p:spPr>
          <a:xfrm>
            <a:off x="1298448" y="5824728"/>
            <a:ext cx="1828800" cy="411480"/>
          </a:xfrm>
        </p:spPr>
        <p:txBody>
          <a:bodyPr lIns="0" tIns="0" rIns="0" bIns="0" rtlCol="0" anchor="b">
            <a:noAutofit/>
          </a:bodyPr>
          <a:lstStyle>
            <a:lvl1pPr marL="0" indent="0" algn="ctr">
              <a:lnSpc>
                <a:spcPct val="100000"/>
              </a:lnSpc>
              <a:spcBef>
                <a:spcPts val="0"/>
              </a:spcBef>
              <a:buNone/>
              <a:defRPr lang="it-IT" sz="1400" b="0" cap="all" spc="200" baseline="0">
                <a:solidFill>
                  <a:schemeClr val="tx1"/>
                </a:solidFill>
                <a:latin typeface="+mj-lt"/>
              </a:defRPr>
            </a:lvl1pPr>
          </a:lstStyle>
          <a:p>
            <a:pPr lvl="0" rtl="0"/>
            <a:r>
              <a:rPr lang="it-IT"/>
              <a:t>Fare clic per modificare gli stili del testo dello schema</a:t>
            </a:r>
          </a:p>
        </p:txBody>
      </p:sp>
      <p:sp>
        <p:nvSpPr>
          <p:cNvPr id="26" name="Segnaposto testo 13">
            <a:extLst>
              <a:ext uri="{FF2B5EF4-FFF2-40B4-BE49-F238E27FC236}">
                <a16:creationId xmlns:a16="http://schemas.microsoft.com/office/drawing/2014/main" id="{7F491CA2-1A10-E7DB-4203-DC7E9E48CCFF}"/>
              </a:ext>
            </a:extLst>
          </p:cNvPr>
          <p:cNvSpPr>
            <a:spLocks noGrp="1"/>
          </p:cNvSpPr>
          <p:nvPr>
            <p:ph type="body" sz="quarter" idx="29"/>
          </p:nvPr>
        </p:nvSpPr>
        <p:spPr>
          <a:xfrm>
            <a:off x="1298448" y="6245352"/>
            <a:ext cx="1828800" cy="347472"/>
          </a:xfrm>
        </p:spPr>
        <p:txBody>
          <a:bodyPr lIns="0" tIns="0" rIns="0" bIns="0" rtlCol="0" anchor="t">
            <a:noAutofit/>
          </a:bodyPr>
          <a:lstStyle>
            <a:lvl1pPr marL="0" indent="0" algn="ctr">
              <a:lnSpc>
                <a:spcPct val="100000"/>
              </a:lnSpc>
              <a:spcBef>
                <a:spcPts val="0"/>
              </a:spcBef>
              <a:buNone/>
              <a:defRPr lang="it-IT" sz="1200" b="0">
                <a:solidFill>
                  <a:schemeClr val="tx1"/>
                </a:solidFill>
                <a:latin typeface="+mn-lt"/>
              </a:defRPr>
            </a:lvl1pPr>
          </a:lstStyle>
          <a:p>
            <a:pPr lvl="0" rtl="0"/>
            <a:r>
              <a:rPr lang="it-IT"/>
              <a:t>Fare clic per modificare gli stili del testo dello schema</a:t>
            </a:r>
          </a:p>
        </p:txBody>
      </p:sp>
      <p:sp>
        <p:nvSpPr>
          <p:cNvPr id="27" name="Segnaposto testo 13">
            <a:extLst>
              <a:ext uri="{FF2B5EF4-FFF2-40B4-BE49-F238E27FC236}">
                <a16:creationId xmlns:a16="http://schemas.microsoft.com/office/drawing/2014/main" id="{697C28E5-6260-6DA9-B4F0-665506F52586}"/>
              </a:ext>
            </a:extLst>
          </p:cNvPr>
          <p:cNvSpPr>
            <a:spLocks noGrp="1"/>
          </p:cNvSpPr>
          <p:nvPr>
            <p:ph type="body" sz="quarter" idx="30"/>
          </p:nvPr>
        </p:nvSpPr>
        <p:spPr>
          <a:xfrm>
            <a:off x="3886200" y="5824728"/>
            <a:ext cx="1828800" cy="411480"/>
          </a:xfrm>
        </p:spPr>
        <p:txBody>
          <a:bodyPr lIns="0" tIns="0" rIns="0" bIns="0" rtlCol="0" anchor="b">
            <a:noAutofit/>
          </a:bodyPr>
          <a:lstStyle>
            <a:lvl1pPr marL="0" indent="0" algn="ctr">
              <a:lnSpc>
                <a:spcPct val="100000"/>
              </a:lnSpc>
              <a:spcBef>
                <a:spcPts val="0"/>
              </a:spcBef>
              <a:buNone/>
              <a:defRPr lang="it-IT" sz="1400" b="0" cap="all" spc="200" baseline="0">
                <a:solidFill>
                  <a:schemeClr val="tx1"/>
                </a:solidFill>
                <a:latin typeface="+mj-lt"/>
              </a:defRPr>
            </a:lvl1pPr>
          </a:lstStyle>
          <a:p>
            <a:pPr lvl="0" rtl="0"/>
            <a:r>
              <a:rPr lang="it-IT"/>
              <a:t>Fare clic per modificare gli stili del testo dello schema</a:t>
            </a:r>
          </a:p>
        </p:txBody>
      </p:sp>
      <p:sp>
        <p:nvSpPr>
          <p:cNvPr id="28" name="Segnaposto testo 13">
            <a:extLst>
              <a:ext uri="{FF2B5EF4-FFF2-40B4-BE49-F238E27FC236}">
                <a16:creationId xmlns:a16="http://schemas.microsoft.com/office/drawing/2014/main" id="{A594A25E-7F2D-4188-16B7-C34485FDD2F8}"/>
              </a:ext>
            </a:extLst>
          </p:cNvPr>
          <p:cNvSpPr>
            <a:spLocks noGrp="1"/>
          </p:cNvSpPr>
          <p:nvPr>
            <p:ph type="body" sz="quarter" idx="31"/>
          </p:nvPr>
        </p:nvSpPr>
        <p:spPr>
          <a:xfrm>
            <a:off x="3886200" y="6245352"/>
            <a:ext cx="1828800" cy="347472"/>
          </a:xfrm>
        </p:spPr>
        <p:txBody>
          <a:bodyPr lIns="0" tIns="0" rIns="0" bIns="0" rtlCol="0" anchor="t">
            <a:noAutofit/>
          </a:bodyPr>
          <a:lstStyle>
            <a:lvl1pPr marL="0" indent="0" algn="ctr">
              <a:lnSpc>
                <a:spcPct val="100000"/>
              </a:lnSpc>
              <a:spcBef>
                <a:spcPts val="0"/>
              </a:spcBef>
              <a:buNone/>
              <a:defRPr lang="it-IT" sz="1200" b="0">
                <a:solidFill>
                  <a:schemeClr val="tx1"/>
                </a:solidFill>
                <a:latin typeface="+mn-lt"/>
              </a:defRPr>
            </a:lvl1pPr>
          </a:lstStyle>
          <a:p>
            <a:pPr lvl="0" rtl="0"/>
            <a:r>
              <a:rPr lang="it-IT"/>
              <a:t>Fare clic per modificare gli stili del testo dello schema</a:t>
            </a:r>
          </a:p>
        </p:txBody>
      </p:sp>
      <p:sp>
        <p:nvSpPr>
          <p:cNvPr id="29" name="Segnaposto testo 13">
            <a:extLst>
              <a:ext uri="{FF2B5EF4-FFF2-40B4-BE49-F238E27FC236}">
                <a16:creationId xmlns:a16="http://schemas.microsoft.com/office/drawing/2014/main" id="{584B38BF-6197-486D-7134-F86E1754AF78}"/>
              </a:ext>
            </a:extLst>
          </p:cNvPr>
          <p:cNvSpPr>
            <a:spLocks noGrp="1"/>
          </p:cNvSpPr>
          <p:nvPr>
            <p:ph type="body" sz="quarter" idx="32"/>
          </p:nvPr>
        </p:nvSpPr>
        <p:spPr>
          <a:xfrm>
            <a:off x="6510528" y="5824728"/>
            <a:ext cx="1828800" cy="411480"/>
          </a:xfrm>
        </p:spPr>
        <p:txBody>
          <a:bodyPr lIns="0" tIns="0" rIns="0" bIns="0" rtlCol="0" anchor="b">
            <a:noAutofit/>
          </a:bodyPr>
          <a:lstStyle>
            <a:lvl1pPr marL="0" indent="0" algn="ctr">
              <a:lnSpc>
                <a:spcPct val="100000"/>
              </a:lnSpc>
              <a:spcBef>
                <a:spcPts val="0"/>
              </a:spcBef>
              <a:buNone/>
              <a:defRPr lang="it-IT" sz="1400" b="0" cap="all" spc="200" baseline="0">
                <a:solidFill>
                  <a:schemeClr val="tx1"/>
                </a:solidFill>
                <a:latin typeface="+mj-lt"/>
              </a:defRPr>
            </a:lvl1pPr>
          </a:lstStyle>
          <a:p>
            <a:pPr lvl="0" rtl="0"/>
            <a:r>
              <a:rPr lang="it-IT"/>
              <a:t>Fare clic per modificare gli stili del testo dello schema</a:t>
            </a:r>
          </a:p>
        </p:txBody>
      </p:sp>
      <p:sp>
        <p:nvSpPr>
          <p:cNvPr id="30" name="Segnaposto testo 13">
            <a:extLst>
              <a:ext uri="{FF2B5EF4-FFF2-40B4-BE49-F238E27FC236}">
                <a16:creationId xmlns:a16="http://schemas.microsoft.com/office/drawing/2014/main" id="{D788F8D9-8CDB-C458-9AAD-0426AB467D2A}"/>
              </a:ext>
            </a:extLst>
          </p:cNvPr>
          <p:cNvSpPr>
            <a:spLocks noGrp="1"/>
          </p:cNvSpPr>
          <p:nvPr>
            <p:ph type="body" sz="quarter" idx="33"/>
          </p:nvPr>
        </p:nvSpPr>
        <p:spPr>
          <a:xfrm>
            <a:off x="6510528" y="6245352"/>
            <a:ext cx="1828800" cy="347472"/>
          </a:xfrm>
        </p:spPr>
        <p:txBody>
          <a:bodyPr lIns="0" tIns="0" rIns="0" bIns="0" rtlCol="0" anchor="t">
            <a:noAutofit/>
          </a:bodyPr>
          <a:lstStyle>
            <a:lvl1pPr marL="0" indent="0" algn="ctr">
              <a:lnSpc>
                <a:spcPct val="100000"/>
              </a:lnSpc>
              <a:spcBef>
                <a:spcPts val="0"/>
              </a:spcBef>
              <a:buNone/>
              <a:defRPr lang="it-IT" sz="1200" b="0">
                <a:solidFill>
                  <a:schemeClr val="tx1"/>
                </a:solidFill>
                <a:latin typeface="+mn-lt"/>
              </a:defRPr>
            </a:lvl1pPr>
          </a:lstStyle>
          <a:p>
            <a:pPr lvl="0" rtl="0"/>
            <a:r>
              <a:rPr lang="it-IT"/>
              <a:t>Fare clic per modificare gli stili del testo dello schema</a:t>
            </a:r>
          </a:p>
        </p:txBody>
      </p:sp>
      <p:sp>
        <p:nvSpPr>
          <p:cNvPr id="31" name="Segnaposto testo 13">
            <a:extLst>
              <a:ext uri="{FF2B5EF4-FFF2-40B4-BE49-F238E27FC236}">
                <a16:creationId xmlns:a16="http://schemas.microsoft.com/office/drawing/2014/main" id="{78447882-2C86-B3A7-9450-29A0778E1B08}"/>
              </a:ext>
            </a:extLst>
          </p:cNvPr>
          <p:cNvSpPr>
            <a:spLocks noGrp="1"/>
          </p:cNvSpPr>
          <p:nvPr>
            <p:ph type="body" sz="quarter" idx="34"/>
          </p:nvPr>
        </p:nvSpPr>
        <p:spPr>
          <a:xfrm>
            <a:off x="9034272" y="5824728"/>
            <a:ext cx="1828800" cy="411480"/>
          </a:xfrm>
        </p:spPr>
        <p:txBody>
          <a:bodyPr lIns="0" tIns="0" rIns="0" bIns="0" rtlCol="0" anchor="b">
            <a:noAutofit/>
          </a:bodyPr>
          <a:lstStyle>
            <a:lvl1pPr marL="0" indent="0" algn="ctr">
              <a:lnSpc>
                <a:spcPct val="100000"/>
              </a:lnSpc>
              <a:spcBef>
                <a:spcPts val="0"/>
              </a:spcBef>
              <a:buNone/>
              <a:defRPr lang="it-IT" sz="1400" b="0" cap="all" spc="200" baseline="0">
                <a:solidFill>
                  <a:schemeClr val="tx1"/>
                </a:solidFill>
                <a:latin typeface="+mj-lt"/>
              </a:defRPr>
            </a:lvl1pPr>
          </a:lstStyle>
          <a:p>
            <a:pPr lvl="0" rtl="0"/>
            <a:r>
              <a:rPr lang="it-IT"/>
              <a:t>Fare clic per modificare gli stili del testo dello schema</a:t>
            </a:r>
          </a:p>
        </p:txBody>
      </p:sp>
      <p:sp>
        <p:nvSpPr>
          <p:cNvPr id="32" name="Segnaposto testo 13">
            <a:extLst>
              <a:ext uri="{FF2B5EF4-FFF2-40B4-BE49-F238E27FC236}">
                <a16:creationId xmlns:a16="http://schemas.microsoft.com/office/drawing/2014/main" id="{E321AAE1-532A-23F0-9108-055D0D7BDFBA}"/>
              </a:ext>
            </a:extLst>
          </p:cNvPr>
          <p:cNvSpPr>
            <a:spLocks noGrp="1"/>
          </p:cNvSpPr>
          <p:nvPr>
            <p:ph type="body" sz="quarter" idx="35"/>
          </p:nvPr>
        </p:nvSpPr>
        <p:spPr>
          <a:xfrm>
            <a:off x="9034272" y="6245352"/>
            <a:ext cx="1828800" cy="347472"/>
          </a:xfrm>
        </p:spPr>
        <p:txBody>
          <a:bodyPr lIns="0" tIns="0" rIns="0" bIns="0" rtlCol="0" anchor="t">
            <a:noAutofit/>
          </a:bodyPr>
          <a:lstStyle>
            <a:lvl1pPr marL="0" indent="0" algn="ctr">
              <a:lnSpc>
                <a:spcPct val="100000"/>
              </a:lnSpc>
              <a:spcBef>
                <a:spcPts val="0"/>
              </a:spcBef>
              <a:buNone/>
              <a:defRPr lang="it-IT" sz="1200" b="0">
                <a:solidFill>
                  <a:schemeClr val="tx1"/>
                </a:solidFill>
                <a:latin typeface="+mn-lt"/>
              </a:defRPr>
            </a:lvl1pPr>
          </a:lstStyle>
          <a:p>
            <a:pPr lvl="0" rtl="0"/>
            <a:r>
              <a:rPr lang="it-IT"/>
              <a:t>Fare clic per modificare gli stili del testo dello schema</a:t>
            </a:r>
          </a:p>
        </p:txBody>
      </p:sp>
      <p:cxnSp>
        <p:nvCxnSpPr>
          <p:cNvPr id="33" name="Connettore diritto 32">
            <a:extLst>
              <a:ext uri="{FF2B5EF4-FFF2-40B4-BE49-F238E27FC236}">
                <a16:creationId xmlns:a16="http://schemas.microsoft.com/office/drawing/2014/main" id="{11BC4478-FBEA-422F-73BA-0A422F15D7EA}"/>
              </a:ext>
            </a:extLst>
          </p:cNvPr>
          <p:cNvCxnSpPr>
            <a:cxnSpLocks/>
          </p:cNvCxnSpPr>
          <p:nvPr userDrawn="1"/>
        </p:nvCxnSpPr>
        <p:spPr>
          <a:xfrm>
            <a:off x="4684061"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4" name="Connettore diritto 33">
            <a:extLst>
              <a:ext uri="{FF2B5EF4-FFF2-40B4-BE49-F238E27FC236}">
                <a16:creationId xmlns:a16="http://schemas.microsoft.com/office/drawing/2014/main" id="{7A9AA302-5107-FDE7-557C-3305A9A7DEC2}"/>
              </a:ext>
            </a:extLst>
          </p:cNvPr>
          <p:cNvCxnSpPr>
            <a:cxnSpLocks/>
          </p:cNvCxnSpPr>
          <p:nvPr userDrawn="1"/>
        </p:nvCxnSpPr>
        <p:spPr>
          <a:xfrm>
            <a:off x="2096160"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5" name="Connettore diritto 34">
            <a:extLst>
              <a:ext uri="{FF2B5EF4-FFF2-40B4-BE49-F238E27FC236}">
                <a16:creationId xmlns:a16="http://schemas.microsoft.com/office/drawing/2014/main" id="{A9C9F7A3-B120-C59A-E379-173F84B7D153}"/>
              </a:ext>
            </a:extLst>
          </p:cNvPr>
          <p:cNvCxnSpPr>
            <a:cxnSpLocks/>
          </p:cNvCxnSpPr>
          <p:nvPr userDrawn="1"/>
        </p:nvCxnSpPr>
        <p:spPr>
          <a:xfrm>
            <a:off x="9837985"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6" name="Connettore diritto 35">
            <a:extLst>
              <a:ext uri="{FF2B5EF4-FFF2-40B4-BE49-F238E27FC236}">
                <a16:creationId xmlns:a16="http://schemas.microsoft.com/office/drawing/2014/main" id="{E073A4E7-9D16-A6C0-E297-A36B10A2FABB}"/>
              </a:ext>
            </a:extLst>
          </p:cNvPr>
          <p:cNvCxnSpPr>
            <a:cxnSpLocks/>
          </p:cNvCxnSpPr>
          <p:nvPr userDrawn="1"/>
        </p:nvCxnSpPr>
        <p:spPr>
          <a:xfrm>
            <a:off x="7306235"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17771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9198F9AA-2C87-421D-97C1-B4248DFDC2C2}"/>
              </a:ext>
            </a:extLst>
          </p:cNvPr>
          <p:cNvSpPr>
            <a:spLocks noGrp="1"/>
          </p:cNvSpPr>
          <p:nvPr>
            <p:ph type="title"/>
          </p:nvPr>
        </p:nvSpPr>
        <p:spPr>
          <a:xfrm>
            <a:off x="1295400" y="609600"/>
            <a:ext cx="9821955" cy="1256118"/>
          </a:xfrm>
          <a:prstGeom prst="rect">
            <a:avLst/>
          </a:prstGeom>
        </p:spPr>
        <p:txBody>
          <a:bodyPr vert="horz" lIns="0" tIns="0" rIns="0" bIns="0" rtlCol="0" anchor="t" anchorCtr="0">
            <a:noAutofit/>
          </a:bodyPr>
          <a:lstStyle>
            <a:defPPr>
              <a:defRPr lang="it-IT"/>
            </a:defPPr>
          </a:lstStyle>
          <a:p>
            <a:pPr rtl="0"/>
            <a:r>
              <a:rPr lang="it-IT"/>
              <a:t>FAI CLIC PER MODIFICARE IL TITOLO DELLO SCHEMA</a:t>
            </a:r>
          </a:p>
        </p:txBody>
      </p:sp>
      <p:sp>
        <p:nvSpPr>
          <p:cNvPr id="3" name="Segnaposto testo 2">
            <a:extLst>
              <a:ext uri="{FF2B5EF4-FFF2-40B4-BE49-F238E27FC236}">
                <a16:creationId xmlns:a16="http://schemas.microsoft.com/office/drawing/2014/main" id="{AE98FC63-C8D2-4CE6-A3F1-EE8ED24590C4}"/>
              </a:ext>
            </a:extLst>
          </p:cNvPr>
          <p:cNvSpPr>
            <a:spLocks noGrp="1"/>
          </p:cNvSpPr>
          <p:nvPr>
            <p:ph type="body" idx="1"/>
          </p:nvPr>
        </p:nvSpPr>
        <p:spPr>
          <a:xfrm>
            <a:off x="1295400" y="1855945"/>
            <a:ext cx="9821955" cy="4351338"/>
          </a:xfrm>
          <a:prstGeom prst="rect">
            <a:avLst/>
          </a:prstGeom>
        </p:spPr>
        <p:txBody>
          <a:bodyPr vert="horz" lIns="0" tIns="0" rIns="0" bIns="0" rtlCol="0">
            <a:noAutofit/>
          </a:bodyPr>
          <a:lstStyle>
            <a:defPPr>
              <a:defRPr lang="it-IT"/>
            </a:defPPr>
          </a:lstStyle>
          <a:p>
            <a:pPr lvl="0" rtl="0"/>
            <a:r>
              <a:rPr lang="it-IT"/>
              <a:t>Fare clic per modificare lo stile del titolo</a:t>
            </a:r>
          </a:p>
          <a:p>
            <a:pPr lvl="1" rtl="0"/>
            <a:r>
              <a:rPr lang="it-IT"/>
              <a:t>Secondo livello</a:t>
            </a:r>
          </a:p>
          <a:p>
            <a:pPr lvl="2" rtl="0"/>
            <a:r>
              <a:rPr lang="it-IT"/>
              <a:t>Terzo livello</a:t>
            </a:r>
          </a:p>
          <a:p>
            <a:pPr lvl="3" rtl="0"/>
            <a:r>
              <a:rPr lang="it-IT"/>
              <a:t>Quarto livello</a:t>
            </a:r>
          </a:p>
          <a:p>
            <a:pPr lvl="4" rtl="0"/>
            <a:r>
              <a:rPr lang="it-IT"/>
              <a:t>Quinto livello</a:t>
            </a:r>
          </a:p>
        </p:txBody>
      </p:sp>
      <p:sp>
        <p:nvSpPr>
          <p:cNvPr id="21" name="Segnaposto numero diapositiva 20">
            <a:extLst>
              <a:ext uri="{FF2B5EF4-FFF2-40B4-BE49-F238E27FC236}">
                <a16:creationId xmlns:a16="http://schemas.microsoft.com/office/drawing/2014/main" id="{78A08F60-CEF1-832D-D403-282EA76CBEF2}"/>
              </a:ext>
            </a:extLst>
          </p:cNvPr>
          <p:cNvSpPr>
            <a:spLocks noGrp="1"/>
          </p:cNvSpPr>
          <p:nvPr>
            <p:ph type="sldNum" sz="quarter" idx="4"/>
          </p:nvPr>
        </p:nvSpPr>
        <p:spPr>
          <a:xfrm>
            <a:off x="420624" y="6019801"/>
            <a:ext cx="457200" cy="184150"/>
          </a:xfrm>
          <a:prstGeom prst="rect">
            <a:avLst/>
          </a:prstGeom>
        </p:spPr>
        <p:txBody>
          <a:bodyPr vert="horz" lIns="0" tIns="0" rIns="0" bIns="0" rtlCol="0" anchor="ctr"/>
          <a:lstStyle>
            <a:lvl1pPr algn="ctr">
              <a:defRPr lang="it-IT" sz="1000" cap="all" spc="200" baseline="0">
                <a:solidFill>
                  <a:schemeClr val="accent1"/>
                </a:solidFill>
                <a:latin typeface="Posterama" panose="020B0504020200020000" pitchFamily="34" charset="0"/>
              </a:defRPr>
            </a:lvl1pPr>
          </a:lstStyle>
          <a:p>
            <a:fld id="{75DF2D63-3FF5-D547-96B9-BE9CCD1ABA58}" type="slidenum">
              <a:rPr lang="it-IT" smtClean="0"/>
              <a:pPr/>
              <a:t>‹N›</a:t>
            </a:fld>
            <a:endParaRPr lang="it-IT" sz="1000" dirty="0"/>
          </a:p>
        </p:txBody>
      </p:sp>
      <p:sp>
        <p:nvSpPr>
          <p:cNvPr id="25" name="Segnaposto piè di pagina 24">
            <a:extLst>
              <a:ext uri="{FF2B5EF4-FFF2-40B4-BE49-F238E27FC236}">
                <a16:creationId xmlns:a16="http://schemas.microsoft.com/office/drawing/2014/main" id="{010F9766-B67A-A34E-2927-9A2D6360F77A}"/>
              </a:ext>
            </a:extLst>
          </p:cNvPr>
          <p:cNvSpPr>
            <a:spLocks noGrp="1"/>
          </p:cNvSpPr>
          <p:nvPr>
            <p:ph type="ftr" sz="quarter" idx="3"/>
          </p:nvPr>
        </p:nvSpPr>
        <p:spPr>
          <a:xfrm rot="16200000">
            <a:off x="-528868" y="1139512"/>
            <a:ext cx="2350169" cy="247610"/>
          </a:xfrm>
          <a:prstGeom prst="rect">
            <a:avLst/>
          </a:prstGeom>
        </p:spPr>
        <p:txBody>
          <a:bodyPr vert="horz" lIns="0" tIns="0" rIns="0" bIns="0" rtlCol="0" anchor="ctr"/>
          <a:lstStyle>
            <a:lvl1pPr algn="l">
              <a:defRPr lang="it-IT" sz="1000" cap="all" spc="50" baseline="0">
                <a:solidFill>
                  <a:schemeClr val="accent1"/>
                </a:solidFill>
                <a:latin typeface="Posterama" panose="020B0504020200020000" pitchFamily="34" charset="0"/>
              </a:defRPr>
            </a:lvl1pPr>
          </a:lstStyle>
          <a:p>
            <a:r>
              <a:rPr lang="it-IT"/>
              <a:t>titolo della presentazione</a:t>
            </a:r>
            <a:endParaRPr lang="it-IT" spc="50" dirty="0"/>
          </a:p>
        </p:txBody>
      </p:sp>
      <p:cxnSp>
        <p:nvCxnSpPr>
          <p:cNvPr id="4" name="Connettore diritto 3">
            <a:extLst>
              <a:ext uri="{FF2B5EF4-FFF2-40B4-BE49-F238E27FC236}">
                <a16:creationId xmlns:a16="http://schemas.microsoft.com/office/drawing/2014/main" id="{C0A131BE-DFE5-28BE-2AF8-50ADF9AFDB94}"/>
              </a:ext>
            </a:extLst>
          </p:cNvPr>
          <p:cNvCxnSpPr>
            <a:cxnSpLocks/>
          </p:cNvCxnSpPr>
          <p:nvPr userDrawn="1"/>
        </p:nvCxnSpPr>
        <p:spPr>
          <a:xfrm>
            <a:off x="649224" y="2667000"/>
            <a:ext cx="0" cy="312420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53" r:id="rId12"/>
    <p:sldLayoutId id="2147483671" r:id="rId13"/>
    <p:sldLayoutId id="2147483672" r:id="rId14"/>
    <p:sldLayoutId id="2147483673" r:id="rId15"/>
    <p:sldLayoutId id="2147483654" r:id="rId16"/>
    <p:sldLayoutId id="2147483655" r:id="rId17"/>
    <p:sldLayoutId id="2147483656" r:id="rId18"/>
    <p:sldLayoutId id="2147483657" r:id="rId19"/>
  </p:sldLayoutIdLst>
  <p:hf hdr="0" dt="0"/>
  <p:txStyles>
    <p:titleStyle>
      <a:lvl1pPr algn="l" defTabSz="914400" rtl="0" eaLnBrk="1" latinLnBrk="0" hangingPunct="1">
        <a:lnSpc>
          <a:spcPct val="90000"/>
        </a:lnSpc>
        <a:spcBef>
          <a:spcPct val="0"/>
        </a:spcBef>
        <a:buNone/>
        <a:defRPr lang="it-IT" sz="4800" kern="1200" cap="all" spc="300" baseline="0">
          <a:solidFill>
            <a:schemeClr val="tx1"/>
          </a:solidFill>
          <a:latin typeface="+mj-lt"/>
          <a:ea typeface="+mj-ea"/>
          <a:cs typeface="Posterama" panose="020B0504020200020000"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lang="it-IT" sz="2400" b="0" i="0" kern="12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it-IT" sz="2000" b="0" i="0" kern="1200" baseline="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it-IT" sz="1800" b="0" i="0" kern="1200" baseline="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it-IT" sz="1600" b="0" i="0" kern="1200" baseline="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it-IT" sz="1400" b="0" i="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9pPr>
    </p:bodyStyle>
    <p:otherStyle>
      <a:defPPr>
        <a:defRPr lang="it-IT"/>
      </a:defPPr>
      <a:lvl1pPr marL="0" algn="l" defTabSz="914400" rtl="0" eaLnBrk="1" latinLnBrk="0" hangingPunct="1">
        <a:defRPr lang="it-IT" sz="1800" kern="1200">
          <a:solidFill>
            <a:schemeClr val="tx1"/>
          </a:solidFill>
          <a:latin typeface="+mn-lt"/>
          <a:ea typeface="+mn-ea"/>
          <a:cs typeface="+mn-cs"/>
        </a:defRPr>
      </a:lvl1pPr>
      <a:lvl2pPr marL="457200" algn="l" defTabSz="914400" rtl="0" eaLnBrk="1" latinLnBrk="0" hangingPunct="1">
        <a:defRPr lang="it-IT" sz="1800" kern="1200">
          <a:solidFill>
            <a:schemeClr val="tx1"/>
          </a:solidFill>
          <a:latin typeface="+mn-lt"/>
          <a:ea typeface="+mn-ea"/>
          <a:cs typeface="+mn-cs"/>
        </a:defRPr>
      </a:lvl2pPr>
      <a:lvl3pPr marL="914400" algn="l" defTabSz="914400" rtl="0" eaLnBrk="1" latinLnBrk="0" hangingPunct="1">
        <a:defRPr lang="it-IT" sz="1800" kern="1200">
          <a:solidFill>
            <a:schemeClr val="tx1"/>
          </a:solidFill>
          <a:latin typeface="+mn-lt"/>
          <a:ea typeface="+mn-ea"/>
          <a:cs typeface="+mn-cs"/>
        </a:defRPr>
      </a:lvl3pPr>
      <a:lvl4pPr marL="1371600" algn="l" defTabSz="914400" rtl="0" eaLnBrk="1" latinLnBrk="0" hangingPunct="1">
        <a:defRPr lang="it-IT" sz="1800" kern="1200">
          <a:solidFill>
            <a:schemeClr val="tx1"/>
          </a:solidFill>
          <a:latin typeface="+mn-lt"/>
          <a:ea typeface="+mn-ea"/>
          <a:cs typeface="+mn-cs"/>
        </a:defRPr>
      </a:lvl4pPr>
      <a:lvl5pPr marL="1828800" algn="l" defTabSz="914400" rtl="0" eaLnBrk="1" latinLnBrk="0" hangingPunct="1">
        <a:defRPr lang="it-IT" sz="1800" kern="1200">
          <a:solidFill>
            <a:schemeClr val="tx1"/>
          </a:solidFill>
          <a:latin typeface="+mn-lt"/>
          <a:ea typeface="+mn-ea"/>
          <a:cs typeface="+mn-cs"/>
        </a:defRPr>
      </a:lvl5pPr>
      <a:lvl6pPr marL="2286000" algn="l" defTabSz="914400" rtl="0" eaLnBrk="1" latinLnBrk="0" hangingPunct="1">
        <a:defRPr lang="it-IT" sz="1800" kern="1200">
          <a:solidFill>
            <a:schemeClr val="tx1"/>
          </a:solidFill>
          <a:latin typeface="+mn-lt"/>
          <a:ea typeface="+mn-ea"/>
          <a:cs typeface="+mn-cs"/>
        </a:defRPr>
      </a:lvl6pPr>
      <a:lvl7pPr marL="2743200" algn="l" defTabSz="914400" rtl="0" eaLnBrk="1" latinLnBrk="0" hangingPunct="1">
        <a:defRPr lang="it-IT" sz="1800" kern="1200">
          <a:solidFill>
            <a:schemeClr val="tx1"/>
          </a:solidFill>
          <a:latin typeface="+mn-lt"/>
          <a:ea typeface="+mn-ea"/>
          <a:cs typeface="+mn-cs"/>
        </a:defRPr>
      </a:lvl7pPr>
      <a:lvl8pPr marL="3200400" algn="l" defTabSz="914400" rtl="0" eaLnBrk="1" latinLnBrk="0" hangingPunct="1">
        <a:defRPr lang="it-IT" sz="1800" kern="1200">
          <a:solidFill>
            <a:schemeClr val="tx1"/>
          </a:solidFill>
          <a:latin typeface="+mn-lt"/>
          <a:ea typeface="+mn-ea"/>
          <a:cs typeface="+mn-cs"/>
        </a:defRPr>
      </a:lvl8pPr>
      <a:lvl9pPr marL="3657600" algn="l" defTabSz="914400" rtl="0" eaLnBrk="1" latinLnBrk="0" hangingPunct="1">
        <a:defRPr lang="it-IT"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3960">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8.xml"/><Relationship Id="rId1" Type="http://schemas.openxmlformats.org/officeDocument/2006/relationships/slideLayout" Target="../slideLayouts/slideLayout10.xml"/><Relationship Id="rId5" Type="http://schemas.openxmlformats.org/officeDocument/2006/relationships/image" Target="../media/image13.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3.xml"/><Relationship Id="rId5" Type="http://schemas.openxmlformats.org/officeDocument/2006/relationships/image" Target="../media/image17.png"/><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9.xml"/><Relationship Id="rId1" Type="http://schemas.openxmlformats.org/officeDocument/2006/relationships/slideLayout" Target="../slideLayouts/slideLayout10.xml"/><Relationship Id="rId5" Type="http://schemas.openxmlformats.org/officeDocument/2006/relationships/image" Target="../media/image19.png"/><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0.xml"/><Relationship Id="rId1" Type="http://schemas.openxmlformats.org/officeDocument/2006/relationships/slideLayout" Target="../slideLayouts/slideLayout10.xml"/><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3.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1.xml"/><Relationship Id="rId1" Type="http://schemas.openxmlformats.org/officeDocument/2006/relationships/slideLayout" Target="../slideLayouts/slideLayout10.xml"/><Relationship Id="rId4" Type="http://schemas.openxmlformats.org/officeDocument/2006/relationships/image" Target="../media/image27.png"/></Relationships>
</file>

<file path=ppt/slides/_rels/slide1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2.xml"/><Relationship Id="rId1" Type="http://schemas.openxmlformats.org/officeDocument/2006/relationships/slideLayout" Target="../slideLayouts/slideLayout10.xml"/><Relationship Id="rId5" Type="http://schemas.openxmlformats.org/officeDocument/2006/relationships/image" Target="../media/image34.png"/><Relationship Id="rId4" Type="http://schemas.openxmlformats.org/officeDocument/2006/relationships/image" Target="../media/image33.png"/></Relationships>
</file>

<file path=ppt/slides/_rels/slide1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13.xml"/><Relationship Id="rId4" Type="http://schemas.openxmlformats.org/officeDocument/2006/relationships/image" Target="../media/image38.png"/></Relationships>
</file>

<file path=ppt/slides/_rels/slide2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4.xml"/><Relationship Id="rId1" Type="http://schemas.openxmlformats.org/officeDocument/2006/relationships/slideLayout" Target="../slideLayouts/slideLayout10.xml"/><Relationship Id="rId4" Type="http://schemas.openxmlformats.org/officeDocument/2006/relationships/image" Target="../media/image39.png"/></Relationships>
</file>

<file path=ppt/slides/_rels/slide2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6.xml"/><Relationship Id="rId1" Type="http://schemas.openxmlformats.org/officeDocument/2006/relationships/slideLayout" Target="../slideLayouts/slideLayout10.xml"/><Relationship Id="rId4" Type="http://schemas.openxmlformats.org/officeDocument/2006/relationships/image" Target="../media/image42.png"/></Relationships>
</file>

<file path=ppt/slides/_rels/slide25.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18.xml"/><Relationship Id="rId1" Type="http://schemas.openxmlformats.org/officeDocument/2006/relationships/slideLayout" Target="../slideLayouts/slideLayout10.xml"/><Relationship Id="rId5" Type="http://schemas.openxmlformats.org/officeDocument/2006/relationships/image" Target="../media/image46.png"/><Relationship Id="rId4" Type="http://schemas.openxmlformats.org/officeDocument/2006/relationships/image" Target="../media/image45.png"/></Relationships>
</file>

<file path=ppt/slides/_rels/slide28.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19.xml"/><Relationship Id="rId1" Type="http://schemas.openxmlformats.org/officeDocument/2006/relationships/slideLayout" Target="../slideLayouts/slideLayout10.xml"/><Relationship Id="rId4" Type="http://schemas.openxmlformats.org/officeDocument/2006/relationships/image" Target="../media/image48.png"/></Relationships>
</file>

<file path=ppt/slides/_rels/slide29.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20.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21.xml"/><Relationship Id="rId1" Type="http://schemas.openxmlformats.org/officeDocument/2006/relationships/slideLayout" Target="../slideLayouts/slideLayout10.xml"/><Relationship Id="rId4" Type="http://schemas.openxmlformats.org/officeDocument/2006/relationships/image" Target="../media/image51.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3" Type="http://schemas.openxmlformats.org/officeDocument/2006/relationships/image" Target="../media/image52.jpeg"/><Relationship Id="rId2" Type="http://schemas.openxmlformats.org/officeDocument/2006/relationships/notesSlide" Target="../notesSlides/notesSlide23.xml"/><Relationship Id="rId1" Type="http://schemas.openxmlformats.org/officeDocument/2006/relationships/slideLayout" Target="../slideLayouts/slideLayout15.xml"/><Relationship Id="rId4" Type="http://schemas.openxmlformats.org/officeDocument/2006/relationships/image" Target="../media/image53.jpeg"/></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10.xml"/><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10.xml"/><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0.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Segnaposto immagine 4" descr="Una capsula di Petri con delle capsule trasparenti">
            <a:extLst>
              <a:ext uri="{FF2B5EF4-FFF2-40B4-BE49-F238E27FC236}">
                <a16:creationId xmlns:a16="http://schemas.microsoft.com/office/drawing/2014/main" id="{F8B829FC-0ACD-46C3-5D7E-74FB2C721D7D}"/>
              </a:ext>
            </a:extLst>
          </p:cNvPr>
          <p:cNvPicPr>
            <a:picLocks noGrp="1" noChangeAspect="1"/>
          </p:cNvPicPr>
          <p:nvPr>
            <p:ph type="pic" sz="quarter" idx="10"/>
          </p:nvPr>
        </p:nvPicPr>
        <p:blipFill>
          <a:blip r:embed="rId3">
            <a:alphaModFix amt="35000"/>
            <a:extLst>
              <a:ext uri="{28A0092B-C50C-407E-A947-70E740481C1C}">
                <a14:useLocalDpi xmlns:a14="http://schemas.microsoft.com/office/drawing/2010/main" val="0"/>
              </a:ext>
            </a:extLst>
          </a:blip>
          <a:srcRect/>
          <a:stretch>
            <a:fillRect/>
          </a:stretch>
        </p:blipFill>
        <p:spPr/>
      </p:pic>
      <p:sp>
        <p:nvSpPr>
          <p:cNvPr id="4" name="Titolo 3">
            <a:extLst>
              <a:ext uri="{FF2B5EF4-FFF2-40B4-BE49-F238E27FC236}">
                <a16:creationId xmlns:a16="http://schemas.microsoft.com/office/drawing/2014/main" id="{305E10E9-9AB7-0642-D4C4-DDFDAB7B5B2C}"/>
              </a:ext>
            </a:extLst>
          </p:cNvPr>
          <p:cNvSpPr>
            <a:spLocks noGrp="1"/>
          </p:cNvSpPr>
          <p:nvPr>
            <p:ph type="title"/>
          </p:nvPr>
        </p:nvSpPr>
        <p:spPr/>
        <p:txBody>
          <a:bodyPr rtlCol="0"/>
          <a:lstStyle>
            <a:defPPr>
              <a:defRPr lang="it-IT"/>
            </a:defPPr>
          </a:lstStyle>
          <a:p>
            <a:pPr rtl="0"/>
            <a:r>
              <a:rPr lang="it-IT" sz="4400" dirty="0" err="1"/>
              <a:t>Uncertainty</a:t>
            </a:r>
            <a:r>
              <a:rPr lang="it-IT" sz="4400" dirty="0"/>
              <a:t> </a:t>
            </a:r>
            <a:r>
              <a:rPr lang="it-IT" sz="4400" dirty="0" err="1"/>
              <a:t>maps</a:t>
            </a:r>
            <a:r>
              <a:rPr lang="it-IT" sz="4400" dirty="0"/>
              <a:t> in </a:t>
            </a:r>
            <a:r>
              <a:rPr lang="it-IT" sz="4400" dirty="0" err="1"/>
              <a:t>medical</a:t>
            </a:r>
            <a:r>
              <a:rPr lang="it-IT" sz="4400" dirty="0"/>
              <a:t> imaging </a:t>
            </a:r>
            <a:r>
              <a:rPr lang="it-IT" sz="4400" dirty="0" err="1"/>
              <a:t>segmentation</a:t>
            </a:r>
            <a:r>
              <a:rPr lang="it-IT" sz="4400" dirty="0"/>
              <a:t>: </a:t>
            </a:r>
            <a:br>
              <a:rPr lang="it-IT" sz="4400" dirty="0"/>
            </a:br>
            <a:r>
              <a:rPr lang="it-IT" sz="4400" dirty="0"/>
              <a:t>state of the art</a:t>
            </a:r>
          </a:p>
        </p:txBody>
      </p:sp>
      <p:sp>
        <p:nvSpPr>
          <p:cNvPr id="2" name="Sottotitolo 1">
            <a:extLst>
              <a:ext uri="{FF2B5EF4-FFF2-40B4-BE49-F238E27FC236}">
                <a16:creationId xmlns:a16="http://schemas.microsoft.com/office/drawing/2014/main" id="{A1307D8B-2864-21B6-1CE1-B605F29281C5}"/>
              </a:ext>
            </a:extLst>
          </p:cNvPr>
          <p:cNvSpPr>
            <a:spLocks noGrp="1"/>
          </p:cNvSpPr>
          <p:nvPr>
            <p:ph type="subTitle" idx="1"/>
          </p:nvPr>
        </p:nvSpPr>
        <p:spPr/>
        <p:txBody>
          <a:bodyPr rtlCol="0"/>
          <a:lstStyle>
            <a:defPPr>
              <a:defRPr lang="it-IT"/>
            </a:defPPr>
          </a:lstStyle>
          <a:p>
            <a:pPr rtl="0"/>
            <a:r>
              <a:rPr lang="it-IT" dirty="0" err="1"/>
              <a:t>wILLIAm</a:t>
            </a:r>
            <a:r>
              <a:rPr lang="it-IT" dirty="0"/>
              <a:t> </a:t>
            </a:r>
            <a:r>
              <a:rPr lang="it-IT" dirty="0" err="1"/>
              <a:t>bassolino</a:t>
            </a:r>
            <a:endParaRPr lang="it-IT" dirty="0"/>
          </a:p>
        </p:txBody>
      </p:sp>
    </p:spTree>
    <p:extLst>
      <p:ext uri="{BB962C8B-B14F-4D97-AF65-F5344CB8AC3E}">
        <p14:creationId xmlns:p14="http://schemas.microsoft.com/office/powerpoint/2010/main" val="8552154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ttangolo 18">
            <a:extLst>
              <a:ext uri="{FF2B5EF4-FFF2-40B4-BE49-F238E27FC236}">
                <a16:creationId xmlns:a16="http://schemas.microsoft.com/office/drawing/2014/main" id="{C2A42D7A-456D-B130-10D7-636ED349C8E8}"/>
              </a:ext>
            </a:extLst>
          </p:cNvPr>
          <p:cNvSpPr/>
          <p:nvPr/>
        </p:nvSpPr>
        <p:spPr>
          <a:xfrm>
            <a:off x="1138334" y="3380597"/>
            <a:ext cx="10465078" cy="289249"/>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it-IT" sz="3200"/>
          </a:p>
        </p:txBody>
      </p:sp>
      <p:sp>
        <p:nvSpPr>
          <p:cNvPr id="5" name="Segnaposto piè di pagina 4">
            <a:extLst>
              <a:ext uri="{FF2B5EF4-FFF2-40B4-BE49-F238E27FC236}">
                <a16:creationId xmlns:a16="http://schemas.microsoft.com/office/drawing/2014/main" id="{F0D8A8D9-0655-E1FF-7DED-F2EC492D6EE1}"/>
              </a:ext>
            </a:extLst>
          </p:cNvPr>
          <p:cNvSpPr>
            <a:spLocks noGrp="1"/>
          </p:cNvSpPr>
          <p:nvPr>
            <p:ph type="ftr" sz="quarter" idx="11"/>
          </p:nvPr>
        </p:nvSpPr>
        <p:spPr/>
        <p:txBody>
          <a:bodyPr rtlCol="0"/>
          <a:lstStyle>
            <a:defPPr>
              <a:defRPr lang="it-IT"/>
            </a:defPPr>
          </a:lstStyle>
          <a:p>
            <a:pPr rtl="0"/>
            <a:r>
              <a:rPr lang="it-IT" dirty="0"/>
              <a:t>Explainability in deep learning</a:t>
            </a:r>
          </a:p>
        </p:txBody>
      </p:sp>
      <p:sp>
        <p:nvSpPr>
          <p:cNvPr id="6" name="Segnaposto testo 5">
            <a:extLst>
              <a:ext uri="{FF2B5EF4-FFF2-40B4-BE49-F238E27FC236}">
                <a16:creationId xmlns:a16="http://schemas.microsoft.com/office/drawing/2014/main" id="{8A56D8AC-E390-DBD3-E5E6-5C36EE1E422A}"/>
              </a:ext>
            </a:extLst>
          </p:cNvPr>
          <p:cNvSpPr>
            <a:spLocks noGrp="1"/>
          </p:cNvSpPr>
          <p:nvPr>
            <p:ph type="body" sz="quarter" idx="16"/>
          </p:nvPr>
        </p:nvSpPr>
        <p:spPr>
          <a:xfrm>
            <a:off x="1138333" y="305310"/>
            <a:ext cx="10465077" cy="403817"/>
          </a:xfrm>
        </p:spPr>
        <p:txBody>
          <a:bodyPr rtlCol="0"/>
          <a:lstStyle>
            <a:defPPr>
              <a:defRPr lang="it-IT"/>
            </a:defPPr>
          </a:lstStyle>
          <a:p>
            <a:pPr rtl="0"/>
            <a:r>
              <a:rPr lang="it-IT" sz="2000" b="1" spc="0" dirty="0"/>
              <a:t>Plots and </a:t>
            </a:r>
            <a:r>
              <a:rPr lang="it-IT" sz="2000" b="1" spc="0" dirty="0" err="1"/>
              <a:t>measures</a:t>
            </a:r>
            <a:endParaRPr lang="it-IT" sz="2000" b="1" spc="0" dirty="0"/>
          </a:p>
        </p:txBody>
      </p:sp>
      <p:sp>
        <p:nvSpPr>
          <p:cNvPr id="7" name="Segnaposto testo 6">
            <a:extLst>
              <a:ext uri="{FF2B5EF4-FFF2-40B4-BE49-F238E27FC236}">
                <a16:creationId xmlns:a16="http://schemas.microsoft.com/office/drawing/2014/main" id="{E09179A7-F937-7895-8FC1-19E3BCFE6A3B}"/>
              </a:ext>
            </a:extLst>
          </p:cNvPr>
          <p:cNvSpPr>
            <a:spLocks noGrp="1"/>
          </p:cNvSpPr>
          <p:nvPr>
            <p:ph type="body" sz="quarter" idx="17"/>
          </p:nvPr>
        </p:nvSpPr>
        <p:spPr>
          <a:xfrm>
            <a:off x="1204511" y="877080"/>
            <a:ext cx="1795363" cy="289250"/>
          </a:xfrm>
        </p:spPr>
        <p:txBody>
          <a:bodyPr rtlCol="0"/>
          <a:lstStyle>
            <a:defPPr>
              <a:defRPr lang="it-IT"/>
            </a:defPPr>
          </a:lstStyle>
          <a:p>
            <a:pPr rtl="0">
              <a:lnSpc>
                <a:spcPct val="100000"/>
              </a:lnSpc>
              <a:spcBef>
                <a:spcPts val="0"/>
              </a:spcBef>
              <a:spcAft>
                <a:spcPts val="0"/>
              </a:spcAft>
              <a:buSzPct val="95000"/>
            </a:pPr>
            <a:r>
              <a:rPr lang="en-GB" sz="1800" dirty="0"/>
              <a:t>N=20 was chosen </a:t>
            </a:r>
            <a:r>
              <a:rPr lang="en-GB" sz="1800" dirty="0">
                <a:sym typeface="Wingdings" panose="05000000000000000000" pitchFamily="2" charset="2"/>
              </a:rPr>
              <a:t></a:t>
            </a:r>
            <a:endParaRPr lang="it-IT" sz="1800" dirty="0"/>
          </a:p>
        </p:txBody>
      </p:sp>
      <p:pic>
        <p:nvPicPr>
          <p:cNvPr id="16" name="Segnaposto contenuto 25" descr="Vista al microscopio di un materiale in sospensione simile a una bolla con acqua al suo interno">
            <a:extLst>
              <a:ext uri="{FF2B5EF4-FFF2-40B4-BE49-F238E27FC236}">
                <a16:creationId xmlns:a16="http://schemas.microsoft.com/office/drawing/2014/main" id="{B083ED63-584D-2579-2721-B716F3BC8F6B}"/>
              </a:ext>
            </a:extLst>
          </p:cNvPr>
          <p:cNvPicPr>
            <a:picLocks noGrp="1" noChangeAspect="1"/>
          </p:cNvPicPr>
          <p:nvPr>
            <p:ph type="pic" sz="quarter" idx="30"/>
          </p:nvPr>
        </p:nvPicPr>
        <p:blipFill>
          <a:blip r:embed="rId3">
            <a:alphaModFix amt="70000"/>
            <a:duotone>
              <a:schemeClr val="accent3">
                <a:shade val="45000"/>
                <a:satMod val="135000"/>
              </a:schemeClr>
              <a:prstClr val="white"/>
            </a:duotone>
            <a:extLst>
              <a:ext uri="{28A0092B-C50C-407E-A947-70E740481C1C}">
                <a14:useLocalDpi xmlns:a14="http://schemas.microsoft.com/office/drawing/2010/main" val="0"/>
              </a:ext>
            </a:extLst>
          </a:blip>
          <a:srcRect/>
          <a:stretch/>
        </p:blipFill>
        <p:spPr>
          <a:xfrm>
            <a:off x="0" y="5195939"/>
            <a:ext cx="12188825" cy="1682750"/>
          </a:xfrm>
          <a:custGeom>
            <a:avLst/>
            <a:gdLst>
              <a:gd name="connsiteX0" fmla="*/ 0 w 12192000"/>
              <a:gd name="connsiteY0" fmla="*/ 0 h 1588010"/>
              <a:gd name="connsiteX1" fmla="*/ 12192000 w 12192000"/>
              <a:gd name="connsiteY1" fmla="*/ 0 h 1588010"/>
              <a:gd name="connsiteX2" fmla="*/ 12192000 w 12192000"/>
              <a:gd name="connsiteY2" fmla="*/ 1588010 h 1588010"/>
              <a:gd name="connsiteX3" fmla="*/ 0 w 12192000"/>
              <a:gd name="connsiteY3" fmla="*/ 1588010 h 1588010"/>
            </a:gdLst>
            <a:ahLst/>
            <a:cxnLst>
              <a:cxn ang="0">
                <a:pos x="connsiteX0" y="connsiteY0"/>
              </a:cxn>
              <a:cxn ang="0">
                <a:pos x="connsiteX1" y="connsiteY1"/>
              </a:cxn>
              <a:cxn ang="0">
                <a:pos x="connsiteX2" y="connsiteY2"/>
              </a:cxn>
              <a:cxn ang="0">
                <a:pos x="connsiteX3" y="connsiteY3"/>
              </a:cxn>
            </a:cxnLst>
            <a:rect l="l" t="t" r="r" b="b"/>
            <a:pathLst>
              <a:path w="12192000" h="1588010">
                <a:moveTo>
                  <a:pt x="0" y="0"/>
                </a:moveTo>
                <a:lnTo>
                  <a:pt x="12192000" y="0"/>
                </a:lnTo>
                <a:lnTo>
                  <a:pt x="12192000" y="1588010"/>
                </a:lnTo>
                <a:lnTo>
                  <a:pt x="0" y="1588010"/>
                </a:lnTo>
                <a:close/>
              </a:path>
            </a:pathLst>
          </a:custGeom>
          <a:solidFill>
            <a:schemeClr val="accent2"/>
          </a:solidFill>
        </p:spPr>
      </p:pic>
      <p:cxnSp>
        <p:nvCxnSpPr>
          <p:cNvPr id="17" name="Connettore diritto 16">
            <a:extLst>
              <a:ext uri="{FF2B5EF4-FFF2-40B4-BE49-F238E27FC236}">
                <a16:creationId xmlns:a16="http://schemas.microsoft.com/office/drawing/2014/main" id="{8488A0F8-E720-D31B-750D-634FA849B5A9}"/>
              </a:ext>
              <a:ext uri="{C183D7F6-B498-43B3-948B-1728B52AA6E4}">
                <adec:decorative xmlns:adec="http://schemas.microsoft.com/office/drawing/2017/decorative" val="1"/>
              </a:ext>
            </a:extLst>
          </p:cNvPr>
          <p:cNvCxnSpPr>
            <a:cxnSpLocks/>
          </p:cNvCxnSpPr>
          <p:nvPr/>
        </p:nvCxnSpPr>
        <p:spPr>
          <a:xfrm>
            <a:off x="649224" y="5172458"/>
            <a:ext cx="0" cy="618742"/>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Segnaposto numero diapositiva 3">
            <a:extLst>
              <a:ext uri="{FF2B5EF4-FFF2-40B4-BE49-F238E27FC236}">
                <a16:creationId xmlns:a16="http://schemas.microsoft.com/office/drawing/2014/main" id="{B63EE887-A172-F01E-98D1-8781769CBEDE}"/>
              </a:ext>
            </a:extLst>
          </p:cNvPr>
          <p:cNvSpPr>
            <a:spLocks noGrp="1"/>
          </p:cNvSpPr>
          <p:nvPr>
            <p:ph type="sldNum" sz="quarter" idx="10"/>
          </p:nvPr>
        </p:nvSpPr>
        <p:spPr/>
        <p:txBody>
          <a:bodyPr rtlCol="0"/>
          <a:lstStyle>
            <a:defPPr>
              <a:defRPr lang="it-IT"/>
            </a:defPPr>
          </a:lstStyle>
          <a:p>
            <a:pPr rtl="0"/>
            <a:fld id="{75DF2D63-3FF5-D547-96B9-BE9CCD1ABA58}" type="slidenum">
              <a:rPr lang="it-IT" smtClean="0"/>
              <a:pPr rtl="0"/>
              <a:t>10</a:t>
            </a:fld>
            <a:endParaRPr lang="it-IT"/>
          </a:p>
        </p:txBody>
      </p:sp>
      <p:sp>
        <p:nvSpPr>
          <p:cNvPr id="2" name="CasellaDiTesto 1">
            <a:extLst>
              <a:ext uri="{FF2B5EF4-FFF2-40B4-BE49-F238E27FC236}">
                <a16:creationId xmlns:a16="http://schemas.microsoft.com/office/drawing/2014/main" id="{B74020A2-FECB-A150-9D57-7581C44F8678}"/>
              </a:ext>
            </a:extLst>
          </p:cNvPr>
          <p:cNvSpPr txBox="1"/>
          <p:nvPr/>
        </p:nvSpPr>
        <p:spPr>
          <a:xfrm>
            <a:off x="968094" y="6567129"/>
            <a:ext cx="11223907" cy="307777"/>
          </a:xfrm>
          <a:prstGeom prst="rect">
            <a:avLst/>
          </a:prstGeom>
          <a:noFill/>
        </p:spPr>
        <p:txBody>
          <a:bodyPr wrap="square">
            <a:spAutoFit/>
          </a:bodyPr>
          <a:lstStyle/>
          <a:p>
            <a:pPr algn="r" rtl="0">
              <a:lnSpc>
                <a:spcPct val="100000"/>
              </a:lnSpc>
              <a:spcBef>
                <a:spcPts val="0"/>
              </a:spcBef>
              <a:spcAft>
                <a:spcPts val="0"/>
              </a:spcAft>
              <a:buSzPct val="95000"/>
            </a:pPr>
            <a:r>
              <a:rPr lang="en-GB" sz="1400" dirty="0"/>
              <a:t>Aleatoric uncertainty estimation with test-time augmentation for medical image segmentation with convolutional neural networks – Wang et al. 2019</a:t>
            </a:r>
          </a:p>
        </p:txBody>
      </p:sp>
      <p:pic>
        <p:nvPicPr>
          <p:cNvPr id="9" name="Immagine 8">
            <a:extLst>
              <a:ext uri="{FF2B5EF4-FFF2-40B4-BE49-F238E27FC236}">
                <a16:creationId xmlns:a16="http://schemas.microsoft.com/office/drawing/2014/main" id="{1A18918E-CD15-E21D-A2AF-EF10D848CC9D}"/>
              </a:ext>
            </a:extLst>
          </p:cNvPr>
          <p:cNvPicPr>
            <a:picLocks noChangeAspect="1"/>
          </p:cNvPicPr>
          <p:nvPr/>
        </p:nvPicPr>
        <p:blipFill>
          <a:blip r:embed="rId4"/>
          <a:stretch>
            <a:fillRect/>
          </a:stretch>
        </p:blipFill>
        <p:spPr>
          <a:xfrm>
            <a:off x="3176337" y="865117"/>
            <a:ext cx="8742560" cy="2740206"/>
          </a:xfrm>
          <a:prstGeom prst="rect">
            <a:avLst/>
          </a:prstGeom>
        </p:spPr>
      </p:pic>
      <p:pic>
        <p:nvPicPr>
          <p:cNvPr id="8" name="Immagine 7">
            <a:extLst>
              <a:ext uri="{FF2B5EF4-FFF2-40B4-BE49-F238E27FC236}">
                <a16:creationId xmlns:a16="http://schemas.microsoft.com/office/drawing/2014/main" id="{FD677DF0-4213-9A18-7221-404BB397952A}"/>
              </a:ext>
            </a:extLst>
          </p:cNvPr>
          <p:cNvPicPr>
            <a:picLocks noChangeAspect="1"/>
          </p:cNvPicPr>
          <p:nvPr/>
        </p:nvPicPr>
        <p:blipFill>
          <a:blip r:embed="rId5"/>
          <a:stretch>
            <a:fillRect/>
          </a:stretch>
        </p:blipFill>
        <p:spPr>
          <a:xfrm>
            <a:off x="795712" y="4118310"/>
            <a:ext cx="8593069" cy="2434380"/>
          </a:xfrm>
          <a:prstGeom prst="rect">
            <a:avLst/>
          </a:prstGeom>
        </p:spPr>
      </p:pic>
      <p:sp>
        <p:nvSpPr>
          <p:cNvPr id="10" name="Segnaposto testo 6">
            <a:extLst>
              <a:ext uri="{FF2B5EF4-FFF2-40B4-BE49-F238E27FC236}">
                <a16:creationId xmlns:a16="http://schemas.microsoft.com/office/drawing/2014/main" id="{56F0F4FB-649F-E30B-711F-B86DABA355B9}"/>
              </a:ext>
            </a:extLst>
          </p:cNvPr>
          <p:cNvSpPr txBox="1">
            <a:spLocks/>
          </p:cNvSpPr>
          <p:nvPr/>
        </p:nvSpPr>
        <p:spPr>
          <a:xfrm>
            <a:off x="9569024" y="4118310"/>
            <a:ext cx="2349873" cy="1512005"/>
          </a:xfrm>
          <a:prstGeom prst="rect">
            <a:avLst/>
          </a:prstGeom>
        </p:spPr>
        <p:txBody>
          <a:bodyPr vert="horz" lIns="0" tIns="0" rIns="0" bIns="0" rtlCol="0" anchor="t">
            <a:noAutofit/>
          </a:bodyPr>
          <a:lstStyle>
            <a:defPPr>
              <a:defRPr lang="it-IT"/>
            </a:defPPr>
            <a:lvl1pPr marL="0" indent="0" algn="l" defTabSz="914400" rtl="0" eaLnBrk="1" latinLnBrk="0" hangingPunct="1">
              <a:lnSpc>
                <a:spcPts val="1580"/>
              </a:lnSpc>
              <a:spcBef>
                <a:spcPts val="0"/>
              </a:spcBef>
              <a:buFont typeface="Arial" panose="020B0604020202020204" pitchFamily="34" charset="0"/>
              <a:buNone/>
              <a:defRPr lang="it-IT" sz="1400" b="0" i="0" kern="12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it-IT" sz="2000" b="0" i="0" kern="1200" baseline="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it-IT" sz="1800" b="0" i="0" kern="1200" baseline="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it-IT" sz="1600" b="0" i="0" kern="1200" baseline="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it-IT" sz="1400" b="0" i="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9pPr>
          </a:lstStyle>
          <a:p>
            <a:pPr>
              <a:lnSpc>
                <a:spcPct val="100000"/>
              </a:lnSpc>
              <a:buSzPct val="95000"/>
            </a:pPr>
            <a:r>
              <a:rPr lang="en-GB" sz="1800" dirty="0">
                <a:sym typeface="Wingdings" panose="05000000000000000000" pitchFamily="2" charset="2"/>
              </a:rPr>
              <a:t> </a:t>
            </a:r>
            <a:r>
              <a:rPr lang="en-GB" sz="1800" dirty="0"/>
              <a:t>Plot that shows the dices distribution of the N different inferences on 5 different images</a:t>
            </a:r>
          </a:p>
        </p:txBody>
      </p:sp>
    </p:spTree>
    <p:extLst>
      <p:ext uri="{BB962C8B-B14F-4D97-AF65-F5344CB8AC3E}">
        <p14:creationId xmlns:p14="http://schemas.microsoft.com/office/powerpoint/2010/main" val="40964725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B34F0D0-C504-4002-5068-BD18D40E1ABC}"/>
              </a:ext>
            </a:extLst>
          </p:cNvPr>
          <p:cNvSpPr>
            <a:spLocks noGrp="1"/>
          </p:cNvSpPr>
          <p:nvPr>
            <p:ph type="title"/>
          </p:nvPr>
        </p:nvSpPr>
        <p:spPr/>
        <p:txBody>
          <a:bodyPr/>
          <a:lstStyle/>
          <a:p>
            <a:r>
              <a:rPr lang="it-IT" sz="2400" b="1" spc="0" dirty="0"/>
              <a:t>In-</a:t>
            </a:r>
            <a:r>
              <a:rPr lang="it-IT" sz="2400" b="1" spc="0" dirty="0" err="1"/>
              <a:t>depth</a:t>
            </a:r>
            <a:r>
              <a:rPr lang="it-IT" sz="2400" b="1" spc="0" dirty="0"/>
              <a:t> </a:t>
            </a:r>
            <a:r>
              <a:rPr lang="it-IT" sz="2400" b="1" spc="0" dirty="0" err="1"/>
              <a:t>analysis</a:t>
            </a:r>
            <a:r>
              <a:rPr lang="it-IT" sz="2400" b="1" spc="0" dirty="0"/>
              <a:t>: [3]</a:t>
            </a:r>
            <a:endParaRPr lang="it-IT" sz="2400" b="1" dirty="0"/>
          </a:p>
        </p:txBody>
      </p:sp>
      <p:sp>
        <p:nvSpPr>
          <p:cNvPr id="3" name="Segnaposto testo 2">
            <a:extLst>
              <a:ext uri="{FF2B5EF4-FFF2-40B4-BE49-F238E27FC236}">
                <a16:creationId xmlns:a16="http://schemas.microsoft.com/office/drawing/2014/main" id="{EEEF0CB7-5979-252F-3217-EFCB07667662}"/>
              </a:ext>
            </a:extLst>
          </p:cNvPr>
          <p:cNvSpPr>
            <a:spLocks noGrp="1"/>
          </p:cNvSpPr>
          <p:nvPr>
            <p:ph type="body" idx="1"/>
          </p:nvPr>
        </p:nvSpPr>
        <p:spPr>
          <a:xfrm>
            <a:off x="6095999" y="176133"/>
            <a:ext cx="4951445" cy="301752"/>
          </a:xfrm>
        </p:spPr>
        <p:txBody>
          <a:bodyPr/>
          <a:lstStyle/>
          <a:p>
            <a:r>
              <a:rPr lang="en-GB" sz="1400" dirty="0"/>
              <a:t>Uncertainty measure</a:t>
            </a:r>
          </a:p>
        </p:txBody>
      </p:sp>
      <p:sp>
        <p:nvSpPr>
          <p:cNvPr id="4" name="Segnaposto contenuto 3">
            <a:extLst>
              <a:ext uri="{FF2B5EF4-FFF2-40B4-BE49-F238E27FC236}">
                <a16:creationId xmlns:a16="http://schemas.microsoft.com/office/drawing/2014/main" id="{FB0DD072-E1A9-EFCA-1699-4B5A85D6BE24}"/>
              </a:ext>
            </a:extLst>
          </p:cNvPr>
          <p:cNvSpPr>
            <a:spLocks noGrp="1"/>
          </p:cNvSpPr>
          <p:nvPr>
            <p:ph sz="half" idx="2"/>
          </p:nvPr>
        </p:nvSpPr>
        <p:spPr>
          <a:xfrm>
            <a:off x="6086933" y="587286"/>
            <a:ext cx="5846407" cy="1316108"/>
          </a:xfrm>
        </p:spPr>
        <p:txBody>
          <a:bodyPr/>
          <a:lstStyle/>
          <a:p>
            <a:pPr>
              <a:spcBef>
                <a:spcPts val="100"/>
              </a:spcBef>
            </a:pPr>
            <a:r>
              <a:rPr lang="en-GB" dirty="0"/>
              <a:t>This work introduced a </a:t>
            </a:r>
            <a:r>
              <a:rPr lang="en-GB" dirty="0" err="1"/>
              <a:t>UNet</a:t>
            </a:r>
            <a:r>
              <a:rPr lang="en-GB" dirty="0"/>
              <a:t>-based Bayesian deep-learning (BDL) model to segment potentially malignant and malignant lesion areas in the oral cavity. The model can quantify uncertainty in predictions.</a:t>
            </a:r>
          </a:p>
          <a:p>
            <a:pPr>
              <a:spcBef>
                <a:spcPts val="100"/>
              </a:spcBef>
            </a:pPr>
            <a:endParaRPr lang="en-GB" dirty="0"/>
          </a:p>
          <a:p>
            <a:pPr>
              <a:spcBef>
                <a:spcPts val="100"/>
              </a:spcBef>
            </a:pPr>
            <a:r>
              <a:rPr lang="en-GB" dirty="0"/>
              <a:t>The uncertainty is obtained by calculating the variance:</a:t>
            </a:r>
          </a:p>
        </p:txBody>
      </p:sp>
      <p:sp>
        <p:nvSpPr>
          <p:cNvPr id="7" name="Segnaposto numero diapositiva 6">
            <a:extLst>
              <a:ext uri="{FF2B5EF4-FFF2-40B4-BE49-F238E27FC236}">
                <a16:creationId xmlns:a16="http://schemas.microsoft.com/office/drawing/2014/main" id="{C2312A23-8BC5-FAD9-4454-5C4BB047516E}"/>
              </a:ext>
            </a:extLst>
          </p:cNvPr>
          <p:cNvSpPr>
            <a:spLocks noGrp="1"/>
          </p:cNvSpPr>
          <p:nvPr>
            <p:ph type="sldNum" sz="quarter" idx="11"/>
          </p:nvPr>
        </p:nvSpPr>
        <p:spPr/>
        <p:txBody>
          <a:bodyPr/>
          <a:lstStyle/>
          <a:p>
            <a:pPr rtl="0"/>
            <a:fld id="{75DF2D63-3FF5-D547-96B9-BE9CCD1ABA58}" type="slidenum">
              <a:rPr lang="it-IT" smtClean="0"/>
              <a:t>11</a:t>
            </a:fld>
            <a:endParaRPr lang="it-IT" dirty="0"/>
          </a:p>
        </p:txBody>
      </p:sp>
      <p:sp>
        <p:nvSpPr>
          <p:cNvPr id="8" name="Segnaposto piè di pagina 7">
            <a:extLst>
              <a:ext uri="{FF2B5EF4-FFF2-40B4-BE49-F238E27FC236}">
                <a16:creationId xmlns:a16="http://schemas.microsoft.com/office/drawing/2014/main" id="{872E7E6E-2EE1-4757-265E-536B1BB0F0F8}"/>
              </a:ext>
            </a:extLst>
          </p:cNvPr>
          <p:cNvSpPr>
            <a:spLocks noGrp="1"/>
          </p:cNvSpPr>
          <p:nvPr>
            <p:ph type="ftr" sz="quarter" idx="12"/>
          </p:nvPr>
        </p:nvSpPr>
        <p:spPr/>
        <p:txBody>
          <a:bodyPr/>
          <a:lstStyle/>
          <a:p>
            <a:pPr rtl="0"/>
            <a:r>
              <a:rPr lang="it-IT" dirty="0"/>
              <a:t>EXPLAINABILITY IN DEEP LEARNING</a:t>
            </a:r>
          </a:p>
        </p:txBody>
      </p:sp>
      <p:sp>
        <p:nvSpPr>
          <p:cNvPr id="11" name="CasellaDiTesto 10">
            <a:extLst>
              <a:ext uri="{FF2B5EF4-FFF2-40B4-BE49-F238E27FC236}">
                <a16:creationId xmlns:a16="http://schemas.microsoft.com/office/drawing/2014/main" id="{C585D4C3-512A-29DF-C686-FA89BD9BBE01}"/>
              </a:ext>
            </a:extLst>
          </p:cNvPr>
          <p:cNvSpPr txBox="1"/>
          <p:nvPr/>
        </p:nvSpPr>
        <p:spPr>
          <a:xfrm>
            <a:off x="968094" y="6567129"/>
            <a:ext cx="11223907" cy="307777"/>
          </a:xfrm>
          <a:prstGeom prst="rect">
            <a:avLst/>
          </a:prstGeom>
          <a:noFill/>
        </p:spPr>
        <p:txBody>
          <a:bodyPr wrap="square">
            <a:spAutoFit/>
          </a:bodyPr>
          <a:lstStyle/>
          <a:p>
            <a:pPr algn="r" rtl="0">
              <a:lnSpc>
                <a:spcPct val="100000"/>
              </a:lnSpc>
              <a:spcBef>
                <a:spcPts val="0"/>
              </a:spcBef>
              <a:spcAft>
                <a:spcPts val="0"/>
              </a:spcAft>
              <a:buSzPct val="95000"/>
            </a:pPr>
            <a:r>
              <a:rPr lang="en-GB" sz="1400" i="1" dirty="0"/>
              <a:t>Exploring uncertainty measures in convolutional neural network for semantic segmentation of oral cancer images </a:t>
            </a:r>
            <a:r>
              <a:rPr lang="en-GB" sz="1400" dirty="0"/>
              <a:t>– Song et al. 2022</a:t>
            </a:r>
          </a:p>
        </p:txBody>
      </p:sp>
      <p:grpSp>
        <p:nvGrpSpPr>
          <p:cNvPr id="15" name="Gruppo 14">
            <a:extLst>
              <a:ext uri="{FF2B5EF4-FFF2-40B4-BE49-F238E27FC236}">
                <a16:creationId xmlns:a16="http://schemas.microsoft.com/office/drawing/2014/main" id="{9E9F0046-4179-4194-87B8-A3206DF6A613}"/>
              </a:ext>
            </a:extLst>
          </p:cNvPr>
          <p:cNvGrpSpPr/>
          <p:nvPr/>
        </p:nvGrpSpPr>
        <p:grpSpPr>
          <a:xfrm>
            <a:off x="1298448" y="751623"/>
            <a:ext cx="3619814" cy="4386387"/>
            <a:chOff x="4286093" y="1709843"/>
            <a:chExt cx="3619814" cy="4386387"/>
          </a:xfrm>
        </p:grpSpPr>
        <p:pic>
          <p:nvPicPr>
            <p:cNvPr id="10" name="Immagine 9">
              <a:extLst>
                <a:ext uri="{FF2B5EF4-FFF2-40B4-BE49-F238E27FC236}">
                  <a16:creationId xmlns:a16="http://schemas.microsoft.com/office/drawing/2014/main" id="{53F99A4B-6795-867F-EAFE-5F57E7518612}"/>
                </a:ext>
              </a:extLst>
            </p:cNvPr>
            <p:cNvPicPr>
              <a:picLocks noChangeAspect="1"/>
            </p:cNvPicPr>
            <p:nvPr/>
          </p:nvPicPr>
          <p:blipFill rotWithShape="1">
            <a:blip r:embed="rId2"/>
            <a:srcRect b="72684"/>
            <a:stretch/>
          </p:blipFill>
          <p:spPr>
            <a:xfrm>
              <a:off x="4286093" y="1709843"/>
              <a:ext cx="3619814" cy="1457117"/>
            </a:xfrm>
            <a:prstGeom prst="rect">
              <a:avLst/>
            </a:prstGeom>
          </p:spPr>
        </p:pic>
        <p:pic>
          <p:nvPicPr>
            <p:cNvPr id="13" name="Immagine 12">
              <a:extLst>
                <a:ext uri="{FF2B5EF4-FFF2-40B4-BE49-F238E27FC236}">
                  <a16:creationId xmlns:a16="http://schemas.microsoft.com/office/drawing/2014/main" id="{AFB0AFDB-96A1-2666-8EE2-940DD1F850E3}"/>
                </a:ext>
              </a:extLst>
            </p:cNvPr>
            <p:cNvPicPr>
              <a:picLocks noChangeAspect="1"/>
            </p:cNvPicPr>
            <p:nvPr/>
          </p:nvPicPr>
          <p:blipFill rotWithShape="1">
            <a:blip r:embed="rId2"/>
            <a:srcRect t="45905"/>
            <a:stretch/>
          </p:blipFill>
          <p:spPr>
            <a:xfrm>
              <a:off x="4286093" y="3210559"/>
              <a:ext cx="3619814" cy="2885671"/>
            </a:xfrm>
            <a:prstGeom prst="rect">
              <a:avLst/>
            </a:prstGeom>
          </p:spPr>
        </p:pic>
      </p:grpSp>
      <p:pic>
        <p:nvPicPr>
          <p:cNvPr id="17" name="Immagine 16">
            <a:extLst>
              <a:ext uri="{FF2B5EF4-FFF2-40B4-BE49-F238E27FC236}">
                <a16:creationId xmlns:a16="http://schemas.microsoft.com/office/drawing/2014/main" id="{8E69E256-FB6A-735C-E2BC-C503683AC38F}"/>
              </a:ext>
            </a:extLst>
          </p:cNvPr>
          <p:cNvPicPr>
            <a:picLocks noChangeAspect="1"/>
          </p:cNvPicPr>
          <p:nvPr/>
        </p:nvPicPr>
        <p:blipFill>
          <a:blip r:embed="rId3"/>
          <a:stretch>
            <a:fillRect/>
          </a:stretch>
        </p:blipFill>
        <p:spPr>
          <a:xfrm>
            <a:off x="7381452" y="1903394"/>
            <a:ext cx="2362405" cy="457240"/>
          </a:xfrm>
          <a:prstGeom prst="rect">
            <a:avLst/>
          </a:prstGeom>
        </p:spPr>
      </p:pic>
      <p:sp>
        <p:nvSpPr>
          <p:cNvPr id="18" name="Segnaposto contenuto 3">
            <a:extLst>
              <a:ext uri="{FF2B5EF4-FFF2-40B4-BE49-F238E27FC236}">
                <a16:creationId xmlns:a16="http://schemas.microsoft.com/office/drawing/2014/main" id="{D20B51AD-8674-C150-F287-27E17812EEFC}"/>
              </a:ext>
            </a:extLst>
          </p:cNvPr>
          <p:cNvSpPr txBox="1">
            <a:spLocks/>
          </p:cNvSpPr>
          <p:nvPr/>
        </p:nvSpPr>
        <p:spPr>
          <a:xfrm>
            <a:off x="6095999" y="2438402"/>
            <a:ext cx="5846407" cy="457240"/>
          </a:xfrm>
          <a:prstGeom prst="rect">
            <a:avLst/>
          </a:prstGeom>
        </p:spPr>
        <p:txBody>
          <a:bodyPr vert="horz" lIns="0" tIns="0" rIns="0" bIns="0" rtlCol="0">
            <a:noAutofit/>
          </a:bodyPr>
          <a:lstStyle>
            <a:defPPr>
              <a:defRPr lang="it-IT"/>
            </a:defPPr>
            <a:lvl1pPr marL="0" indent="0" algn="l" defTabSz="914400" rtl="0" eaLnBrk="1" latinLnBrk="0" hangingPunct="1">
              <a:lnSpc>
                <a:spcPct val="100000"/>
              </a:lnSpc>
              <a:spcBef>
                <a:spcPts val="1000"/>
              </a:spcBef>
              <a:buFont typeface="Arial" panose="020B0604020202020204" pitchFamily="34" charset="0"/>
              <a:buNone/>
              <a:defRPr lang="it-IT" sz="1400" b="0" i="0" kern="1200" baseline="0">
                <a:solidFill>
                  <a:schemeClr val="tx1"/>
                </a:solidFill>
                <a:latin typeface="+mn-lt"/>
                <a:ea typeface="+mn-ea"/>
                <a:cs typeface="+mn-cs"/>
              </a:defRPr>
            </a:lvl1pPr>
            <a:lvl2pPr marL="228600" indent="-228600" algn="l" defTabSz="914400" rtl="0" eaLnBrk="1" latinLnBrk="0" hangingPunct="1">
              <a:lnSpc>
                <a:spcPct val="100000"/>
              </a:lnSpc>
              <a:spcBef>
                <a:spcPts val="500"/>
              </a:spcBef>
              <a:buFont typeface="Arial" panose="020B0604020202020204" pitchFamily="34" charset="0"/>
              <a:buChar char="•"/>
              <a:defRPr lang="it-IT" sz="1400" b="0" i="0" kern="1200" baseline="0">
                <a:solidFill>
                  <a:schemeClr val="tx1"/>
                </a:solidFill>
                <a:latin typeface="+mn-lt"/>
                <a:ea typeface="+mn-ea"/>
                <a:cs typeface="+mn-cs"/>
              </a:defRPr>
            </a:lvl2pPr>
            <a:lvl3pPr marL="457200" indent="-228600" algn="l" defTabSz="914400" rtl="0" eaLnBrk="1" latinLnBrk="0" hangingPunct="1">
              <a:lnSpc>
                <a:spcPct val="100000"/>
              </a:lnSpc>
              <a:spcBef>
                <a:spcPts val="500"/>
              </a:spcBef>
              <a:buFont typeface="Arial" panose="020B0604020202020204" pitchFamily="34" charset="0"/>
              <a:buChar char="•"/>
              <a:defRPr lang="it-IT" sz="1400" b="0" i="0" kern="1200" baseline="0">
                <a:solidFill>
                  <a:schemeClr val="tx1"/>
                </a:solidFill>
                <a:latin typeface="+mn-lt"/>
                <a:ea typeface="+mn-ea"/>
                <a:cs typeface="+mn-cs"/>
              </a:defRPr>
            </a:lvl3pPr>
            <a:lvl4pPr marL="685800" indent="-228600" algn="l" defTabSz="914400" rtl="0" eaLnBrk="1" latinLnBrk="0" hangingPunct="1">
              <a:lnSpc>
                <a:spcPct val="100000"/>
              </a:lnSpc>
              <a:spcBef>
                <a:spcPts val="500"/>
              </a:spcBef>
              <a:buFont typeface="Arial" panose="020B0604020202020204" pitchFamily="34" charset="0"/>
              <a:buChar char="•"/>
              <a:defRPr lang="it-IT" sz="1400" b="0" i="0" kern="1200" baseline="0">
                <a:solidFill>
                  <a:schemeClr val="tx1"/>
                </a:solidFill>
                <a:latin typeface="+mn-lt"/>
                <a:ea typeface="+mn-ea"/>
                <a:cs typeface="+mn-cs"/>
              </a:defRPr>
            </a:lvl4pPr>
            <a:lvl5pPr marL="1143000" indent="-228600" algn="l" defTabSz="914400" rtl="0" eaLnBrk="1" latinLnBrk="0" hangingPunct="1">
              <a:lnSpc>
                <a:spcPct val="100000"/>
              </a:lnSpc>
              <a:spcBef>
                <a:spcPts val="500"/>
              </a:spcBef>
              <a:buFont typeface="Arial" panose="020B0604020202020204" pitchFamily="34" charset="0"/>
              <a:buChar char="•"/>
              <a:defRPr lang="it-IT" sz="1400" b="0" i="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9pPr>
          </a:lstStyle>
          <a:p>
            <a:pPr>
              <a:spcBef>
                <a:spcPts val="100"/>
              </a:spcBef>
            </a:pPr>
            <a:r>
              <a:rPr lang="en-GB" dirty="0"/>
              <a:t>where p(</a:t>
            </a:r>
            <a:r>
              <a:rPr lang="en-GB" dirty="0" err="1"/>
              <a:t>y|x</a:t>
            </a:r>
            <a:r>
              <a:rPr lang="en-GB" dirty="0"/>
              <a:t>*,W</a:t>
            </a:r>
            <a:r>
              <a:rPr lang="en-GB" baseline="-25000" dirty="0"/>
              <a:t>i</a:t>
            </a:r>
            <a:r>
              <a:rPr lang="en-GB" dirty="0"/>
              <a:t> ) represents σ times </a:t>
            </a:r>
            <a:r>
              <a:rPr lang="en-GB" dirty="0" err="1"/>
              <a:t>softmax</a:t>
            </a:r>
            <a:r>
              <a:rPr lang="en-GB" dirty="0"/>
              <a:t> output with different weights W</a:t>
            </a:r>
            <a:r>
              <a:rPr lang="en-GB" baseline="-25000" dirty="0"/>
              <a:t>i</a:t>
            </a:r>
            <a:r>
              <a:rPr lang="en-GB" dirty="0"/>
              <a:t> of input x and p(</a:t>
            </a:r>
            <a:r>
              <a:rPr lang="en-GB" dirty="0" err="1"/>
              <a:t>y|x</a:t>
            </a:r>
            <a:r>
              <a:rPr lang="en-GB" dirty="0"/>
              <a:t>*,X,Y) is the predictive posterior mean of input x*.</a:t>
            </a:r>
          </a:p>
        </p:txBody>
      </p:sp>
      <p:sp>
        <p:nvSpPr>
          <p:cNvPr id="20" name="Segnaposto contenuto 3">
            <a:extLst>
              <a:ext uri="{FF2B5EF4-FFF2-40B4-BE49-F238E27FC236}">
                <a16:creationId xmlns:a16="http://schemas.microsoft.com/office/drawing/2014/main" id="{1BD192C1-A05A-5CA8-B608-8F71582A3531}"/>
              </a:ext>
            </a:extLst>
          </p:cNvPr>
          <p:cNvSpPr txBox="1">
            <a:spLocks/>
          </p:cNvSpPr>
          <p:nvPr/>
        </p:nvSpPr>
        <p:spPr>
          <a:xfrm>
            <a:off x="6086932" y="3388576"/>
            <a:ext cx="5846407" cy="760795"/>
          </a:xfrm>
          <a:prstGeom prst="rect">
            <a:avLst/>
          </a:prstGeom>
        </p:spPr>
        <p:txBody>
          <a:bodyPr vert="horz" lIns="0" tIns="0" rIns="0" bIns="0" rtlCol="0">
            <a:noAutofit/>
          </a:bodyPr>
          <a:lstStyle>
            <a:defPPr>
              <a:defRPr lang="it-IT"/>
            </a:defPPr>
            <a:lvl1pPr marL="0" indent="0" algn="l" defTabSz="914400" rtl="0" eaLnBrk="1" latinLnBrk="0" hangingPunct="1">
              <a:lnSpc>
                <a:spcPct val="100000"/>
              </a:lnSpc>
              <a:spcBef>
                <a:spcPts val="1000"/>
              </a:spcBef>
              <a:buFont typeface="Arial" panose="020B0604020202020204" pitchFamily="34" charset="0"/>
              <a:buNone/>
              <a:defRPr lang="it-IT" sz="1400" b="0" i="0" kern="1200" baseline="0">
                <a:solidFill>
                  <a:schemeClr val="tx1"/>
                </a:solidFill>
                <a:latin typeface="+mn-lt"/>
                <a:ea typeface="+mn-ea"/>
                <a:cs typeface="+mn-cs"/>
              </a:defRPr>
            </a:lvl1pPr>
            <a:lvl2pPr marL="228600" indent="-228600" algn="l" defTabSz="914400" rtl="0" eaLnBrk="1" latinLnBrk="0" hangingPunct="1">
              <a:lnSpc>
                <a:spcPct val="100000"/>
              </a:lnSpc>
              <a:spcBef>
                <a:spcPts val="500"/>
              </a:spcBef>
              <a:buFont typeface="Arial" panose="020B0604020202020204" pitchFamily="34" charset="0"/>
              <a:buChar char="•"/>
              <a:defRPr lang="it-IT" sz="1400" b="0" i="0" kern="1200" baseline="0">
                <a:solidFill>
                  <a:schemeClr val="tx1"/>
                </a:solidFill>
                <a:latin typeface="+mn-lt"/>
                <a:ea typeface="+mn-ea"/>
                <a:cs typeface="+mn-cs"/>
              </a:defRPr>
            </a:lvl2pPr>
            <a:lvl3pPr marL="457200" indent="-228600" algn="l" defTabSz="914400" rtl="0" eaLnBrk="1" latinLnBrk="0" hangingPunct="1">
              <a:lnSpc>
                <a:spcPct val="100000"/>
              </a:lnSpc>
              <a:spcBef>
                <a:spcPts val="500"/>
              </a:spcBef>
              <a:buFont typeface="Arial" panose="020B0604020202020204" pitchFamily="34" charset="0"/>
              <a:buChar char="•"/>
              <a:defRPr lang="it-IT" sz="1400" b="0" i="0" kern="1200" baseline="0">
                <a:solidFill>
                  <a:schemeClr val="tx1"/>
                </a:solidFill>
                <a:latin typeface="+mn-lt"/>
                <a:ea typeface="+mn-ea"/>
                <a:cs typeface="+mn-cs"/>
              </a:defRPr>
            </a:lvl3pPr>
            <a:lvl4pPr marL="685800" indent="-228600" algn="l" defTabSz="914400" rtl="0" eaLnBrk="1" latinLnBrk="0" hangingPunct="1">
              <a:lnSpc>
                <a:spcPct val="100000"/>
              </a:lnSpc>
              <a:spcBef>
                <a:spcPts val="500"/>
              </a:spcBef>
              <a:buFont typeface="Arial" panose="020B0604020202020204" pitchFamily="34" charset="0"/>
              <a:buChar char="•"/>
              <a:defRPr lang="it-IT" sz="1400" b="0" i="0" kern="1200" baseline="0">
                <a:solidFill>
                  <a:schemeClr val="tx1"/>
                </a:solidFill>
                <a:latin typeface="+mn-lt"/>
                <a:ea typeface="+mn-ea"/>
                <a:cs typeface="+mn-cs"/>
              </a:defRPr>
            </a:lvl4pPr>
            <a:lvl5pPr marL="1143000" indent="-228600" algn="l" defTabSz="914400" rtl="0" eaLnBrk="1" latinLnBrk="0" hangingPunct="1">
              <a:lnSpc>
                <a:spcPct val="100000"/>
              </a:lnSpc>
              <a:spcBef>
                <a:spcPts val="500"/>
              </a:spcBef>
              <a:buFont typeface="Arial" panose="020B0604020202020204" pitchFamily="34" charset="0"/>
              <a:buChar char="•"/>
              <a:defRPr lang="it-IT" sz="1400" b="0" i="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9pPr>
          </a:lstStyle>
          <a:p>
            <a:pPr>
              <a:spcBef>
                <a:spcPts val="100"/>
              </a:spcBef>
            </a:pPr>
            <a:r>
              <a:rPr lang="en-GB" dirty="0"/>
              <a:t>d two conditional probabilities as uncertainty evaluation metrics, p (accurate | certain) and p (uncertain | inaccurate), and the combination of them, patch accuracy versus patch uncertainty (</a:t>
            </a:r>
            <a:r>
              <a:rPr lang="en-GB" dirty="0" err="1"/>
              <a:t>PAvPU</a:t>
            </a:r>
            <a:r>
              <a:rPr lang="en-GB" dirty="0"/>
              <a:t>)</a:t>
            </a:r>
          </a:p>
        </p:txBody>
      </p:sp>
      <p:sp>
        <p:nvSpPr>
          <p:cNvPr id="21" name="Segnaposto testo 2">
            <a:extLst>
              <a:ext uri="{FF2B5EF4-FFF2-40B4-BE49-F238E27FC236}">
                <a16:creationId xmlns:a16="http://schemas.microsoft.com/office/drawing/2014/main" id="{67437F83-6FE0-55B4-3B99-9ACD73B5991E}"/>
              </a:ext>
            </a:extLst>
          </p:cNvPr>
          <p:cNvSpPr txBox="1">
            <a:spLocks/>
          </p:cNvSpPr>
          <p:nvPr/>
        </p:nvSpPr>
        <p:spPr>
          <a:xfrm>
            <a:off x="6095999" y="2971995"/>
            <a:ext cx="4951445" cy="301752"/>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noFill/>
        </p:spPr>
        <p:txBody>
          <a:bodyPr vert="horz" wrap="square" lIns="0" tIns="0" rIns="0" bIns="0" rtlCol="0" anchor="b">
            <a:noAutofit/>
          </a:bodyPr>
          <a:lstStyle>
            <a:defPPr>
              <a:defRPr lang="it-IT"/>
            </a:defPPr>
            <a:lvl1pPr marL="0" indent="0" algn="l" defTabSz="914400" rtl="0" eaLnBrk="1" latinLnBrk="0" hangingPunct="1">
              <a:lnSpc>
                <a:spcPts val="1720"/>
              </a:lnSpc>
              <a:spcBef>
                <a:spcPts val="1000"/>
              </a:spcBef>
              <a:buFont typeface="Arial" panose="020B0604020202020204" pitchFamily="34" charset="0"/>
              <a:buNone/>
              <a:defRPr lang="it-IT" sz="2000" b="0" i="0" kern="1200" cap="all" spc="200" baseline="0">
                <a:solidFill>
                  <a:schemeClr val="tx1"/>
                </a:solidFill>
                <a:latin typeface="+mj-lt"/>
                <a:ea typeface="+mn-ea"/>
                <a:cs typeface="Posterama" panose="020B0504020200020000"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lang="it-IT" sz="2000" b="1" i="0" kern="1200" baseline="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lang="it-IT" sz="1800" b="1" i="0" kern="1200" baseline="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lang="it-IT" sz="1600" b="1" i="0" kern="1200" baseline="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lang="it-IT" sz="1600" b="1" i="0" kern="1200" baseline="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lang="it-IT"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lang="it-IT"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lang="it-IT"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lang="it-IT" sz="1600" b="1" kern="1200">
                <a:solidFill>
                  <a:schemeClr val="tx1"/>
                </a:solidFill>
                <a:latin typeface="+mn-lt"/>
                <a:ea typeface="+mn-ea"/>
                <a:cs typeface="+mn-cs"/>
              </a:defRPr>
            </a:lvl9pPr>
          </a:lstStyle>
          <a:p>
            <a:r>
              <a:rPr lang="en-GB" sz="1400" dirty="0"/>
              <a:t>Uncertainty evaluation</a:t>
            </a:r>
          </a:p>
        </p:txBody>
      </p:sp>
      <p:pic>
        <p:nvPicPr>
          <p:cNvPr id="23" name="Immagine 22">
            <a:extLst>
              <a:ext uri="{FF2B5EF4-FFF2-40B4-BE49-F238E27FC236}">
                <a16:creationId xmlns:a16="http://schemas.microsoft.com/office/drawing/2014/main" id="{8B24B8B5-4C4F-48CD-1A7E-BBB1BE27D29A}"/>
              </a:ext>
            </a:extLst>
          </p:cNvPr>
          <p:cNvPicPr>
            <a:picLocks noChangeAspect="1"/>
          </p:cNvPicPr>
          <p:nvPr/>
        </p:nvPicPr>
        <p:blipFill>
          <a:blip r:embed="rId4"/>
          <a:stretch>
            <a:fillRect/>
          </a:stretch>
        </p:blipFill>
        <p:spPr>
          <a:xfrm>
            <a:off x="7610072" y="4234599"/>
            <a:ext cx="2133785" cy="815411"/>
          </a:xfrm>
          <a:prstGeom prst="rect">
            <a:avLst/>
          </a:prstGeom>
        </p:spPr>
      </p:pic>
      <p:pic>
        <p:nvPicPr>
          <p:cNvPr id="25" name="Immagine 24">
            <a:extLst>
              <a:ext uri="{FF2B5EF4-FFF2-40B4-BE49-F238E27FC236}">
                <a16:creationId xmlns:a16="http://schemas.microsoft.com/office/drawing/2014/main" id="{80E40DC1-1489-E709-277B-D9433F869BFC}"/>
              </a:ext>
            </a:extLst>
          </p:cNvPr>
          <p:cNvPicPr>
            <a:picLocks noChangeAspect="1"/>
          </p:cNvPicPr>
          <p:nvPr/>
        </p:nvPicPr>
        <p:blipFill>
          <a:blip r:embed="rId5"/>
          <a:stretch>
            <a:fillRect/>
          </a:stretch>
        </p:blipFill>
        <p:spPr>
          <a:xfrm>
            <a:off x="7107152" y="5234051"/>
            <a:ext cx="2903879" cy="760795"/>
          </a:xfrm>
          <a:prstGeom prst="rect">
            <a:avLst/>
          </a:prstGeom>
        </p:spPr>
      </p:pic>
    </p:spTree>
    <p:extLst>
      <p:ext uri="{BB962C8B-B14F-4D97-AF65-F5344CB8AC3E}">
        <p14:creationId xmlns:p14="http://schemas.microsoft.com/office/powerpoint/2010/main" val="5311312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ttangolo 18">
            <a:extLst>
              <a:ext uri="{FF2B5EF4-FFF2-40B4-BE49-F238E27FC236}">
                <a16:creationId xmlns:a16="http://schemas.microsoft.com/office/drawing/2014/main" id="{C2A42D7A-456D-B130-10D7-636ED349C8E8}"/>
              </a:ext>
            </a:extLst>
          </p:cNvPr>
          <p:cNvSpPr/>
          <p:nvPr/>
        </p:nvSpPr>
        <p:spPr>
          <a:xfrm>
            <a:off x="1138334" y="3380597"/>
            <a:ext cx="10465078" cy="289249"/>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it-IT" sz="3200"/>
          </a:p>
        </p:txBody>
      </p:sp>
      <p:sp>
        <p:nvSpPr>
          <p:cNvPr id="5" name="Segnaposto piè di pagina 4">
            <a:extLst>
              <a:ext uri="{FF2B5EF4-FFF2-40B4-BE49-F238E27FC236}">
                <a16:creationId xmlns:a16="http://schemas.microsoft.com/office/drawing/2014/main" id="{F0D8A8D9-0655-E1FF-7DED-F2EC492D6EE1}"/>
              </a:ext>
            </a:extLst>
          </p:cNvPr>
          <p:cNvSpPr>
            <a:spLocks noGrp="1"/>
          </p:cNvSpPr>
          <p:nvPr>
            <p:ph type="ftr" sz="quarter" idx="11"/>
          </p:nvPr>
        </p:nvSpPr>
        <p:spPr/>
        <p:txBody>
          <a:bodyPr rtlCol="0"/>
          <a:lstStyle>
            <a:defPPr>
              <a:defRPr lang="it-IT"/>
            </a:defPPr>
          </a:lstStyle>
          <a:p>
            <a:pPr rtl="0"/>
            <a:r>
              <a:rPr lang="it-IT" dirty="0"/>
              <a:t>Explainability in deep learning</a:t>
            </a:r>
          </a:p>
        </p:txBody>
      </p:sp>
      <p:sp>
        <p:nvSpPr>
          <p:cNvPr id="6" name="Segnaposto testo 5">
            <a:extLst>
              <a:ext uri="{FF2B5EF4-FFF2-40B4-BE49-F238E27FC236}">
                <a16:creationId xmlns:a16="http://schemas.microsoft.com/office/drawing/2014/main" id="{8A56D8AC-E390-DBD3-E5E6-5C36EE1E422A}"/>
              </a:ext>
            </a:extLst>
          </p:cNvPr>
          <p:cNvSpPr>
            <a:spLocks noGrp="1"/>
          </p:cNvSpPr>
          <p:nvPr>
            <p:ph type="body" sz="quarter" idx="16"/>
          </p:nvPr>
        </p:nvSpPr>
        <p:spPr>
          <a:xfrm>
            <a:off x="1138335" y="377107"/>
            <a:ext cx="10465077" cy="403817"/>
          </a:xfrm>
        </p:spPr>
        <p:txBody>
          <a:bodyPr rtlCol="0"/>
          <a:lstStyle>
            <a:defPPr>
              <a:defRPr lang="it-IT"/>
            </a:defPPr>
          </a:lstStyle>
          <a:p>
            <a:pPr rtl="0"/>
            <a:r>
              <a:rPr lang="it-IT" sz="2000" b="1" spc="0" dirty="0" err="1"/>
              <a:t>Experiments</a:t>
            </a:r>
            <a:r>
              <a:rPr lang="it-IT" sz="2000" b="1" spc="0" dirty="0"/>
              <a:t> and </a:t>
            </a:r>
            <a:r>
              <a:rPr lang="it-IT" sz="2000" b="1" spc="0" dirty="0" err="1"/>
              <a:t>results</a:t>
            </a:r>
            <a:endParaRPr lang="it-IT" sz="2000" b="1" spc="0" dirty="0"/>
          </a:p>
        </p:txBody>
      </p:sp>
      <p:sp>
        <p:nvSpPr>
          <p:cNvPr id="7" name="Segnaposto testo 6">
            <a:extLst>
              <a:ext uri="{FF2B5EF4-FFF2-40B4-BE49-F238E27FC236}">
                <a16:creationId xmlns:a16="http://schemas.microsoft.com/office/drawing/2014/main" id="{E09179A7-F937-7895-8FC1-19E3BCFE6A3B}"/>
              </a:ext>
            </a:extLst>
          </p:cNvPr>
          <p:cNvSpPr>
            <a:spLocks noGrp="1"/>
          </p:cNvSpPr>
          <p:nvPr>
            <p:ph type="body" sz="quarter" idx="17"/>
          </p:nvPr>
        </p:nvSpPr>
        <p:spPr>
          <a:xfrm>
            <a:off x="1204513" y="948877"/>
            <a:ext cx="10465078" cy="1203238"/>
          </a:xfrm>
        </p:spPr>
        <p:txBody>
          <a:bodyPr rtlCol="0"/>
          <a:lstStyle>
            <a:defPPr>
              <a:defRPr lang="it-IT"/>
            </a:defPPr>
          </a:lstStyle>
          <a:p>
            <a:pPr rtl="0">
              <a:lnSpc>
                <a:spcPct val="100000"/>
              </a:lnSpc>
              <a:spcBef>
                <a:spcPts val="0"/>
              </a:spcBef>
              <a:spcAft>
                <a:spcPts val="0"/>
              </a:spcAft>
              <a:buSzPct val="95000"/>
            </a:pPr>
            <a:r>
              <a:rPr lang="en-GB" sz="1800" dirty="0"/>
              <a:t>We measured the change in pixel accuracy, mean </a:t>
            </a:r>
            <a:r>
              <a:rPr lang="en-GB" sz="1800" dirty="0" err="1"/>
              <a:t>IoU</a:t>
            </a:r>
            <a:r>
              <a:rPr lang="en-GB" sz="1800" dirty="0"/>
              <a:t>, and weighted </a:t>
            </a:r>
            <a:r>
              <a:rPr lang="en-GB" sz="1800" dirty="0" err="1"/>
              <a:t>IoU</a:t>
            </a:r>
            <a:r>
              <a:rPr lang="en-GB" sz="1800" dirty="0"/>
              <a:t> </a:t>
            </a:r>
            <a:r>
              <a:rPr lang="en-GB" sz="1800" b="1" dirty="0"/>
              <a:t>when removing pixels </a:t>
            </a:r>
            <a:r>
              <a:rPr lang="en-GB" sz="1800" dirty="0"/>
              <a:t>with uncertainty values higher than a specific level. By adjusting the level of uncertainty thresholding, we plotted the change of these three evaluation metrics in the following figure. We can see a continuous increase in all three evaluation metrics in response to a change in uncertainty thresholding.</a:t>
            </a:r>
            <a:endParaRPr lang="it-IT" sz="1800" dirty="0"/>
          </a:p>
        </p:txBody>
      </p:sp>
      <p:pic>
        <p:nvPicPr>
          <p:cNvPr id="16" name="Segnaposto contenuto 25" descr="Vista al microscopio di un materiale in sospensione simile a una bolla con acqua al suo interno">
            <a:extLst>
              <a:ext uri="{FF2B5EF4-FFF2-40B4-BE49-F238E27FC236}">
                <a16:creationId xmlns:a16="http://schemas.microsoft.com/office/drawing/2014/main" id="{B083ED63-584D-2579-2721-B716F3BC8F6B}"/>
              </a:ext>
            </a:extLst>
          </p:cNvPr>
          <p:cNvPicPr>
            <a:picLocks noGrp="1" noChangeAspect="1"/>
          </p:cNvPicPr>
          <p:nvPr>
            <p:ph type="pic" sz="quarter" idx="30"/>
          </p:nvPr>
        </p:nvPicPr>
        <p:blipFill>
          <a:blip r:embed="rId3">
            <a:alphaModFix amt="70000"/>
            <a:duotone>
              <a:schemeClr val="accent3">
                <a:shade val="45000"/>
                <a:satMod val="135000"/>
              </a:schemeClr>
              <a:prstClr val="white"/>
            </a:duotone>
            <a:extLst>
              <a:ext uri="{28A0092B-C50C-407E-A947-70E740481C1C}">
                <a14:useLocalDpi xmlns:a14="http://schemas.microsoft.com/office/drawing/2010/main" val="0"/>
              </a:ext>
            </a:extLst>
          </a:blip>
          <a:srcRect/>
          <a:stretch/>
        </p:blipFill>
        <p:spPr>
          <a:xfrm>
            <a:off x="0" y="5195939"/>
            <a:ext cx="12188825" cy="1682750"/>
          </a:xfrm>
          <a:custGeom>
            <a:avLst/>
            <a:gdLst>
              <a:gd name="connsiteX0" fmla="*/ 0 w 12192000"/>
              <a:gd name="connsiteY0" fmla="*/ 0 h 1588010"/>
              <a:gd name="connsiteX1" fmla="*/ 12192000 w 12192000"/>
              <a:gd name="connsiteY1" fmla="*/ 0 h 1588010"/>
              <a:gd name="connsiteX2" fmla="*/ 12192000 w 12192000"/>
              <a:gd name="connsiteY2" fmla="*/ 1588010 h 1588010"/>
              <a:gd name="connsiteX3" fmla="*/ 0 w 12192000"/>
              <a:gd name="connsiteY3" fmla="*/ 1588010 h 1588010"/>
            </a:gdLst>
            <a:ahLst/>
            <a:cxnLst>
              <a:cxn ang="0">
                <a:pos x="connsiteX0" y="connsiteY0"/>
              </a:cxn>
              <a:cxn ang="0">
                <a:pos x="connsiteX1" y="connsiteY1"/>
              </a:cxn>
              <a:cxn ang="0">
                <a:pos x="connsiteX2" y="connsiteY2"/>
              </a:cxn>
              <a:cxn ang="0">
                <a:pos x="connsiteX3" y="connsiteY3"/>
              </a:cxn>
            </a:cxnLst>
            <a:rect l="l" t="t" r="r" b="b"/>
            <a:pathLst>
              <a:path w="12192000" h="1588010">
                <a:moveTo>
                  <a:pt x="0" y="0"/>
                </a:moveTo>
                <a:lnTo>
                  <a:pt x="12192000" y="0"/>
                </a:lnTo>
                <a:lnTo>
                  <a:pt x="12192000" y="1588010"/>
                </a:lnTo>
                <a:lnTo>
                  <a:pt x="0" y="1588010"/>
                </a:lnTo>
                <a:close/>
              </a:path>
            </a:pathLst>
          </a:custGeom>
          <a:solidFill>
            <a:schemeClr val="accent2"/>
          </a:solidFill>
        </p:spPr>
      </p:pic>
      <p:cxnSp>
        <p:nvCxnSpPr>
          <p:cNvPr id="17" name="Connettore diritto 16">
            <a:extLst>
              <a:ext uri="{FF2B5EF4-FFF2-40B4-BE49-F238E27FC236}">
                <a16:creationId xmlns:a16="http://schemas.microsoft.com/office/drawing/2014/main" id="{8488A0F8-E720-D31B-750D-634FA849B5A9}"/>
              </a:ext>
              <a:ext uri="{C183D7F6-B498-43B3-948B-1728B52AA6E4}">
                <adec:decorative xmlns:adec="http://schemas.microsoft.com/office/drawing/2017/decorative" val="1"/>
              </a:ext>
            </a:extLst>
          </p:cNvPr>
          <p:cNvCxnSpPr>
            <a:cxnSpLocks/>
          </p:cNvCxnSpPr>
          <p:nvPr/>
        </p:nvCxnSpPr>
        <p:spPr>
          <a:xfrm>
            <a:off x="649224" y="5172458"/>
            <a:ext cx="0" cy="618742"/>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Segnaposto numero diapositiva 3">
            <a:extLst>
              <a:ext uri="{FF2B5EF4-FFF2-40B4-BE49-F238E27FC236}">
                <a16:creationId xmlns:a16="http://schemas.microsoft.com/office/drawing/2014/main" id="{B63EE887-A172-F01E-98D1-8781769CBEDE}"/>
              </a:ext>
            </a:extLst>
          </p:cNvPr>
          <p:cNvSpPr>
            <a:spLocks noGrp="1"/>
          </p:cNvSpPr>
          <p:nvPr>
            <p:ph type="sldNum" sz="quarter" idx="10"/>
          </p:nvPr>
        </p:nvSpPr>
        <p:spPr/>
        <p:txBody>
          <a:bodyPr rtlCol="0"/>
          <a:lstStyle>
            <a:defPPr>
              <a:defRPr lang="it-IT"/>
            </a:defPPr>
          </a:lstStyle>
          <a:p>
            <a:pPr rtl="0"/>
            <a:fld id="{75DF2D63-3FF5-D547-96B9-BE9CCD1ABA58}" type="slidenum">
              <a:rPr lang="it-IT" smtClean="0"/>
              <a:pPr rtl="0"/>
              <a:t>12</a:t>
            </a:fld>
            <a:endParaRPr lang="it-IT"/>
          </a:p>
        </p:txBody>
      </p:sp>
      <p:sp>
        <p:nvSpPr>
          <p:cNvPr id="3" name="CasellaDiTesto 2">
            <a:extLst>
              <a:ext uri="{FF2B5EF4-FFF2-40B4-BE49-F238E27FC236}">
                <a16:creationId xmlns:a16="http://schemas.microsoft.com/office/drawing/2014/main" id="{B2C9FAFF-6A3B-37DA-5839-2C34C501F967}"/>
              </a:ext>
            </a:extLst>
          </p:cNvPr>
          <p:cNvSpPr txBox="1"/>
          <p:nvPr/>
        </p:nvSpPr>
        <p:spPr>
          <a:xfrm>
            <a:off x="968094" y="6567129"/>
            <a:ext cx="11223907" cy="307777"/>
          </a:xfrm>
          <a:prstGeom prst="rect">
            <a:avLst/>
          </a:prstGeom>
          <a:noFill/>
        </p:spPr>
        <p:txBody>
          <a:bodyPr wrap="square">
            <a:spAutoFit/>
          </a:bodyPr>
          <a:lstStyle/>
          <a:p>
            <a:pPr algn="r" rtl="0">
              <a:lnSpc>
                <a:spcPct val="100000"/>
              </a:lnSpc>
              <a:spcBef>
                <a:spcPts val="0"/>
              </a:spcBef>
              <a:spcAft>
                <a:spcPts val="0"/>
              </a:spcAft>
              <a:buSzPct val="95000"/>
            </a:pPr>
            <a:r>
              <a:rPr lang="en-GB" sz="1400" i="1" dirty="0"/>
              <a:t>Exploring uncertainty measures in convolutional neural network for semantic segmentation of oral cancer images </a:t>
            </a:r>
            <a:r>
              <a:rPr lang="en-GB" sz="1400" dirty="0"/>
              <a:t>– Song et al. 2022</a:t>
            </a:r>
          </a:p>
        </p:txBody>
      </p:sp>
      <p:pic>
        <p:nvPicPr>
          <p:cNvPr id="9" name="Immagine 8">
            <a:extLst>
              <a:ext uri="{FF2B5EF4-FFF2-40B4-BE49-F238E27FC236}">
                <a16:creationId xmlns:a16="http://schemas.microsoft.com/office/drawing/2014/main" id="{084C6A68-EA0A-5287-14D2-3645F6BD8B67}"/>
              </a:ext>
            </a:extLst>
          </p:cNvPr>
          <p:cNvPicPr>
            <a:picLocks noChangeAspect="1"/>
          </p:cNvPicPr>
          <p:nvPr/>
        </p:nvPicPr>
        <p:blipFill>
          <a:blip r:embed="rId4"/>
          <a:stretch>
            <a:fillRect/>
          </a:stretch>
        </p:blipFill>
        <p:spPr>
          <a:xfrm>
            <a:off x="1204513" y="2093212"/>
            <a:ext cx="6960356" cy="2720140"/>
          </a:xfrm>
          <a:prstGeom prst="rect">
            <a:avLst/>
          </a:prstGeom>
        </p:spPr>
      </p:pic>
      <p:pic>
        <p:nvPicPr>
          <p:cNvPr id="11" name="Immagine 10">
            <a:extLst>
              <a:ext uri="{FF2B5EF4-FFF2-40B4-BE49-F238E27FC236}">
                <a16:creationId xmlns:a16="http://schemas.microsoft.com/office/drawing/2014/main" id="{89EEBE79-451A-A560-D95A-AF24F1716991}"/>
              </a:ext>
            </a:extLst>
          </p:cNvPr>
          <p:cNvPicPr>
            <a:picLocks noChangeAspect="1"/>
          </p:cNvPicPr>
          <p:nvPr/>
        </p:nvPicPr>
        <p:blipFill>
          <a:blip r:embed="rId5"/>
          <a:stretch>
            <a:fillRect/>
          </a:stretch>
        </p:blipFill>
        <p:spPr>
          <a:xfrm>
            <a:off x="8599360" y="3714593"/>
            <a:ext cx="3314987" cy="2766300"/>
          </a:xfrm>
          <a:prstGeom prst="rect">
            <a:avLst/>
          </a:prstGeom>
        </p:spPr>
      </p:pic>
      <p:sp>
        <p:nvSpPr>
          <p:cNvPr id="12" name="Segnaposto testo 6">
            <a:extLst>
              <a:ext uri="{FF2B5EF4-FFF2-40B4-BE49-F238E27FC236}">
                <a16:creationId xmlns:a16="http://schemas.microsoft.com/office/drawing/2014/main" id="{54CD6689-6C3E-620E-A71D-CF22E94681D2}"/>
              </a:ext>
            </a:extLst>
          </p:cNvPr>
          <p:cNvSpPr txBox="1">
            <a:spLocks/>
          </p:cNvSpPr>
          <p:nvPr/>
        </p:nvSpPr>
        <p:spPr>
          <a:xfrm>
            <a:off x="9944395" y="2921686"/>
            <a:ext cx="2086183" cy="1203238"/>
          </a:xfrm>
          <a:prstGeom prst="rect">
            <a:avLst/>
          </a:prstGeom>
        </p:spPr>
        <p:txBody>
          <a:bodyPr vert="horz" lIns="0" tIns="0" rIns="0" bIns="0" rtlCol="0" anchor="t">
            <a:noAutofit/>
          </a:bodyPr>
          <a:lstStyle>
            <a:defPPr>
              <a:defRPr lang="it-IT"/>
            </a:defPPr>
            <a:lvl1pPr marL="0" indent="0" algn="l" defTabSz="914400" rtl="0" eaLnBrk="1" latinLnBrk="0" hangingPunct="1">
              <a:lnSpc>
                <a:spcPts val="1580"/>
              </a:lnSpc>
              <a:spcBef>
                <a:spcPts val="0"/>
              </a:spcBef>
              <a:buFont typeface="Arial" panose="020B0604020202020204" pitchFamily="34" charset="0"/>
              <a:buNone/>
              <a:defRPr lang="it-IT" sz="1400" b="0" i="0" kern="12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it-IT" sz="2000" b="0" i="0" kern="1200" baseline="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it-IT" sz="1800" b="0" i="0" kern="1200" baseline="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it-IT" sz="1600" b="0" i="0" kern="1200" baseline="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it-IT" sz="1400" b="0" i="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9pPr>
          </a:lstStyle>
          <a:p>
            <a:pPr algn="r">
              <a:lnSpc>
                <a:spcPct val="100000"/>
              </a:lnSpc>
              <a:buSzPct val="95000"/>
            </a:pPr>
            <a:r>
              <a:rPr lang="en-GB" sz="1800" dirty="0"/>
              <a:t>The remaining pixel ratios (1—removed pixel ratio) corresponding to different uncertainty thresholds</a:t>
            </a:r>
          </a:p>
        </p:txBody>
      </p:sp>
      <p:sp>
        <p:nvSpPr>
          <p:cNvPr id="13" name="Segnaposto testo 6">
            <a:extLst>
              <a:ext uri="{FF2B5EF4-FFF2-40B4-BE49-F238E27FC236}">
                <a16:creationId xmlns:a16="http://schemas.microsoft.com/office/drawing/2014/main" id="{15F866C2-317E-742F-304F-5C1501778448}"/>
              </a:ext>
            </a:extLst>
          </p:cNvPr>
          <p:cNvSpPr txBox="1">
            <a:spLocks/>
          </p:cNvSpPr>
          <p:nvPr/>
        </p:nvSpPr>
        <p:spPr>
          <a:xfrm>
            <a:off x="8599360" y="179306"/>
            <a:ext cx="3227547" cy="601617"/>
          </a:xfrm>
          <a:prstGeom prst="rect">
            <a:avLst/>
          </a:prstGeom>
          <a:ln>
            <a:solidFill>
              <a:schemeClr val="accent1"/>
            </a:solidFill>
          </a:ln>
        </p:spPr>
        <p:txBody>
          <a:bodyPr vert="horz" lIns="0" tIns="0" rIns="0" bIns="0" rtlCol="0" anchor="ctr">
            <a:noAutofit/>
          </a:bodyPr>
          <a:lstStyle>
            <a:defPPr>
              <a:defRPr lang="it-IT"/>
            </a:defPPr>
            <a:lvl1pPr marL="0" indent="0" algn="l" defTabSz="914400" rtl="0" eaLnBrk="1" latinLnBrk="0" hangingPunct="1">
              <a:lnSpc>
                <a:spcPts val="1580"/>
              </a:lnSpc>
              <a:spcBef>
                <a:spcPts val="0"/>
              </a:spcBef>
              <a:buFont typeface="Arial" panose="020B0604020202020204" pitchFamily="34" charset="0"/>
              <a:buNone/>
              <a:defRPr lang="it-IT" sz="1400" b="0" i="0" kern="12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it-IT" sz="2000" b="0" i="0" kern="1200" baseline="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it-IT" sz="1800" b="0" i="0" kern="1200" baseline="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it-IT" sz="1600" b="0" i="0" kern="1200" baseline="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it-IT" sz="1400" b="0" i="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9pPr>
          </a:lstStyle>
          <a:p>
            <a:pPr algn="just">
              <a:lnSpc>
                <a:spcPct val="100000"/>
              </a:lnSpc>
              <a:buSzPct val="95000"/>
            </a:pPr>
            <a:r>
              <a:rPr lang="en-GB" dirty="0"/>
              <a:t>The idea is to better the segmentation performances by removing uncertain pixels</a:t>
            </a:r>
          </a:p>
        </p:txBody>
      </p:sp>
      <p:cxnSp>
        <p:nvCxnSpPr>
          <p:cNvPr id="15" name="Connettore a gomito 14">
            <a:extLst>
              <a:ext uri="{FF2B5EF4-FFF2-40B4-BE49-F238E27FC236}">
                <a16:creationId xmlns:a16="http://schemas.microsoft.com/office/drawing/2014/main" id="{F5AA6DE7-F8DD-3C77-7045-63D788A7B831}"/>
              </a:ext>
            </a:extLst>
          </p:cNvPr>
          <p:cNvCxnSpPr>
            <a:cxnSpLocks/>
          </p:cNvCxnSpPr>
          <p:nvPr/>
        </p:nvCxnSpPr>
        <p:spPr>
          <a:xfrm flipV="1">
            <a:off x="8164869" y="517680"/>
            <a:ext cx="434491" cy="431197"/>
          </a:xfrm>
          <a:prstGeom prst="bentConnector3">
            <a:avLst>
              <a:gd name="adj1" fmla="val -261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71016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ttangolo 18">
            <a:extLst>
              <a:ext uri="{FF2B5EF4-FFF2-40B4-BE49-F238E27FC236}">
                <a16:creationId xmlns:a16="http://schemas.microsoft.com/office/drawing/2014/main" id="{C2A42D7A-456D-B130-10D7-636ED349C8E8}"/>
              </a:ext>
            </a:extLst>
          </p:cNvPr>
          <p:cNvSpPr/>
          <p:nvPr/>
        </p:nvSpPr>
        <p:spPr>
          <a:xfrm>
            <a:off x="1138334" y="3380597"/>
            <a:ext cx="10465078" cy="289249"/>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it-IT" sz="3200"/>
          </a:p>
        </p:txBody>
      </p:sp>
      <p:sp>
        <p:nvSpPr>
          <p:cNvPr id="5" name="Segnaposto piè di pagina 4">
            <a:extLst>
              <a:ext uri="{FF2B5EF4-FFF2-40B4-BE49-F238E27FC236}">
                <a16:creationId xmlns:a16="http://schemas.microsoft.com/office/drawing/2014/main" id="{F0D8A8D9-0655-E1FF-7DED-F2EC492D6EE1}"/>
              </a:ext>
            </a:extLst>
          </p:cNvPr>
          <p:cNvSpPr>
            <a:spLocks noGrp="1"/>
          </p:cNvSpPr>
          <p:nvPr>
            <p:ph type="ftr" sz="quarter" idx="11"/>
          </p:nvPr>
        </p:nvSpPr>
        <p:spPr/>
        <p:txBody>
          <a:bodyPr rtlCol="0"/>
          <a:lstStyle>
            <a:defPPr>
              <a:defRPr lang="it-IT"/>
            </a:defPPr>
          </a:lstStyle>
          <a:p>
            <a:pPr rtl="0"/>
            <a:r>
              <a:rPr lang="it-IT" dirty="0"/>
              <a:t>Explainability in deep learning</a:t>
            </a:r>
          </a:p>
        </p:txBody>
      </p:sp>
      <p:sp>
        <p:nvSpPr>
          <p:cNvPr id="6" name="Segnaposto testo 5">
            <a:extLst>
              <a:ext uri="{FF2B5EF4-FFF2-40B4-BE49-F238E27FC236}">
                <a16:creationId xmlns:a16="http://schemas.microsoft.com/office/drawing/2014/main" id="{8A56D8AC-E390-DBD3-E5E6-5C36EE1E422A}"/>
              </a:ext>
            </a:extLst>
          </p:cNvPr>
          <p:cNvSpPr>
            <a:spLocks noGrp="1"/>
          </p:cNvSpPr>
          <p:nvPr>
            <p:ph type="body" sz="quarter" idx="16"/>
          </p:nvPr>
        </p:nvSpPr>
        <p:spPr>
          <a:xfrm>
            <a:off x="1138335" y="377107"/>
            <a:ext cx="10465077" cy="403817"/>
          </a:xfrm>
        </p:spPr>
        <p:txBody>
          <a:bodyPr rtlCol="0"/>
          <a:lstStyle>
            <a:defPPr>
              <a:defRPr lang="it-IT"/>
            </a:defPPr>
          </a:lstStyle>
          <a:p>
            <a:pPr rtl="0"/>
            <a:r>
              <a:rPr lang="it-IT" sz="2000" b="1" spc="0" dirty="0" err="1"/>
              <a:t>Experiments</a:t>
            </a:r>
            <a:r>
              <a:rPr lang="it-IT" sz="2000" b="1" spc="0" dirty="0"/>
              <a:t> and </a:t>
            </a:r>
            <a:r>
              <a:rPr lang="it-IT" sz="2000" b="1" spc="0" dirty="0" err="1"/>
              <a:t>results</a:t>
            </a:r>
            <a:endParaRPr lang="it-IT" sz="2000" b="1" spc="0" dirty="0"/>
          </a:p>
        </p:txBody>
      </p:sp>
      <p:sp>
        <p:nvSpPr>
          <p:cNvPr id="7" name="Segnaposto testo 6">
            <a:extLst>
              <a:ext uri="{FF2B5EF4-FFF2-40B4-BE49-F238E27FC236}">
                <a16:creationId xmlns:a16="http://schemas.microsoft.com/office/drawing/2014/main" id="{E09179A7-F937-7895-8FC1-19E3BCFE6A3B}"/>
              </a:ext>
            </a:extLst>
          </p:cNvPr>
          <p:cNvSpPr>
            <a:spLocks noGrp="1"/>
          </p:cNvSpPr>
          <p:nvPr>
            <p:ph type="body" sz="quarter" idx="17"/>
          </p:nvPr>
        </p:nvSpPr>
        <p:spPr>
          <a:xfrm>
            <a:off x="1204513" y="948877"/>
            <a:ext cx="10465078" cy="901794"/>
          </a:xfrm>
        </p:spPr>
        <p:txBody>
          <a:bodyPr rtlCol="0"/>
          <a:lstStyle>
            <a:defPPr>
              <a:defRPr lang="it-IT"/>
            </a:defPPr>
          </a:lstStyle>
          <a:p>
            <a:pPr rtl="0">
              <a:lnSpc>
                <a:spcPct val="100000"/>
              </a:lnSpc>
              <a:spcBef>
                <a:spcPts val="0"/>
              </a:spcBef>
              <a:spcAft>
                <a:spcPts val="0"/>
              </a:spcAft>
              <a:buSzPct val="95000"/>
            </a:pPr>
            <a:r>
              <a:rPr lang="en-GB" sz="1800" dirty="0"/>
              <a:t>To evaluate the uncertainty estimation performance, we calculated and compared the p (accurate | certain), p (uncertain | inaccurate), and </a:t>
            </a:r>
            <a:r>
              <a:rPr lang="en-GB" sz="1800" dirty="0" err="1"/>
              <a:t>PAvPU</a:t>
            </a:r>
            <a:r>
              <a:rPr lang="en-GB" sz="1800" dirty="0"/>
              <a:t>. We then observed how these metrics varied with a change of uncertainty threshold. A model with A higher value of these metrics is a better performer.</a:t>
            </a:r>
            <a:endParaRPr lang="it-IT" sz="1800" dirty="0"/>
          </a:p>
        </p:txBody>
      </p:sp>
      <p:pic>
        <p:nvPicPr>
          <p:cNvPr id="16" name="Segnaposto contenuto 25" descr="Vista al microscopio di un materiale in sospensione simile a una bolla con acqua al suo interno">
            <a:extLst>
              <a:ext uri="{FF2B5EF4-FFF2-40B4-BE49-F238E27FC236}">
                <a16:creationId xmlns:a16="http://schemas.microsoft.com/office/drawing/2014/main" id="{B083ED63-584D-2579-2721-B716F3BC8F6B}"/>
              </a:ext>
            </a:extLst>
          </p:cNvPr>
          <p:cNvPicPr>
            <a:picLocks noGrp="1" noChangeAspect="1"/>
          </p:cNvPicPr>
          <p:nvPr>
            <p:ph type="pic" sz="quarter" idx="30"/>
          </p:nvPr>
        </p:nvPicPr>
        <p:blipFill>
          <a:blip r:embed="rId3">
            <a:alphaModFix amt="70000"/>
            <a:duotone>
              <a:schemeClr val="accent3">
                <a:shade val="45000"/>
                <a:satMod val="135000"/>
              </a:schemeClr>
              <a:prstClr val="white"/>
            </a:duotone>
            <a:extLst>
              <a:ext uri="{28A0092B-C50C-407E-A947-70E740481C1C}">
                <a14:useLocalDpi xmlns:a14="http://schemas.microsoft.com/office/drawing/2010/main" val="0"/>
              </a:ext>
            </a:extLst>
          </a:blip>
          <a:srcRect/>
          <a:stretch/>
        </p:blipFill>
        <p:spPr>
          <a:xfrm>
            <a:off x="0" y="5195939"/>
            <a:ext cx="12188825" cy="1682750"/>
          </a:xfrm>
          <a:custGeom>
            <a:avLst/>
            <a:gdLst>
              <a:gd name="connsiteX0" fmla="*/ 0 w 12192000"/>
              <a:gd name="connsiteY0" fmla="*/ 0 h 1588010"/>
              <a:gd name="connsiteX1" fmla="*/ 12192000 w 12192000"/>
              <a:gd name="connsiteY1" fmla="*/ 0 h 1588010"/>
              <a:gd name="connsiteX2" fmla="*/ 12192000 w 12192000"/>
              <a:gd name="connsiteY2" fmla="*/ 1588010 h 1588010"/>
              <a:gd name="connsiteX3" fmla="*/ 0 w 12192000"/>
              <a:gd name="connsiteY3" fmla="*/ 1588010 h 1588010"/>
            </a:gdLst>
            <a:ahLst/>
            <a:cxnLst>
              <a:cxn ang="0">
                <a:pos x="connsiteX0" y="connsiteY0"/>
              </a:cxn>
              <a:cxn ang="0">
                <a:pos x="connsiteX1" y="connsiteY1"/>
              </a:cxn>
              <a:cxn ang="0">
                <a:pos x="connsiteX2" y="connsiteY2"/>
              </a:cxn>
              <a:cxn ang="0">
                <a:pos x="connsiteX3" y="connsiteY3"/>
              </a:cxn>
            </a:cxnLst>
            <a:rect l="l" t="t" r="r" b="b"/>
            <a:pathLst>
              <a:path w="12192000" h="1588010">
                <a:moveTo>
                  <a:pt x="0" y="0"/>
                </a:moveTo>
                <a:lnTo>
                  <a:pt x="12192000" y="0"/>
                </a:lnTo>
                <a:lnTo>
                  <a:pt x="12192000" y="1588010"/>
                </a:lnTo>
                <a:lnTo>
                  <a:pt x="0" y="1588010"/>
                </a:lnTo>
                <a:close/>
              </a:path>
            </a:pathLst>
          </a:custGeom>
          <a:solidFill>
            <a:schemeClr val="accent2"/>
          </a:solidFill>
        </p:spPr>
      </p:pic>
      <p:cxnSp>
        <p:nvCxnSpPr>
          <p:cNvPr id="17" name="Connettore diritto 16">
            <a:extLst>
              <a:ext uri="{FF2B5EF4-FFF2-40B4-BE49-F238E27FC236}">
                <a16:creationId xmlns:a16="http://schemas.microsoft.com/office/drawing/2014/main" id="{8488A0F8-E720-D31B-750D-634FA849B5A9}"/>
              </a:ext>
              <a:ext uri="{C183D7F6-B498-43B3-948B-1728B52AA6E4}">
                <adec:decorative xmlns:adec="http://schemas.microsoft.com/office/drawing/2017/decorative" val="1"/>
              </a:ext>
            </a:extLst>
          </p:cNvPr>
          <p:cNvCxnSpPr>
            <a:cxnSpLocks/>
          </p:cNvCxnSpPr>
          <p:nvPr/>
        </p:nvCxnSpPr>
        <p:spPr>
          <a:xfrm>
            <a:off x="649224" y="5172458"/>
            <a:ext cx="0" cy="618742"/>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Segnaposto numero diapositiva 3">
            <a:extLst>
              <a:ext uri="{FF2B5EF4-FFF2-40B4-BE49-F238E27FC236}">
                <a16:creationId xmlns:a16="http://schemas.microsoft.com/office/drawing/2014/main" id="{B63EE887-A172-F01E-98D1-8781769CBEDE}"/>
              </a:ext>
            </a:extLst>
          </p:cNvPr>
          <p:cNvSpPr>
            <a:spLocks noGrp="1"/>
          </p:cNvSpPr>
          <p:nvPr>
            <p:ph type="sldNum" sz="quarter" idx="10"/>
          </p:nvPr>
        </p:nvSpPr>
        <p:spPr/>
        <p:txBody>
          <a:bodyPr rtlCol="0"/>
          <a:lstStyle>
            <a:defPPr>
              <a:defRPr lang="it-IT"/>
            </a:defPPr>
          </a:lstStyle>
          <a:p>
            <a:pPr rtl="0"/>
            <a:fld id="{75DF2D63-3FF5-D547-96B9-BE9CCD1ABA58}" type="slidenum">
              <a:rPr lang="it-IT" smtClean="0"/>
              <a:pPr rtl="0"/>
              <a:t>13</a:t>
            </a:fld>
            <a:endParaRPr lang="it-IT"/>
          </a:p>
        </p:txBody>
      </p:sp>
      <p:sp>
        <p:nvSpPr>
          <p:cNvPr id="3" name="CasellaDiTesto 2">
            <a:extLst>
              <a:ext uri="{FF2B5EF4-FFF2-40B4-BE49-F238E27FC236}">
                <a16:creationId xmlns:a16="http://schemas.microsoft.com/office/drawing/2014/main" id="{B2C9FAFF-6A3B-37DA-5839-2C34C501F967}"/>
              </a:ext>
            </a:extLst>
          </p:cNvPr>
          <p:cNvSpPr txBox="1"/>
          <p:nvPr/>
        </p:nvSpPr>
        <p:spPr>
          <a:xfrm>
            <a:off x="968094" y="6567129"/>
            <a:ext cx="11223907" cy="307777"/>
          </a:xfrm>
          <a:prstGeom prst="rect">
            <a:avLst/>
          </a:prstGeom>
          <a:noFill/>
        </p:spPr>
        <p:txBody>
          <a:bodyPr wrap="square">
            <a:spAutoFit/>
          </a:bodyPr>
          <a:lstStyle/>
          <a:p>
            <a:pPr algn="r" rtl="0">
              <a:lnSpc>
                <a:spcPct val="100000"/>
              </a:lnSpc>
              <a:spcBef>
                <a:spcPts val="0"/>
              </a:spcBef>
              <a:spcAft>
                <a:spcPts val="0"/>
              </a:spcAft>
              <a:buSzPct val="95000"/>
            </a:pPr>
            <a:r>
              <a:rPr lang="en-GB" sz="1400" i="1" dirty="0"/>
              <a:t>Exploring uncertainty measures in convolutional neural network for semantic segmentation of oral cancer images </a:t>
            </a:r>
            <a:r>
              <a:rPr lang="en-GB" sz="1400" dirty="0"/>
              <a:t>– Song et al. 2022</a:t>
            </a:r>
          </a:p>
        </p:txBody>
      </p:sp>
      <p:pic>
        <p:nvPicPr>
          <p:cNvPr id="8" name="Immagine 7">
            <a:extLst>
              <a:ext uri="{FF2B5EF4-FFF2-40B4-BE49-F238E27FC236}">
                <a16:creationId xmlns:a16="http://schemas.microsoft.com/office/drawing/2014/main" id="{A1CF68DC-1750-79D0-E49A-5F31B266D263}"/>
              </a:ext>
            </a:extLst>
          </p:cNvPr>
          <p:cNvPicPr>
            <a:picLocks noChangeAspect="1"/>
          </p:cNvPicPr>
          <p:nvPr/>
        </p:nvPicPr>
        <p:blipFill>
          <a:blip r:embed="rId4"/>
          <a:stretch>
            <a:fillRect/>
          </a:stretch>
        </p:blipFill>
        <p:spPr>
          <a:xfrm>
            <a:off x="1204512" y="2086382"/>
            <a:ext cx="9554925" cy="4108756"/>
          </a:xfrm>
          <a:prstGeom prst="rect">
            <a:avLst/>
          </a:prstGeom>
        </p:spPr>
      </p:pic>
    </p:spTree>
    <p:extLst>
      <p:ext uri="{BB962C8B-B14F-4D97-AF65-F5344CB8AC3E}">
        <p14:creationId xmlns:p14="http://schemas.microsoft.com/office/powerpoint/2010/main" val="35270235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B34F0D0-C504-4002-5068-BD18D40E1ABC}"/>
              </a:ext>
            </a:extLst>
          </p:cNvPr>
          <p:cNvSpPr>
            <a:spLocks noGrp="1"/>
          </p:cNvSpPr>
          <p:nvPr>
            <p:ph type="title"/>
          </p:nvPr>
        </p:nvSpPr>
        <p:spPr/>
        <p:txBody>
          <a:bodyPr/>
          <a:lstStyle/>
          <a:p>
            <a:r>
              <a:rPr lang="it-IT" sz="2400" b="1" spc="0" dirty="0"/>
              <a:t>In-</a:t>
            </a:r>
            <a:r>
              <a:rPr lang="it-IT" sz="2400" b="1" spc="0" dirty="0" err="1"/>
              <a:t>depth</a:t>
            </a:r>
            <a:r>
              <a:rPr lang="it-IT" sz="2400" b="1" spc="0" dirty="0"/>
              <a:t> </a:t>
            </a:r>
            <a:r>
              <a:rPr lang="it-IT" sz="2400" b="1" spc="0" dirty="0" err="1"/>
              <a:t>analysis</a:t>
            </a:r>
            <a:r>
              <a:rPr lang="it-IT" sz="2400" b="1" spc="0" dirty="0"/>
              <a:t>: [4]</a:t>
            </a:r>
            <a:endParaRPr lang="it-IT" sz="2400" b="1" dirty="0"/>
          </a:p>
        </p:txBody>
      </p:sp>
      <p:sp>
        <p:nvSpPr>
          <p:cNvPr id="3" name="Segnaposto testo 2">
            <a:extLst>
              <a:ext uri="{FF2B5EF4-FFF2-40B4-BE49-F238E27FC236}">
                <a16:creationId xmlns:a16="http://schemas.microsoft.com/office/drawing/2014/main" id="{EEEF0CB7-5979-252F-3217-EFCB07667662}"/>
              </a:ext>
            </a:extLst>
          </p:cNvPr>
          <p:cNvSpPr>
            <a:spLocks noGrp="1"/>
          </p:cNvSpPr>
          <p:nvPr>
            <p:ph type="body" idx="1"/>
          </p:nvPr>
        </p:nvSpPr>
        <p:spPr>
          <a:xfrm>
            <a:off x="6095999" y="176133"/>
            <a:ext cx="4951445" cy="301752"/>
          </a:xfrm>
        </p:spPr>
        <p:txBody>
          <a:bodyPr/>
          <a:lstStyle/>
          <a:p>
            <a:r>
              <a:rPr lang="en-GB" sz="1400" dirty="0"/>
              <a:t>Abstract</a:t>
            </a:r>
          </a:p>
        </p:txBody>
      </p:sp>
      <p:sp>
        <p:nvSpPr>
          <p:cNvPr id="4" name="Segnaposto contenuto 3">
            <a:extLst>
              <a:ext uri="{FF2B5EF4-FFF2-40B4-BE49-F238E27FC236}">
                <a16:creationId xmlns:a16="http://schemas.microsoft.com/office/drawing/2014/main" id="{FB0DD072-E1A9-EFCA-1699-4B5A85D6BE24}"/>
              </a:ext>
            </a:extLst>
          </p:cNvPr>
          <p:cNvSpPr>
            <a:spLocks noGrp="1"/>
          </p:cNvSpPr>
          <p:nvPr>
            <p:ph sz="half" idx="2"/>
          </p:nvPr>
        </p:nvSpPr>
        <p:spPr>
          <a:xfrm>
            <a:off x="6086933" y="587286"/>
            <a:ext cx="5846407" cy="1637754"/>
          </a:xfrm>
        </p:spPr>
        <p:txBody>
          <a:bodyPr/>
          <a:lstStyle/>
          <a:p>
            <a:pPr>
              <a:spcBef>
                <a:spcPts val="100"/>
              </a:spcBef>
            </a:pPr>
            <a:r>
              <a:rPr lang="en-GB" dirty="0"/>
              <a:t>We introduce next to a voxel-wise uncertainty map also three metrics for structure-wise uncertainty. We then incorporate these structure-wise uncertainty in group analyses as a measure of confidence in the observation. The metrics are highly correlated to segmentation accuracy and therefore present an inherent measure of segmentation quality. The introduced uncertainty metrics can not only be very useful in translation</a:t>
            </a:r>
          </a:p>
          <a:p>
            <a:pPr>
              <a:spcBef>
                <a:spcPts val="100"/>
              </a:spcBef>
            </a:pPr>
            <a:r>
              <a:rPr lang="en-GB" dirty="0"/>
              <a:t>to clinical practice but also provide automated quality control and group</a:t>
            </a:r>
          </a:p>
          <a:p>
            <a:pPr>
              <a:spcBef>
                <a:spcPts val="100"/>
              </a:spcBef>
            </a:pPr>
            <a:r>
              <a:rPr lang="en-GB" dirty="0"/>
              <a:t>analyses in processing large data repositories.</a:t>
            </a:r>
          </a:p>
        </p:txBody>
      </p:sp>
      <p:sp>
        <p:nvSpPr>
          <p:cNvPr id="7" name="Segnaposto numero diapositiva 6">
            <a:extLst>
              <a:ext uri="{FF2B5EF4-FFF2-40B4-BE49-F238E27FC236}">
                <a16:creationId xmlns:a16="http://schemas.microsoft.com/office/drawing/2014/main" id="{C2312A23-8BC5-FAD9-4454-5C4BB047516E}"/>
              </a:ext>
            </a:extLst>
          </p:cNvPr>
          <p:cNvSpPr>
            <a:spLocks noGrp="1"/>
          </p:cNvSpPr>
          <p:nvPr>
            <p:ph type="sldNum" sz="quarter" idx="11"/>
          </p:nvPr>
        </p:nvSpPr>
        <p:spPr/>
        <p:txBody>
          <a:bodyPr/>
          <a:lstStyle/>
          <a:p>
            <a:pPr rtl="0"/>
            <a:fld id="{75DF2D63-3FF5-D547-96B9-BE9CCD1ABA58}" type="slidenum">
              <a:rPr lang="it-IT" smtClean="0"/>
              <a:t>14</a:t>
            </a:fld>
            <a:endParaRPr lang="it-IT" dirty="0"/>
          </a:p>
        </p:txBody>
      </p:sp>
      <p:sp>
        <p:nvSpPr>
          <p:cNvPr id="8" name="Segnaposto piè di pagina 7">
            <a:extLst>
              <a:ext uri="{FF2B5EF4-FFF2-40B4-BE49-F238E27FC236}">
                <a16:creationId xmlns:a16="http://schemas.microsoft.com/office/drawing/2014/main" id="{872E7E6E-2EE1-4757-265E-536B1BB0F0F8}"/>
              </a:ext>
            </a:extLst>
          </p:cNvPr>
          <p:cNvSpPr>
            <a:spLocks noGrp="1"/>
          </p:cNvSpPr>
          <p:nvPr>
            <p:ph type="ftr" sz="quarter" idx="12"/>
          </p:nvPr>
        </p:nvSpPr>
        <p:spPr/>
        <p:txBody>
          <a:bodyPr/>
          <a:lstStyle/>
          <a:p>
            <a:pPr rtl="0"/>
            <a:r>
              <a:rPr lang="it-IT" dirty="0"/>
              <a:t>EXPLAINABILITY IN DEEP LEARNING</a:t>
            </a:r>
          </a:p>
        </p:txBody>
      </p:sp>
      <p:sp>
        <p:nvSpPr>
          <p:cNvPr id="14" name="Segnaposto testo 2">
            <a:extLst>
              <a:ext uri="{FF2B5EF4-FFF2-40B4-BE49-F238E27FC236}">
                <a16:creationId xmlns:a16="http://schemas.microsoft.com/office/drawing/2014/main" id="{D3ED9396-BFBE-BD03-2862-50F960A36A5C}"/>
              </a:ext>
            </a:extLst>
          </p:cNvPr>
          <p:cNvSpPr txBox="1">
            <a:spLocks/>
          </p:cNvSpPr>
          <p:nvPr/>
        </p:nvSpPr>
        <p:spPr>
          <a:xfrm>
            <a:off x="6086933" y="2140145"/>
            <a:ext cx="4951445" cy="301752"/>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noFill/>
        </p:spPr>
        <p:txBody>
          <a:bodyPr vert="horz" wrap="square" lIns="0" tIns="0" rIns="0" bIns="0" rtlCol="0" anchor="b">
            <a:noAutofit/>
          </a:bodyPr>
          <a:lstStyle>
            <a:defPPr>
              <a:defRPr lang="it-IT"/>
            </a:defPPr>
            <a:lvl1pPr marL="0" indent="0" algn="l" defTabSz="914400" rtl="0" eaLnBrk="1" latinLnBrk="0" hangingPunct="1">
              <a:lnSpc>
                <a:spcPts val="1720"/>
              </a:lnSpc>
              <a:spcBef>
                <a:spcPts val="1000"/>
              </a:spcBef>
              <a:buFont typeface="Arial" panose="020B0604020202020204" pitchFamily="34" charset="0"/>
              <a:buNone/>
              <a:defRPr lang="it-IT" sz="2000" b="0" i="0" kern="1200" cap="all" spc="200" baseline="0">
                <a:solidFill>
                  <a:schemeClr val="tx1"/>
                </a:solidFill>
                <a:latin typeface="+mj-lt"/>
                <a:ea typeface="+mn-ea"/>
                <a:cs typeface="Posterama" panose="020B0504020200020000"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lang="it-IT" sz="2000" b="1" i="0" kern="1200" baseline="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lang="it-IT" sz="1800" b="1" i="0" kern="1200" baseline="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lang="it-IT" sz="1600" b="1" i="0" kern="1200" baseline="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lang="it-IT" sz="1600" b="1" i="0" kern="1200" baseline="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lang="it-IT"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lang="it-IT"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lang="it-IT"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lang="it-IT" sz="1600" b="1" kern="1200">
                <a:solidFill>
                  <a:schemeClr val="tx1"/>
                </a:solidFill>
                <a:latin typeface="+mn-lt"/>
                <a:ea typeface="+mn-ea"/>
                <a:cs typeface="+mn-cs"/>
              </a:defRPr>
            </a:lvl9pPr>
          </a:lstStyle>
          <a:p>
            <a:r>
              <a:rPr lang="en-GB" sz="1400" dirty="0"/>
              <a:t>Uncertainty measures</a:t>
            </a:r>
          </a:p>
        </p:txBody>
      </p:sp>
      <p:sp>
        <p:nvSpPr>
          <p:cNvPr id="9" name="Segnaposto contenuto 3">
            <a:extLst>
              <a:ext uri="{FF2B5EF4-FFF2-40B4-BE49-F238E27FC236}">
                <a16:creationId xmlns:a16="http://schemas.microsoft.com/office/drawing/2014/main" id="{1C5D04C6-D7F3-78C6-3F4C-A1C01BA90579}"/>
              </a:ext>
            </a:extLst>
          </p:cNvPr>
          <p:cNvSpPr txBox="1">
            <a:spLocks/>
          </p:cNvSpPr>
          <p:nvPr/>
        </p:nvSpPr>
        <p:spPr>
          <a:xfrm>
            <a:off x="6086933" y="2448390"/>
            <a:ext cx="2955468" cy="523220"/>
          </a:xfrm>
          <a:prstGeom prst="rect">
            <a:avLst/>
          </a:prstGeom>
        </p:spPr>
        <p:txBody>
          <a:bodyPr vert="horz" lIns="0" tIns="0" rIns="0" bIns="0" rtlCol="0">
            <a:noAutofit/>
          </a:bodyPr>
          <a:lstStyle>
            <a:defPPr>
              <a:defRPr lang="it-IT"/>
            </a:defPPr>
            <a:lvl1pPr marL="0" indent="0" algn="l" defTabSz="914400" rtl="0" eaLnBrk="1" latinLnBrk="0" hangingPunct="1">
              <a:lnSpc>
                <a:spcPct val="100000"/>
              </a:lnSpc>
              <a:spcBef>
                <a:spcPts val="1000"/>
              </a:spcBef>
              <a:buFont typeface="Arial" panose="020B0604020202020204" pitchFamily="34" charset="0"/>
              <a:buNone/>
              <a:defRPr lang="it-IT" sz="1400" b="0" i="0" kern="1200" baseline="0">
                <a:solidFill>
                  <a:schemeClr val="tx1"/>
                </a:solidFill>
                <a:latin typeface="+mn-lt"/>
                <a:ea typeface="+mn-ea"/>
                <a:cs typeface="+mn-cs"/>
              </a:defRPr>
            </a:lvl1pPr>
            <a:lvl2pPr marL="228600" indent="-228600" algn="l" defTabSz="914400" rtl="0" eaLnBrk="1" latinLnBrk="0" hangingPunct="1">
              <a:lnSpc>
                <a:spcPct val="100000"/>
              </a:lnSpc>
              <a:spcBef>
                <a:spcPts val="500"/>
              </a:spcBef>
              <a:buFont typeface="Arial" panose="020B0604020202020204" pitchFamily="34" charset="0"/>
              <a:buChar char="•"/>
              <a:defRPr lang="it-IT" sz="1400" b="0" i="0" kern="1200" baseline="0">
                <a:solidFill>
                  <a:schemeClr val="tx1"/>
                </a:solidFill>
                <a:latin typeface="+mn-lt"/>
                <a:ea typeface="+mn-ea"/>
                <a:cs typeface="+mn-cs"/>
              </a:defRPr>
            </a:lvl2pPr>
            <a:lvl3pPr marL="457200" indent="-228600" algn="l" defTabSz="914400" rtl="0" eaLnBrk="1" latinLnBrk="0" hangingPunct="1">
              <a:lnSpc>
                <a:spcPct val="100000"/>
              </a:lnSpc>
              <a:spcBef>
                <a:spcPts val="500"/>
              </a:spcBef>
              <a:buFont typeface="Arial" panose="020B0604020202020204" pitchFamily="34" charset="0"/>
              <a:buChar char="•"/>
              <a:defRPr lang="it-IT" sz="1400" b="0" i="0" kern="1200" baseline="0">
                <a:solidFill>
                  <a:schemeClr val="tx1"/>
                </a:solidFill>
                <a:latin typeface="+mn-lt"/>
                <a:ea typeface="+mn-ea"/>
                <a:cs typeface="+mn-cs"/>
              </a:defRPr>
            </a:lvl3pPr>
            <a:lvl4pPr marL="685800" indent="-228600" algn="l" defTabSz="914400" rtl="0" eaLnBrk="1" latinLnBrk="0" hangingPunct="1">
              <a:lnSpc>
                <a:spcPct val="100000"/>
              </a:lnSpc>
              <a:spcBef>
                <a:spcPts val="500"/>
              </a:spcBef>
              <a:buFont typeface="Arial" panose="020B0604020202020204" pitchFamily="34" charset="0"/>
              <a:buChar char="•"/>
              <a:defRPr lang="it-IT" sz="1400" b="0" i="0" kern="1200" baseline="0">
                <a:solidFill>
                  <a:schemeClr val="tx1"/>
                </a:solidFill>
                <a:latin typeface="+mn-lt"/>
                <a:ea typeface="+mn-ea"/>
                <a:cs typeface="+mn-cs"/>
              </a:defRPr>
            </a:lvl4pPr>
            <a:lvl5pPr marL="1143000" indent="-228600" algn="l" defTabSz="914400" rtl="0" eaLnBrk="1" latinLnBrk="0" hangingPunct="1">
              <a:lnSpc>
                <a:spcPct val="100000"/>
              </a:lnSpc>
              <a:spcBef>
                <a:spcPts val="500"/>
              </a:spcBef>
              <a:buFont typeface="Arial" panose="020B0604020202020204" pitchFamily="34" charset="0"/>
              <a:buChar char="•"/>
              <a:defRPr lang="it-IT" sz="1400" b="0" i="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9pPr>
          </a:lstStyle>
          <a:p>
            <a:pPr>
              <a:spcBef>
                <a:spcPts val="100"/>
              </a:spcBef>
            </a:pPr>
            <a:r>
              <a:rPr lang="en-GB" dirty="0"/>
              <a:t>Voxel-wise uncertainty </a:t>
            </a:r>
            <a:r>
              <a:rPr lang="en-GB" dirty="0">
                <a:sym typeface="Wingdings" panose="05000000000000000000" pitchFamily="2" charset="2"/>
              </a:rPr>
              <a:t> entropy over all N MC probability maps </a:t>
            </a:r>
            <a:r>
              <a:rPr lang="en-GB" dirty="0" err="1">
                <a:sym typeface="Wingdings" panose="05000000000000000000" pitchFamily="2" charset="2"/>
              </a:rPr>
              <a:t>p</a:t>
            </a:r>
            <a:r>
              <a:rPr lang="en-GB" baseline="-25000" dirty="0" err="1">
                <a:sym typeface="Wingdings" panose="05000000000000000000" pitchFamily="2" charset="2"/>
              </a:rPr>
              <a:t>S</a:t>
            </a:r>
            <a:r>
              <a:rPr lang="en-GB" baseline="30000" dirty="0">
                <a:sym typeface="Wingdings" panose="05000000000000000000" pitchFamily="2" charset="2"/>
              </a:rPr>
              <a:t> </a:t>
            </a:r>
            <a:r>
              <a:rPr lang="en-GB" dirty="0">
                <a:sym typeface="Wingdings" panose="05000000000000000000" pitchFamily="2" charset="2"/>
              </a:rPr>
              <a:t>: the voxel-wise uncertainty is the sum over all structures s</a:t>
            </a:r>
          </a:p>
          <a:p>
            <a:pPr>
              <a:spcBef>
                <a:spcPts val="100"/>
              </a:spcBef>
            </a:pPr>
            <a:endParaRPr lang="en-GB" baseline="-25000" dirty="0">
              <a:sym typeface="Wingdings" panose="05000000000000000000" pitchFamily="2" charset="2"/>
            </a:endParaRPr>
          </a:p>
        </p:txBody>
      </p:sp>
      <p:sp>
        <p:nvSpPr>
          <p:cNvPr id="11" name="CasellaDiTesto 10">
            <a:extLst>
              <a:ext uri="{FF2B5EF4-FFF2-40B4-BE49-F238E27FC236}">
                <a16:creationId xmlns:a16="http://schemas.microsoft.com/office/drawing/2014/main" id="{C585D4C3-512A-29DF-C686-FA89BD9BBE01}"/>
              </a:ext>
            </a:extLst>
          </p:cNvPr>
          <p:cNvSpPr txBox="1"/>
          <p:nvPr/>
        </p:nvSpPr>
        <p:spPr>
          <a:xfrm>
            <a:off x="968094" y="6567129"/>
            <a:ext cx="11223907" cy="523220"/>
          </a:xfrm>
          <a:prstGeom prst="rect">
            <a:avLst/>
          </a:prstGeom>
          <a:noFill/>
        </p:spPr>
        <p:txBody>
          <a:bodyPr wrap="square">
            <a:spAutoFit/>
          </a:bodyPr>
          <a:lstStyle/>
          <a:p>
            <a:pPr algn="r">
              <a:buSzPct val="95000"/>
            </a:pPr>
            <a:r>
              <a:rPr lang="en-GB" sz="1400" i="1" dirty="0"/>
              <a:t>Inherent Brain Segmentation Quality Control from Fully </a:t>
            </a:r>
            <a:r>
              <a:rPr lang="en-GB" sz="1400" i="1" dirty="0" err="1"/>
              <a:t>ConvNet</a:t>
            </a:r>
            <a:r>
              <a:rPr lang="en-GB" sz="1400" i="1" dirty="0"/>
              <a:t> Monte Carlo Sampling </a:t>
            </a:r>
            <a:r>
              <a:rPr lang="en-GB" sz="1400" dirty="0"/>
              <a:t>– Roy et al. 2018</a:t>
            </a:r>
          </a:p>
          <a:p>
            <a:pPr algn="r" rtl="0">
              <a:lnSpc>
                <a:spcPct val="100000"/>
              </a:lnSpc>
              <a:spcBef>
                <a:spcPts val="0"/>
              </a:spcBef>
              <a:spcAft>
                <a:spcPts val="0"/>
              </a:spcAft>
              <a:buSzPct val="95000"/>
            </a:pPr>
            <a:endParaRPr lang="en-GB" sz="1400" dirty="0"/>
          </a:p>
        </p:txBody>
      </p:sp>
      <p:pic>
        <p:nvPicPr>
          <p:cNvPr id="10" name="Immagine 9">
            <a:extLst>
              <a:ext uri="{FF2B5EF4-FFF2-40B4-BE49-F238E27FC236}">
                <a16:creationId xmlns:a16="http://schemas.microsoft.com/office/drawing/2014/main" id="{8118B845-6846-B039-9FA6-8E22740BFF2E}"/>
              </a:ext>
            </a:extLst>
          </p:cNvPr>
          <p:cNvPicPr>
            <a:picLocks noChangeAspect="1"/>
          </p:cNvPicPr>
          <p:nvPr/>
        </p:nvPicPr>
        <p:blipFill>
          <a:blip r:embed="rId2"/>
          <a:stretch>
            <a:fillRect/>
          </a:stretch>
        </p:blipFill>
        <p:spPr>
          <a:xfrm>
            <a:off x="1144556" y="310032"/>
            <a:ext cx="4311263" cy="4944507"/>
          </a:xfrm>
          <a:prstGeom prst="rect">
            <a:avLst/>
          </a:prstGeom>
        </p:spPr>
      </p:pic>
      <p:pic>
        <p:nvPicPr>
          <p:cNvPr id="13" name="Immagine 12">
            <a:extLst>
              <a:ext uri="{FF2B5EF4-FFF2-40B4-BE49-F238E27FC236}">
                <a16:creationId xmlns:a16="http://schemas.microsoft.com/office/drawing/2014/main" id="{66B06242-A4E3-ED04-CB91-9467CC5269D3}"/>
              </a:ext>
            </a:extLst>
          </p:cNvPr>
          <p:cNvPicPr>
            <a:picLocks noChangeAspect="1"/>
          </p:cNvPicPr>
          <p:nvPr/>
        </p:nvPicPr>
        <p:blipFill>
          <a:blip r:embed="rId3"/>
          <a:stretch>
            <a:fillRect/>
          </a:stretch>
        </p:blipFill>
        <p:spPr>
          <a:xfrm>
            <a:off x="9459359" y="2573964"/>
            <a:ext cx="2082622" cy="523220"/>
          </a:xfrm>
          <a:prstGeom prst="rect">
            <a:avLst/>
          </a:prstGeom>
        </p:spPr>
      </p:pic>
      <p:sp>
        <p:nvSpPr>
          <p:cNvPr id="15" name="Segnaposto contenuto 3">
            <a:extLst>
              <a:ext uri="{FF2B5EF4-FFF2-40B4-BE49-F238E27FC236}">
                <a16:creationId xmlns:a16="http://schemas.microsoft.com/office/drawing/2014/main" id="{D8C93E31-18DB-CA0B-8DEE-BE25CDDFFEC4}"/>
              </a:ext>
            </a:extLst>
          </p:cNvPr>
          <p:cNvSpPr txBox="1">
            <a:spLocks/>
          </p:cNvSpPr>
          <p:nvPr/>
        </p:nvSpPr>
        <p:spPr>
          <a:xfrm>
            <a:off x="6095999" y="3237969"/>
            <a:ext cx="3940148" cy="2582590"/>
          </a:xfrm>
          <a:prstGeom prst="rect">
            <a:avLst/>
          </a:prstGeom>
        </p:spPr>
        <p:txBody>
          <a:bodyPr vert="horz" lIns="0" tIns="0" rIns="0" bIns="0" rtlCol="0">
            <a:noAutofit/>
          </a:bodyPr>
          <a:lstStyle>
            <a:defPPr>
              <a:defRPr lang="it-IT"/>
            </a:defPPr>
            <a:lvl1pPr marL="0" indent="0" algn="l" defTabSz="914400" rtl="0" eaLnBrk="1" latinLnBrk="0" hangingPunct="1">
              <a:lnSpc>
                <a:spcPct val="100000"/>
              </a:lnSpc>
              <a:spcBef>
                <a:spcPts val="1000"/>
              </a:spcBef>
              <a:buFont typeface="Arial" panose="020B0604020202020204" pitchFamily="34" charset="0"/>
              <a:buNone/>
              <a:defRPr lang="it-IT" sz="1400" b="0" i="0" kern="1200" baseline="0">
                <a:solidFill>
                  <a:schemeClr val="tx1"/>
                </a:solidFill>
                <a:latin typeface="+mn-lt"/>
                <a:ea typeface="+mn-ea"/>
                <a:cs typeface="+mn-cs"/>
              </a:defRPr>
            </a:lvl1pPr>
            <a:lvl2pPr marL="228600" indent="-228600" algn="l" defTabSz="914400" rtl="0" eaLnBrk="1" latinLnBrk="0" hangingPunct="1">
              <a:lnSpc>
                <a:spcPct val="100000"/>
              </a:lnSpc>
              <a:spcBef>
                <a:spcPts val="500"/>
              </a:spcBef>
              <a:buFont typeface="Arial" panose="020B0604020202020204" pitchFamily="34" charset="0"/>
              <a:buChar char="•"/>
              <a:defRPr lang="it-IT" sz="1400" b="0" i="0" kern="1200" baseline="0">
                <a:solidFill>
                  <a:schemeClr val="tx1"/>
                </a:solidFill>
                <a:latin typeface="+mn-lt"/>
                <a:ea typeface="+mn-ea"/>
                <a:cs typeface="+mn-cs"/>
              </a:defRPr>
            </a:lvl2pPr>
            <a:lvl3pPr marL="457200" indent="-228600" algn="l" defTabSz="914400" rtl="0" eaLnBrk="1" latinLnBrk="0" hangingPunct="1">
              <a:lnSpc>
                <a:spcPct val="100000"/>
              </a:lnSpc>
              <a:spcBef>
                <a:spcPts val="500"/>
              </a:spcBef>
              <a:buFont typeface="Arial" panose="020B0604020202020204" pitchFamily="34" charset="0"/>
              <a:buChar char="•"/>
              <a:defRPr lang="it-IT" sz="1400" b="0" i="0" kern="1200" baseline="0">
                <a:solidFill>
                  <a:schemeClr val="tx1"/>
                </a:solidFill>
                <a:latin typeface="+mn-lt"/>
                <a:ea typeface="+mn-ea"/>
                <a:cs typeface="+mn-cs"/>
              </a:defRPr>
            </a:lvl3pPr>
            <a:lvl4pPr marL="685800" indent="-228600" algn="l" defTabSz="914400" rtl="0" eaLnBrk="1" latinLnBrk="0" hangingPunct="1">
              <a:lnSpc>
                <a:spcPct val="100000"/>
              </a:lnSpc>
              <a:spcBef>
                <a:spcPts val="500"/>
              </a:spcBef>
              <a:buFont typeface="Arial" panose="020B0604020202020204" pitchFamily="34" charset="0"/>
              <a:buChar char="•"/>
              <a:defRPr lang="it-IT" sz="1400" b="0" i="0" kern="1200" baseline="0">
                <a:solidFill>
                  <a:schemeClr val="tx1"/>
                </a:solidFill>
                <a:latin typeface="+mn-lt"/>
                <a:ea typeface="+mn-ea"/>
                <a:cs typeface="+mn-cs"/>
              </a:defRPr>
            </a:lvl4pPr>
            <a:lvl5pPr marL="1143000" indent="-228600" algn="l" defTabSz="914400" rtl="0" eaLnBrk="1" latinLnBrk="0" hangingPunct="1">
              <a:lnSpc>
                <a:spcPct val="100000"/>
              </a:lnSpc>
              <a:spcBef>
                <a:spcPts val="500"/>
              </a:spcBef>
              <a:buFont typeface="Arial" panose="020B0604020202020204" pitchFamily="34" charset="0"/>
              <a:buChar char="•"/>
              <a:defRPr lang="it-IT" sz="1400" b="0" i="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9pPr>
          </a:lstStyle>
          <a:p>
            <a:pPr>
              <a:spcBef>
                <a:spcPts val="100"/>
              </a:spcBef>
            </a:pPr>
            <a:r>
              <a:rPr lang="en-GB" dirty="0"/>
              <a:t>Structure-wise uncertainty </a:t>
            </a:r>
            <a:r>
              <a:rPr lang="en-GB" dirty="0">
                <a:sym typeface="Wingdings" panose="05000000000000000000" pitchFamily="2" charset="2"/>
              </a:rPr>
              <a:t> three different strategies:</a:t>
            </a:r>
          </a:p>
          <a:p>
            <a:pPr>
              <a:spcBef>
                <a:spcPts val="100"/>
              </a:spcBef>
            </a:pPr>
            <a:endParaRPr lang="en-GB" dirty="0">
              <a:sym typeface="Wingdings" panose="05000000000000000000" pitchFamily="2" charset="2"/>
            </a:endParaRPr>
          </a:p>
          <a:p>
            <a:pPr marL="285750" indent="-285750">
              <a:spcBef>
                <a:spcPts val="100"/>
              </a:spcBef>
              <a:buFont typeface="Arial" panose="020B0604020202020204" pitchFamily="34" charset="0"/>
              <a:buChar char="•"/>
            </a:pPr>
            <a:r>
              <a:rPr lang="en-GB" dirty="0">
                <a:sym typeface="Wingdings" panose="05000000000000000000" pitchFamily="2" charset="2"/>
              </a:rPr>
              <a:t>Variation of the volume across the MC samples </a:t>
            </a:r>
          </a:p>
          <a:p>
            <a:pPr marL="285750" indent="-285750">
              <a:spcBef>
                <a:spcPts val="100"/>
              </a:spcBef>
              <a:buFont typeface="Arial" panose="020B0604020202020204" pitchFamily="34" charset="0"/>
              <a:buChar char="•"/>
            </a:pPr>
            <a:endParaRPr lang="en-GB" dirty="0">
              <a:sym typeface="Wingdings" panose="05000000000000000000" pitchFamily="2" charset="2"/>
            </a:endParaRPr>
          </a:p>
          <a:p>
            <a:pPr marL="285750" indent="-285750">
              <a:spcBef>
                <a:spcPts val="100"/>
              </a:spcBef>
              <a:buFont typeface="Arial" panose="020B0604020202020204" pitchFamily="34" charset="0"/>
              <a:buChar char="•"/>
            </a:pPr>
            <a:r>
              <a:rPr lang="en-GB" dirty="0">
                <a:sym typeface="Wingdings" panose="05000000000000000000" pitchFamily="2" charset="2"/>
              </a:rPr>
              <a:t>Overlap between samples, computing the average DICE score over all pairs of MC samples </a:t>
            </a:r>
          </a:p>
          <a:p>
            <a:pPr marL="285750" indent="-285750">
              <a:spcBef>
                <a:spcPts val="100"/>
              </a:spcBef>
              <a:buFont typeface="Arial" panose="020B0604020202020204" pitchFamily="34" charset="0"/>
              <a:buChar char="•"/>
            </a:pPr>
            <a:endParaRPr lang="en-GB" dirty="0">
              <a:sym typeface="Wingdings" panose="05000000000000000000" pitchFamily="2" charset="2"/>
            </a:endParaRPr>
          </a:p>
          <a:p>
            <a:pPr marL="285750" indent="-285750">
              <a:spcBef>
                <a:spcPts val="100"/>
              </a:spcBef>
              <a:buFont typeface="Arial" panose="020B0604020202020204" pitchFamily="34" charset="0"/>
              <a:buChar char="•"/>
            </a:pPr>
            <a:endParaRPr lang="en-GB" baseline="-25000" dirty="0">
              <a:sym typeface="Wingdings" panose="05000000000000000000" pitchFamily="2" charset="2"/>
            </a:endParaRPr>
          </a:p>
          <a:p>
            <a:pPr marL="285750" indent="-285750">
              <a:spcBef>
                <a:spcPts val="100"/>
              </a:spcBef>
              <a:buFont typeface="Arial" panose="020B0604020202020204" pitchFamily="34" charset="0"/>
              <a:buChar char="•"/>
            </a:pPr>
            <a:r>
              <a:rPr lang="en-GB" dirty="0">
                <a:sym typeface="Wingdings" panose="05000000000000000000" pitchFamily="2" charset="2"/>
              </a:rPr>
              <a:t>Mean voxel-wise uncertainty over the voxels which were labelled as s </a:t>
            </a:r>
          </a:p>
          <a:p>
            <a:pPr>
              <a:spcBef>
                <a:spcPts val="100"/>
              </a:spcBef>
            </a:pPr>
            <a:endParaRPr lang="en-GB" baseline="-25000" dirty="0">
              <a:sym typeface="Wingdings" panose="05000000000000000000" pitchFamily="2" charset="2"/>
            </a:endParaRPr>
          </a:p>
        </p:txBody>
      </p:sp>
      <p:pic>
        <p:nvPicPr>
          <p:cNvPr id="17" name="Immagine 16">
            <a:extLst>
              <a:ext uri="{FF2B5EF4-FFF2-40B4-BE49-F238E27FC236}">
                <a16:creationId xmlns:a16="http://schemas.microsoft.com/office/drawing/2014/main" id="{687BA497-A8FE-71F8-87E8-8D7742BD8837}"/>
              </a:ext>
            </a:extLst>
          </p:cNvPr>
          <p:cNvPicPr>
            <a:picLocks noChangeAspect="1"/>
          </p:cNvPicPr>
          <p:nvPr/>
        </p:nvPicPr>
        <p:blipFill>
          <a:blip r:embed="rId4"/>
          <a:stretch>
            <a:fillRect/>
          </a:stretch>
        </p:blipFill>
        <p:spPr>
          <a:xfrm>
            <a:off x="10039295" y="3570308"/>
            <a:ext cx="1257409" cy="457240"/>
          </a:xfrm>
          <a:prstGeom prst="rect">
            <a:avLst/>
          </a:prstGeom>
        </p:spPr>
      </p:pic>
      <p:pic>
        <p:nvPicPr>
          <p:cNvPr id="19" name="Immagine 18">
            <a:extLst>
              <a:ext uri="{FF2B5EF4-FFF2-40B4-BE49-F238E27FC236}">
                <a16:creationId xmlns:a16="http://schemas.microsoft.com/office/drawing/2014/main" id="{C032330A-937A-8DB9-AA9D-041526105727}"/>
              </a:ext>
            </a:extLst>
          </p:cNvPr>
          <p:cNvPicPr>
            <a:picLocks noChangeAspect="1"/>
          </p:cNvPicPr>
          <p:nvPr/>
        </p:nvPicPr>
        <p:blipFill>
          <a:blip r:embed="rId5"/>
          <a:stretch>
            <a:fillRect/>
          </a:stretch>
        </p:blipFill>
        <p:spPr>
          <a:xfrm>
            <a:off x="8907938" y="4446835"/>
            <a:ext cx="3025402" cy="304826"/>
          </a:xfrm>
          <a:prstGeom prst="rect">
            <a:avLst/>
          </a:prstGeom>
        </p:spPr>
      </p:pic>
      <p:pic>
        <p:nvPicPr>
          <p:cNvPr id="21" name="Immagine 20">
            <a:extLst>
              <a:ext uri="{FF2B5EF4-FFF2-40B4-BE49-F238E27FC236}">
                <a16:creationId xmlns:a16="http://schemas.microsoft.com/office/drawing/2014/main" id="{B833D9B6-CA82-6700-D285-B267092B2CB7}"/>
              </a:ext>
            </a:extLst>
          </p:cNvPr>
          <p:cNvPicPr>
            <a:picLocks noChangeAspect="1"/>
          </p:cNvPicPr>
          <p:nvPr/>
        </p:nvPicPr>
        <p:blipFill>
          <a:blip r:embed="rId6"/>
          <a:stretch>
            <a:fillRect/>
          </a:stretch>
        </p:blipFill>
        <p:spPr>
          <a:xfrm>
            <a:off x="8798302" y="5269998"/>
            <a:ext cx="3244673" cy="369647"/>
          </a:xfrm>
          <a:prstGeom prst="rect">
            <a:avLst/>
          </a:prstGeom>
        </p:spPr>
      </p:pic>
    </p:spTree>
    <p:extLst>
      <p:ext uri="{BB962C8B-B14F-4D97-AF65-F5344CB8AC3E}">
        <p14:creationId xmlns:p14="http://schemas.microsoft.com/office/powerpoint/2010/main" val="1415648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ttangolo 18">
            <a:extLst>
              <a:ext uri="{FF2B5EF4-FFF2-40B4-BE49-F238E27FC236}">
                <a16:creationId xmlns:a16="http://schemas.microsoft.com/office/drawing/2014/main" id="{C2A42D7A-456D-B130-10D7-636ED349C8E8}"/>
              </a:ext>
            </a:extLst>
          </p:cNvPr>
          <p:cNvSpPr/>
          <p:nvPr/>
        </p:nvSpPr>
        <p:spPr>
          <a:xfrm>
            <a:off x="1138334" y="3380597"/>
            <a:ext cx="10465078" cy="289249"/>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it-IT" sz="3200"/>
          </a:p>
        </p:txBody>
      </p:sp>
      <p:sp>
        <p:nvSpPr>
          <p:cNvPr id="5" name="Segnaposto piè di pagina 4">
            <a:extLst>
              <a:ext uri="{FF2B5EF4-FFF2-40B4-BE49-F238E27FC236}">
                <a16:creationId xmlns:a16="http://schemas.microsoft.com/office/drawing/2014/main" id="{F0D8A8D9-0655-E1FF-7DED-F2EC492D6EE1}"/>
              </a:ext>
            </a:extLst>
          </p:cNvPr>
          <p:cNvSpPr>
            <a:spLocks noGrp="1"/>
          </p:cNvSpPr>
          <p:nvPr>
            <p:ph type="ftr" sz="quarter" idx="11"/>
          </p:nvPr>
        </p:nvSpPr>
        <p:spPr/>
        <p:txBody>
          <a:bodyPr rtlCol="0"/>
          <a:lstStyle>
            <a:defPPr>
              <a:defRPr lang="it-IT"/>
            </a:defPPr>
          </a:lstStyle>
          <a:p>
            <a:pPr rtl="0"/>
            <a:r>
              <a:rPr lang="it-IT" dirty="0"/>
              <a:t>Explainability in deep learning</a:t>
            </a:r>
          </a:p>
        </p:txBody>
      </p:sp>
      <p:sp>
        <p:nvSpPr>
          <p:cNvPr id="6" name="Segnaposto testo 5">
            <a:extLst>
              <a:ext uri="{FF2B5EF4-FFF2-40B4-BE49-F238E27FC236}">
                <a16:creationId xmlns:a16="http://schemas.microsoft.com/office/drawing/2014/main" id="{8A56D8AC-E390-DBD3-E5E6-5C36EE1E422A}"/>
              </a:ext>
            </a:extLst>
          </p:cNvPr>
          <p:cNvSpPr>
            <a:spLocks noGrp="1"/>
          </p:cNvSpPr>
          <p:nvPr>
            <p:ph type="body" sz="quarter" idx="16"/>
          </p:nvPr>
        </p:nvSpPr>
        <p:spPr>
          <a:xfrm>
            <a:off x="1138335" y="377107"/>
            <a:ext cx="10465077" cy="403817"/>
          </a:xfrm>
        </p:spPr>
        <p:txBody>
          <a:bodyPr rtlCol="0"/>
          <a:lstStyle>
            <a:defPPr>
              <a:defRPr lang="it-IT"/>
            </a:defPPr>
          </a:lstStyle>
          <a:p>
            <a:pPr rtl="0"/>
            <a:r>
              <a:rPr lang="it-IT" sz="2000" b="1" spc="0" dirty="0"/>
              <a:t>Quantitative </a:t>
            </a:r>
            <a:r>
              <a:rPr lang="it-IT" sz="2000" b="1" spc="0" dirty="0" err="1"/>
              <a:t>analysis</a:t>
            </a:r>
            <a:endParaRPr lang="it-IT" sz="2000" b="1" spc="0" dirty="0"/>
          </a:p>
        </p:txBody>
      </p:sp>
      <p:sp>
        <p:nvSpPr>
          <p:cNvPr id="7" name="Segnaposto testo 6">
            <a:extLst>
              <a:ext uri="{FF2B5EF4-FFF2-40B4-BE49-F238E27FC236}">
                <a16:creationId xmlns:a16="http://schemas.microsoft.com/office/drawing/2014/main" id="{E09179A7-F937-7895-8FC1-19E3BCFE6A3B}"/>
              </a:ext>
            </a:extLst>
          </p:cNvPr>
          <p:cNvSpPr>
            <a:spLocks noGrp="1"/>
          </p:cNvSpPr>
          <p:nvPr>
            <p:ph type="body" sz="quarter" idx="17"/>
          </p:nvPr>
        </p:nvSpPr>
        <p:spPr>
          <a:xfrm>
            <a:off x="1204513" y="948877"/>
            <a:ext cx="10465078" cy="403817"/>
          </a:xfrm>
        </p:spPr>
        <p:txBody>
          <a:bodyPr rtlCol="0"/>
          <a:lstStyle>
            <a:defPPr>
              <a:defRPr lang="it-IT"/>
            </a:defPPr>
          </a:lstStyle>
          <a:p>
            <a:pPr rtl="0">
              <a:lnSpc>
                <a:spcPct val="100000"/>
              </a:lnSpc>
              <a:spcBef>
                <a:spcPts val="0"/>
              </a:spcBef>
              <a:spcAft>
                <a:spcPts val="0"/>
              </a:spcAft>
              <a:buSzPct val="95000"/>
            </a:pPr>
            <a:r>
              <a:rPr lang="en-GB" sz="1800" dirty="0"/>
              <a:t>We computed the correlation coefficient between the dice scores and the three types of structure-wise uncertainty.</a:t>
            </a:r>
            <a:endParaRPr lang="it-IT" sz="1800" dirty="0"/>
          </a:p>
        </p:txBody>
      </p:sp>
      <p:cxnSp>
        <p:nvCxnSpPr>
          <p:cNvPr id="17" name="Connettore diritto 16">
            <a:extLst>
              <a:ext uri="{FF2B5EF4-FFF2-40B4-BE49-F238E27FC236}">
                <a16:creationId xmlns:a16="http://schemas.microsoft.com/office/drawing/2014/main" id="{8488A0F8-E720-D31B-750D-634FA849B5A9}"/>
              </a:ext>
              <a:ext uri="{C183D7F6-B498-43B3-948B-1728B52AA6E4}">
                <adec:decorative xmlns:adec="http://schemas.microsoft.com/office/drawing/2017/decorative" val="1"/>
              </a:ext>
            </a:extLst>
          </p:cNvPr>
          <p:cNvCxnSpPr>
            <a:cxnSpLocks/>
          </p:cNvCxnSpPr>
          <p:nvPr/>
        </p:nvCxnSpPr>
        <p:spPr>
          <a:xfrm>
            <a:off x="649224" y="5172458"/>
            <a:ext cx="0" cy="618742"/>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Segnaposto numero diapositiva 3">
            <a:extLst>
              <a:ext uri="{FF2B5EF4-FFF2-40B4-BE49-F238E27FC236}">
                <a16:creationId xmlns:a16="http://schemas.microsoft.com/office/drawing/2014/main" id="{B63EE887-A172-F01E-98D1-8781769CBEDE}"/>
              </a:ext>
            </a:extLst>
          </p:cNvPr>
          <p:cNvSpPr>
            <a:spLocks noGrp="1"/>
          </p:cNvSpPr>
          <p:nvPr>
            <p:ph type="sldNum" sz="quarter" idx="10"/>
          </p:nvPr>
        </p:nvSpPr>
        <p:spPr/>
        <p:txBody>
          <a:bodyPr rtlCol="0"/>
          <a:lstStyle>
            <a:defPPr>
              <a:defRPr lang="it-IT"/>
            </a:defPPr>
          </a:lstStyle>
          <a:p>
            <a:pPr rtl="0"/>
            <a:fld id="{75DF2D63-3FF5-D547-96B9-BE9CCD1ABA58}" type="slidenum">
              <a:rPr lang="it-IT" smtClean="0"/>
              <a:pPr rtl="0"/>
              <a:t>15</a:t>
            </a:fld>
            <a:endParaRPr lang="it-IT"/>
          </a:p>
        </p:txBody>
      </p:sp>
      <p:sp>
        <p:nvSpPr>
          <p:cNvPr id="2" name="CasellaDiTesto 1">
            <a:extLst>
              <a:ext uri="{FF2B5EF4-FFF2-40B4-BE49-F238E27FC236}">
                <a16:creationId xmlns:a16="http://schemas.microsoft.com/office/drawing/2014/main" id="{76A38743-1E3A-D5A9-BAEE-0DF4824C9B34}"/>
              </a:ext>
            </a:extLst>
          </p:cNvPr>
          <p:cNvSpPr txBox="1"/>
          <p:nvPr/>
        </p:nvSpPr>
        <p:spPr>
          <a:xfrm>
            <a:off x="968094" y="6567129"/>
            <a:ext cx="11223907" cy="523220"/>
          </a:xfrm>
          <a:prstGeom prst="rect">
            <a:avLst/>
          </a:prstGeom>
          <a:noFill/>
        </p:spPr>
        <p:txBody>
          <a:bodyPr wrap="square">
            <a:spAutoFit/>
          </a:bodyPr>
          <a:lstStyle/>
          <a:p>
            <a:pPr algn="r">
              <a:buSzPct val="95000"/>
            </a:pPr>
            <a:r>
              <a:rPr lang="en-GB" sz="1400" i="1" dirty="0"/>
              <a:t>Inherent Brain Segmentation Quality Control from Fully </a:t>
            </a:r>
            <a:r>
              <a:rPr lang="en-GB" sz="1400" i="1" dirty="0" err="1"/>
              <a:t>ConvNet</a:t>
            </a:r>
            <a:r>
              <a:rPr lang="en-GB" sz="1400" i="1" dirty="0"/>
              <a:t> Monte Carlo Sampling </a:t>
            </a:r>
            <a:r>
              <a:rPr lang="en-GB" sz="1400" dirty="0"/>
              <a:t>– Roy et al. 2018</a:t>
            </a:r>
          </a:p>
          <a:p>
            <a:pPr algn="r" rtl="0">
              <a:lnSpc>
                <a:spcPct val="100000"/>
              </a:lnSpc>
              <a:spcBef>
                <a:spcPts val="0"/>
              </a:spcBef>
              <a:spcAft>
                <a:spcPts val="0"/>
              </a:spcAft>
              <a:buSzPct val="95000"/>
            </a:pPr>
            <a:endParaRPr lang="en-GB" sz="1400" dirty="0"/>
          </a:p>
        </p:txBody>
      </p:sp>
      <p:pic>
        <p:nvPicPr>
          <p:cNvPr id="10" name="Immagine 9">
            <a:extLst>
              <a:ext uri="{FF2B5EF4-FFF2-40B4-BE49-F238E27FC236}">
                <a16:creationId xmlns:a16="http://schemas.microsoft.com/office/drawing/2014/main" id="{474A0998-7E05-4691-B146-FD1C34AD9B78}"/>
              </a:ext>
            </a:extLst>
          </p:cNvPr>
          <p:cNvPicPr>
            <a:picLocks noChangeAspect="1"/>
          </p:cNvPicPr>
          <p:nvPr/>
        </p:nvPicPr>
        <p:blipFill>
          <a:blip r:embed="rId3"/>
          <a:stretch>
            <a:fillRect/>
          </a:stretch>
        </p:blipFill>
        <p:spPr>
          <a:xfrm>
            <a:off x="3608364" y="1363858"/>
            <a:ext cx="5525017" cy="1834762"/>
          </a:xfrm>
          <a:prstGeom prst="rect">
            <a:avLst/>
          </a:prstGeom>
        </p:spPr>
      </p:pic>
      <p:sp>
        <p:nvSpPr>
          <p:cNvPr id="14" name="Segnaposto testo 6">
            <a:extLst>
              <a:ext uri="{FF2B5EF4-FFF2-40B4-BE49-F238E27FC236}">
                <a16:creationId xmlns:a16="http://schemas.microsoft.com/office/drawing/2014/main" id="{8E0E4D8D-866D-A599-09F8-01022951C7D4}"/>
              </a:ext>
            </a:extLst>
          </p:cNvPr>
          <p:cNvSpPr txBox="1">
            <a:spLocks/>
          </p:cNvSpPr>
          <p:nvPr/>
        </p:nvSpPr>
        <p:spPr>
          <a:xfrm>
            <a:off x="9677400" y="1464932"/>
            <a:ext cx="2164080" cy="1704005"/>
          </a:xfrm>
          <a:prstGeom prst="rect">
            <a:avLst/>
          </a:prstGeom>
        </p:spPr>
        <p:txBody>
          <a:bodyPr vert="horz" lIns="0" tIns="0" rIns="0" bIns="0" rtlCol="0" anchor="t">
            <a:noAutofit/>
          </a:bodyPr>
          <a:lstStyle>
            <a:defPPr>
              <a:defRPr lang="it-IT"/>
            </a:defPPr>
            <a:lvl1pPr marL="0" indent="0" algn="l" defTabSz="914400" rtl="0" eaLnBrk="1" latinLnBrk="0" hangingPunct="1">
              <a:lnSpc>
                <a:spcPts val="1580"/>
              </a:lnSpc>
              <a:spcBef>
                <a:spcPts val="0"/>
              </a:spcBef>
              <a:buFont typeface="Arial" panose="020B0604020202020204" pitchFamily="34" charset="0"/>
              <a:buNone/>
              <a:defRPr lang="it-IT" sz="1400" b="0" i="0" kern="12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it-IT" sz="2000" b="0" i="0" kern="1200" baseline="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it-IT" sz="1800" b="0" i="0" kern="1200" baseline="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it-IT" sz="1600" b="0" i="0" kern="1200" baseline="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it-IT" sz="1400" b="0" i="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9pPr>
          </a:lstStyle>
          <a:p>
            <a:pPr>
              <a:lnSpc>
                <a:spcPct val="100000"/>
              </a:lnSpc>
              <a:buSzPct val="95000"/>
            </a:pPr>
            <a:r>
              <a:rPr lang="en-GB" sz="1600" dirty="0"/>
              <a:t>The overall high correlation for </a:t>
            </a:r>
            <a:r>
              <a:rPr lang="en-GB" sz="1600" dirty="0" err="1"/>
              <a:t>d</a:t>
            </a:r>
            <a:r>
              <a:rPr lang="en-GB" sz="1600" baseline="-25000" dirty="0" err="1"/>
              <a:t>S</a:t>
            </a:r>
            <a:r>
              <a:rPr lang="en-GB" sz="1600" baseline="30000" dirty="0" err="1"/>
              <a:t>MC</a:t>
            </a:r>
            <a:r>
              <a:rPr lang="en-GB" sz="1600" dirty="0"/>
              <a:t> indicates that it is suitable proxy for measuring segmentation accuracy without presence of ground truth annotations.</a:t>
            </a:r>
          </a:p>
        </p:txBody>
      </p:sp>
      <p:pic>
        <p:nvPicPr>
          <p:cNvPr id="20" name="Immagine 19">
            <a:extLst>
              <a:ext uri="{FF2B5EF4-FFF2-40B4-BE49-F238E27FC236}">
                <a16:creationId xmlns:a16="http://schemas.microsoft.com/office/drawing/2014/main" id="{71776ED6-FC2C-DD24-7E17-D29082462271}"/>
              </a:ext>
            </a:extLst>
          </p:cNvPr>
          <p:cNvPicPr>
            <a:picLocks noChangeAspect="1"/>
          </p:cNvPicPr>
          <p:nvPr/>
        </p:nvPicPr>
        <p:blipFill rotWithShape="1">
          <a:blip r:embed="rId4"/>
          <a:srcRect b="29823"/>
          <a:stretch/>
        </p:blipFill>
        <p:spPr>
          <a:xfrm>
            <a:off x="968094" y="3917351"/>
            <a:ext cx="7193140" cy="2247370"/>
          </a:xfrm>
          <a:prstGeom prst="rect">
            <a:avLst/>
          </a:prstGeom>
        </p:spPr>
      </p:pic>
      <p:sp>
        <p:nvSpPr>
          <p:cNvPr id="21" name="Segnaposto testo 6">
            <a:extLst>
              <a:ext uri="{FF2B5EF4-FFF2-40B4-BE49-F238E27FC236}">
                <a16:creationId xmlns:a16="http://schemas.microsoft.com/office/drawing/2014/main" id="{5E34EE6F-D4C8-35F3-2506-0CE1F20278CC}"/>
              </a:ext>
            </a:extLst>
          </p:cNvPr>
          <p:cNvSpPr txBox="1">
            <a:spLocks/>
          </p:cNvSpPr>
          <p:nvPr/>
        </p:nvSpPr>
        <p:spPr>
          <a:xfrm>
            <a:off x="8161235" y="4147895"/>
            <a:ext cx="3508356" cy="1704004"/>
          </a:xfrm>
          <a:prstGeom prst="rect">
            <a:avLst/>
          </a:prstGeom>
        </p:spPr>
        <p:txBody>
          <a:bodyPr vert="horz" lIns="0" tIns="0" rIns="0" bIns="0" rtlCol="0" anchor="t">
            <a:noAutofit/>
          </a:bodyPr>
          <a:lstStyle>
            <a:defPPr>
              <a:defRPr lang="it-IT"/>
            </a:defPPr>
            <a:lvl1pPr marL="0" indent="0" algn="l" defTabSz="914400" rtl="0" eaLnBrk="1" latinLnBrk="0" hangingPunct="1">
              <a:lnSpc>
                <a:spcPts val="1580"/>
              </a:lnSpc>
              <a:spcBef>
                <a:spcPts val="0"/>
              </a:spcBef>
              <a:buFont typeface="Arial" panose="020B0604020202020204" pitchFamily="34" charset="0"/>
              <a:buNone/>
              <a:defRPr lang="it-IT" sz="1400" b="0" i="0" kern="12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it-IT" sz="2000" b="0" i="0" kern="1200" baseline="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it-IT" sz="1800" b="0" i="0" kern="1200" baseline="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it-IT" sz="1600" b="0" i="0" kern="1200" baseline="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it-IT" sz="1400" b="0" i="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9pPr>
          </a:lstStyle>
          <a:p>
            <a:pPr>
              <a:lnSpc>
                <a:spcPct val="100000"/>
              </a:lnSpc>
              <a:buSzPct val="95000"/>
            </a:pPr>
            <a:r>
              <a:rPr lang="en-GB" sz="1600" dirty="0"/>
              <a:t>Scatter plot of three types of uncertainty and Dice scores on CANDI-13 dataset</a:t>
            </a:r>
          </a:p>
          <a:p>
            <a:pPr>
              <a:lnSpc>
                <a:spcPct val="100000"/>
              </a:lnSpc>
              <a:buSzPct val="95000"/>
            </a:pPr>
            <a:r>
              <a:rPr lang="en-GB" sz="1600" dirty="0"/>
              <a:t>(one dot per scan and structure), with their corresponding correlation coefficient (r).</a:t>
            </a:r>
          </a:p>
          <a:p>
            <a:pPr>
              <a:lnSpc>
                <a:spcPct val="100000"/>
              </a:lnSpc>
              <a:buSzPct val="95000"/>
            </a:pPr>
            <a:r>
              <a:rPr lang="en-GB" sz="1600" dirty="0"/>
              <a:t>For clarity, structures only on the left hemisphere are shown</a:t>
            </a:r>
          </a:p>
        </p:txBody>
      </p:sp>
    </p:spTree>
    <p:extLst>
      <p:ext uri="{BB962C8B-B14F-4D97-AF65-F5344CB8AC3E}">
        <p14:creationId xmlns:p14="http://schemas.microsoft.com/office/powerpoint/2010/main" val="27324387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B34F0D0-C504-4002-5068-BD18D40E1ABC}"/>
              </a:ext>
            </a:extLst>
          </p:cNvPr>
          <p:cNvSpPr>
            <a:spLocks noGrp="1"/>
          </p:cNvSpPr>
          <p:nvPr>
            <p:ph type="title"/>
          </p:nvPr>
        </p:nvSpPr>
        <p:spPr/>
        <p:txBody>
          <a:bodyPr/>
          <a:lstStyle/>
          <a:p>
            <a:r>
              <a:rPr lang="it-IT" sz="2400" b="1" spc="0" dirty="0"/>
              <a:t>In-</a:t>
            </a:r>
            <a:r>
              <a:rPr lang="it-IT" sz="2400" b="1" spc="0" dirty="0" err="1"/>
              <a:t>depth</a:t>
            </a:r>
            <a:r>
              <a:rPr lang="it-IT" sz="2400" b="1" spc="0" dirty="0"/>
              <a:t> </a:t>
            </a:r>
            <a:r>
              <a:rPr lang="it-IT" sz="2400" b="1" spc="0" dirty="0" err="1"/>
              <a:t>analysis</a:t>
            </a:r>
            <a:r>
              <a:rPr lang="it-IT" sz="2400" b="1" spc="0" dirty="0"/>
              <a:t>: [5]</a:t>
            </a:r>
            <a:endParaRPr lang="it-IT" sz="2400" b="1" dirty="0"/>
          </a:p>
        </p:txBody>
      </p:sp>
      <p:sp>
        <p:nvSpPr>
          <p:cNvPr id="3" name="Segnaposto testo 2">
            <a:extLst>
              <a:ext uri="{FF2B5EF4-FFF2-40B4-BE49-F238E27FC236}">
                <a16:creationId xmlns:a16="http://schemas.microsoft.com/office/drawing/2014/main" id="{EEEF0CB7-5979-252F-3217-EFCB07667662}"/>
              </a:ext>
            </a:extLst>
          </p:cNvPr>
          <p:cNvSpPr>
            <a:spLocks noGrp="1"/>
          </p:cNvSpPr>
          <p:nvPr>
            <p:ph type="body" idx="1"/>
          </p:nvPr>
        </p:nvSpPr>
        <p:spPr>
          <a:xfrm>
            <a:off x="6095999" y="176133"/>
            <a:ext cx="4951445" cy="301752"/>
          </a:xfrm>
        </p:spPr>
        <p:txBody>
          <a:bodyPr/>
          <a:lstStyle/>
          <a:p>
            <a:r>
              <a:rPr lang="en-GB" sz="1400" dirty="0"/>
              <a:t>Abstract</a:t>
            </a:r>
          </a:p>
        </p:txBody>
      </p:sp>
      <p:sp>
        <p:nvSpPr>
          <p:cNvPr id="4" name="Segnaposto contenuto 3">
            <a:extLst>
              <a:ext uri="{FF2B5EF4-FFF2-40B4-BE49-F238E27FC236}">
                <a16:creationId xmlns:a16="http://schemas.microsoft.com/office/drawing/2014/main" id="{FB0DD072-E1A9-EFCA-1699-4B5A85D6BE24}"/>
              </a:ext>
            </a:extLst>
          </p:cNvPr>
          <p:cNvSpPr>
            <a:spLocks noGrp="1"/>
          </p:cNvSpPr>
          <p:nvPr>
            <p:ph sz="half" idx="2"/>
          </p:nvPr>
        </p:nvSpPr>
        <p:spPr>
          <a:xfrm>
            <a:off x="6086933" y="587286"/>
            <a:ext cx="5846407" cy="964766"/>
          </a:xfrm>
        </p:spPr>
        <p:txBody>
          <a:bodyPr/>
          <a:lstStyle/>
          <a:p>
            <a:pPr>
              <a:spcBef>
                <a:spcPts val="100"/>
              </a:spcBef>
            </a:pPr>
            <a:r>
              <a:rPr lang="en-GB" dirty="0"/>
              <a:t>We proposed a framework for </a:t>
            </a:r>
            <a:r>
              <a:rPr lang="en-GB" dirty="0" err="1"/>
              <a:t>microvessel</a:t>
            </a:r>
            <a:r>
              <a:rPr lang="en-GB" dirty="0"/>
              <a:t> segmentation in H&amp;E stained histology images. To incorporate uncertainty, random transformations are introduced at test time for a superior segmentation result and simultaneous uncertainty map generation, highlighting ambiguous regions.</a:t>
            </a:r>
          </a:p>
        </p:txBody>
      </p:sp>
      <p:sp>
        <p:nvSpPr>
          <p:cNvPr id="7" name="Segnaposto numero diapositiva 6">
            <a:extLst>
              <a:ext uri="{FF2B5EF4-FFF2-40B4-BE49-F238E27FC236}">
                <a16:creationId xmlns:a16="http://schemas.microsoft.com/office/drawing/2014/main" id="{C2312A23-8BC5-FAD9-4454-5C4BB047516E}"/>
              </a:ext>
            </a:extLst>
          </p:cNvPr>
          <p:cNvSpPr>
            <a:spLocks noGrp="1"/>
          </p:cNvSpPr>
          <p:nvPr>
            <p:ph type="sldNum" sz="quarter" idx="11"/>
          </p:nvPr>
        </p:nvSpPr>
        <p:spPr/>
        <p:txBody>
          <a:bodyPr/>
          <a:lstStyle/>
          <a:p>
            <a:pPr rtl="0"/>
            <a:fld id="{75DF2D63-3FF5-D547-96B9-BE9CCD1ABA58}" type="slidenum">
              <a:rPr lang="it-IT" smtClean="0"/>
              <a:t>16</a:t>
            </a:fld>
            <a:endParaRPr lang="it-IT" dirty="0"/>
          </a:p>
        </p:txBody>
      </p:sp>
      <p:sp>
        <p:nvSpPr>
          <p:cNvPr id="8" name="Segnaposto piè di pagina 7">
            <a:extLst>
              <a:ext uri="{FF2B5EF4-FFF2-40B4-BE49-F238E27FC236}">
                <a16:creationId xmlns:a16="http://schemas.microsoft.com/office/drawing/2014/main" id="{872E7E6E-2EE1-4757-265E-536B1BB0F0F8}"/>
              </a:ext>
            </a:extLst>
          </p:cNvPr>
          <p:cNvSpPr>
            <a:spLocks noGrp="1"/>
          </p:cNvSpPr>
          <p:nvPr>
            <p:ph type="ftr" sz="quarter" idx="12"/>
          </p:nvPr>
        </p:nvSpPr>
        <p:spPr/>
        <p:txBody>
          <a:bodyPr/>
          <a:lstStyle/>
          <a:p>
            <a:pPr rtl="0"/>
            <a:r>
              <a:rPr lang="it-IT" dirty="0"/>
              <a:t>EXPLAINABILITY IN DEEP LEARNING</a:t>
            </a:r>
          </a:p>
        </p:txBody>
      </p:sp>
      <p:sp>
        <p:nvSpPr>
          <p:cNvPr id="14" name="Segnaposto testo 2">
            <a:extLst>
              <a:ext uri="{FF2B5EF4-FFF2-40B4-BE49-F238E27FC236}">
                <a16:creationId xmlns:a16="http://schemas.microsoft.com/office/drawing/2014/main" id="{D3ED9396-BFBE-BD03-2862-50F960A36A5C}"/>
              </a:ext>
            </a:extLst>
          </p:cNvPr>
          <p:cNvSpPr txBox="1">
            <a:spLocks/>
          </p:cNvSpPr>
          <p:nvPr/>
        </p:nvSpPr>
        <p:spPr>
          <a:xfrm>
            <a:off x="6086933" y="1759145"/>
            <a:ext cx="4951445" cy="307322"/>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noFill/>
        </p:spPr>
        <p:txBody>
          <a:bodyPr vert="horz" wrap="square" lIns="0" tIns="0" rIns="0" bIns="0" rtlCol="0" anchor="b">
            <a:noAutofit/>
          </a:bodyPr>
          <a:lstStyle>
            <a:defPPr>
              <a:defRPr lang="it-IT"/>
            </a:defPPr>
            <a:lvl1pPr marL="0" indent="0" algn="l" defTabSz="914400" rtl="0" eaLnBrk="1" latinLnBrk="0" hangingPunct="1">
              <a:lnSpc>
                <a:spcPts val="1720"/>
              </a:lnSpc>
              <a:spcBef>
                <a:spcPts val="1000"/>
              </a:spcBef>
              <a:buFont typeface="Arial" panose="020B0604020202020204" pitchFamily="34" charset="0"/>
              <a:buNone/>
              <a:defRPr lang="it-IT" sz="2000" b="0" i="0" kern="1200" cap="all" spc="200" baseline="0">
                <a:solidFill>
                  <a:schemeClr val="tx1"/>
                </a:solidFill>
                <a:latin typeface="+mj-lt"/>
                <a:ea typeface="+mn-ea"/>
                <a:cs typeface="Posterama" panose="020B0504020200020000"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lang="it-IT" sz="2000" b="1" i="0" kern="1200" baseline="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lang="it-IT" sz="1800" b="1" i="0" kern="1200" baseline="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lang="it-IT" sz="1600" b="1" i="0" kern="1200" baseline="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lang="it-IT" sz="1600" b="1" i="0" kern="1200" baseline="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lang="it-IT"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lang="it-IT"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lang="it-IT"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lang="it-IT" sz="1600" b="1" kern="1200">
                <a:solidFill>
                  <a:schemeClr val="tx1"/>
                </a:solidFill>
                <a:latin typeface="+mn-lt"/>
                <a:ea typeface="+mn-ea"/>
                <a:cs typeface="+mn-cs"/>
              </a:defRPr>
            </a:lvl9pPr>
          </a:lstStyle>
          <a:p>
            <a:r>
              <a:rPr lang="en-GB" sz="1400" dirty="0"/>
              <a:t>Uncertainty estimation</a:t>
            </a:r>
          </a:p>
        </p:txBody>
      </p:sp>
      <p:sp>
        <p:nvSpPr>
          <p:cNvPr id="9" name="Segnaposto contenuto 3">
            <a:extLst>
              <a:ext uri="{FF2B5EF4-FFF2-40B4-BE49-F238E27FC236}">
                <a16:creationId xmlns:a16="http://schemas.microsoft.com/office/drawing/2014/main" id="{1C5D04C6-D7F3-78C6-3F4C-A1C01BA90579}"/>
              </a:ext>
            </a:extLst>
          </p:cNvPr>
          <p:cNvSpPr txBox="1">
            <a:spLocks/>
          </p:cNvSpPr>
          <p:nvPr/>
        </p:nvSpPr>
        <p:spPr>
          <a:xfrm>
            <a:off x="6086932" y="2067389"/>
            <a:ext cx="5846407" cy="3034315"/>
          </a:xfrm>
          <a:prstGeom prst="rect">
            <a:avLst/>
          </a:prstGeom>
        </p:spPr>
        <p:txBody>
          <a:bodyPr vert="horz" lIns="0" tIns="0" rIns="0" bIns="0" rtlCol="0">
            <a:noAutofit/>
          </a:bodyPr>
          <a:lstStyle>
            <a:defPPr>
              <a:defRPr lang="it-IT"/>
            </a:defPPr>
            <a:lvl1pPr marL="0" indent="0" algn="l" defTabSz="914400" rtl="0" eaLnBrk="1" latinLnBrk="0" hangingPunct="1">
              <a:lnSpc>
                <a:spcPct val="100000"/>
              </a:lnSpc>
              <a:spcBef>
                <a:spcPts val="1000"/>
              </a:spcBef>
              <a:buFont typeface="Arial" panose="020B0604020202020204" pitchFamily="34" charset="0"/>
              <a:buNone/>
              <a:defRPr lang="it-IT" sz="1400" b="0" i="0" kern="1200" baseline="0">
                <a:solidFill>
                  <a:schemeClr val="tx1"/>
                </a:solidFill>
                <a:latin typeface="+mn-lt"/>
                <a:ea typeface="+mn-ea"/>
                <a:cs typeface="+mn-cs"/>
              </a:defRPr>
            </a:lvl1pPr>
            <a:lvl2pPr marL="228600" indent="-228600" algn="l" defTabSz="914400" rtl="0" eaLnBrk="1" latinLnBrk="0" hangingPunct="1">
              <a:lnSpc>
                <a:spcPct val="100000"/>
              </a:lnSpc>
              <a:spcBef>
                <a:spcPts val="500"/>
              </a:spcBef>
              <a:buFont typeface="Arial" panose="020B0604020202020204" pitchFamily="34" charset="0"/>
              <a:buChar char="•"/>
              <a:defRPr lang="it-IT" sz="1400" b="0" i="0" kern="1200" baseline="0">
                <a:solidFill>
                  <a:schemeClr val="tx1"/>
                </a:solidFill>
                <a:latin typeface="+mn-lt"/>
                <a:ea typeface="+mn-ea"/>
                <a:cs typeface="+mn-cs"/>
              </a:defRPr>
            </a:lvl2pPr>
            <a:lvl3pPr marL="457200" indent="-228600" algn="l" defTabSz="914400" rtl="0" eaLnBrk="1" latinLnBrk="0" hangingPunct="1">
              <a:lnSpc>
                <a:spcPct val="100000"/>
              </a:lnSpc>
              <a:spcBef>
                <a:spcPts val="500"/>
              </a:spcBef>
              <a:buFont typeface="Arial" panose="020B0604020202020204" pitchFamily="34" charset="0"/>
              <a:buChar char="•"/>
              <a:defRPr lang="it-IT" sz="1400" b="0" i="0" kern="1200" baseline="0">
                <a:solidFill>
                  <a:schemeClr val="tx1"/>
                </a:solidFill>
                <a:latin typeface="+mn-lt"/>
                <a:ea typeface="+mn-ea"/>
                <a:cs typeface="+mn-cs"/>
              </a:defRPr>
            </a:lvl3pPr>
            <a:lvl4pPr marL="685800" indent="-228600" algn="l" defTabSz="914400" rtl="0" eaLnBrk="1" latinLnBrk="0" hangingPunct="1">
              <a:lnSpc>
                <a:spcPct val="100000"/>
              </a:lnSpc>
              <a:spcBef>
                <a:spcPts val="500"/>
              </a:spcBef>
              <a:buFont typeface="Arial" panose="020B0604020202020204" pitchFamily="34" charset="0"/>
              <a:buChar char="•"/>
              <a:defRPr lang="it-IT" sz="1400" b="0" i="0" kern="1200" baseline="0">
                <a:solidFill>
                  <a:schemeClr val="tx1"/>
                </a:solidFill>
                <a:latin typeface="+mn-lt"/>
                <a:ea typeface="+mn-ea"/>
                <a:cs typeface="+mn-cs"/>
              </a:defRPr>
            </a:lvl4pPr>
            <a:lvl5pPr marL="1143000" indent="-228600" algn="l" defTabSz="914400" rtl="0" eaLnBrk="1" latinLnBrk="0" hangingPunct="1">
              <a:lnSpc>
                <a:spcPct val="100000"/>
              </a:lnSpc>
              <a:spcBef>
                <a:spcPts val="500"/>
              </a:spcBef>
              <a:buFont typeface="Arial" panose="020B0604020202020204" pitchFamily="34" charset="0"/>
              <a:buChar char="•"/>
              <a:defRPr lang="it-IT" sz="1400" b="0" i="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9pPr>
          </a:lstStyle>
          <a:p>
            <a:pPr>
              <a:spcBef>
                <a:spcPts val="100"/>
              </a:spcBef>
            </a:pPr>
            <a:r>
              <a:rPr lang="en-GB" dirty="0"/>
              <a:t>we present a framework for precise segmentation of </a:t>
            </a:r>
            <a:r>
              <a:rPr lang="en-GB" dirty="0" err="1"/>
              <a:t>microvessels</a:t>
            </a:r>
            <a:r>
              <a:rPr lang="en-GB" dirty="0"/>
              <a:t> in H&amp;E stained histology images at multiple scales and resolutions by using an uncertainty aware spatial pyramid pooling deep neural network architecture.</a:t>
            </a:r>
          </a:p>
          <a:p>
            <a:pPr>
              <a:spcBef>
                <a:spcPts val="100"/>
              </a:spcBef>
            </a:pPr>
            <a:endParaRPr lang="en-GB" dirty="0"/>
          </a:p>
          <a:p>
            <a:pPr>
              <a:spcBef>
                <a:spcPts val="100"/>
              </a:spcBef>
            </a:pPr>
            <a:r>
              <a:rPr lang="en-GB" dirty="0"/>
              <a:t>Despite achieving state-of-the art performance in semantic segmentation, the deep networks typically do not inherently model the segmentation uncertainty. For this purpose, we apply random transformations to the images during test time, as a method to generate the approximate predictive distribution. Taking the </a:t>
            </a:r>
            <a:r>
              <a:rPr lang="en-GB" b="1" dirty="0"/>
              <a:t>average</a:t>
            </a:r>
            <a:r>
              <a:rPr lang="en-GB" dirty="0"/>
              <a:t> of these predictions of transformed images yields a superior segmentation and enables us to observe ambiguous areas, where the network is uncertain in a decision.</a:t>
            </a:r>
          </a:p>
          <a:p>
            <a:pPr>
              <a:spcBef>
                <a:spcPts val="100"/>
              </a:spcBef>
            </a:pPr>
            <a:r>
              <a:rPr lang="en-GB" dirty="0"/>
              <a:t>Transformations of the images comprehend median blur, Gaussian blur, rotation, flipping, Gaussian Noise.</a:t>
            </a:r>
          </a:p>
          <a:p>
            <a:pPr>
              <a:spcBef>
                <a:spcPts val="100"/>
              </a:spcBef>
            </a:pPr>
            <a:endParaRPr lang="en-GB" dirty="0"/>
          </a:p>
          <a:p>
            <a:pPr>
              <a:spcBef>
                <a:spcPts val="100"/>
              </a:spcBef>
            </a:pPr>
            <a:r>
              <a:rPr lang="en-GB" dirty="0"/>
              <a:t>Uncertainty is the variance within the samples:</a:t>
            </a:r>
          </a:p>
        </p:txBody>
      </p:sp>
      <p:sp>
        <p:nvSpPr>
          <p:cNvPr id="11" name="CasellaDiTesto 10">
            <a:extLst>
              <a:ext uri="{FF2B5EF4-FFF2-40B4-BE49-F238E27FC236}">
                <a16:creationId xmlns:a16="http://schemas.microsoft.com/office/drawing/2014/main" id="{C585D4C3-512A-29DF-C686-FA89BD9BBE01}"/>
              </a:ext>
            </a:extLst>
          </p:cNvPr>
          <p:cNvSpPr txBox="1"/>
          <p:nvPr/>
        </p:nvSpPr>
        <p:spPr>
          <a:xfrm>
            <a:off x="968094" y="6567129"/>
            <a:ext cx="11223907" cy="523220"/>
          </a:xfrm>
          <a:prstGeom prst="rect">
            <a:avLst/>
          </a:prstGeom>
          <a:noFill/>
        </p:spPr>
        <p:txBody>
          <a:bodyPr wrap="square">
            <a:spAutoFit/>
          </a:bodyPr>
          <a:lstStyle/>
          <a:p>
            <a:pPr algn="r">
              <a:buSzPct val="95000"/>
            </a:pPr>
            <a:r>
              <a:rPr lang="en-GB" sz="1400" i="1" dirty="0"/>
              <a:t>Uncertainty Driven Pooling Network for </a:t>
            </a:r>
            <a:r>
              <a:rPr lang="en-GB" sz="1400" i="1" dirty="0" err="1"/>
              <a:t>Microvessel</a:t>
            </a:r>
            <a:r>
              <a:rPr lang="en-GB" sz="1400" i="1" dirty="0"/>
              <a:t> Segmentation in Routine Histology Images </a:t>
            </a:r>
            <a:r>
              <a:rPr lang="en-GB" sz="1400" dirty="0"/>
              <a:t>– Fraz et al. 2018</a:t>
            </a:r>
          </a:p>
          <a:p>
            <a:pPr algn="r" rtl="0">
              <a:lnSpc>
                <a:spcPct val="100000"/>
              </a:lnSpc>
              <a:spcBef>
                <a:spcPts val="0"/>
              </a:spcBef>
              <a:spcAft>
                <a:spcPts val="0"/>
              </a:spcAft>
              <a:buSzPct val="95000"/>
            </a:pPr>
            <a:endParaRPr lang="en-GB" sz="1400" dirty="0"/>
          </a:p>
        </p:txBody>
      </p:sp>
      <p:grpSp>
        <p:nvGrpSpPr>
          <p:cNvPr id="17" name="Gruppo 16">
            <a:extLst>
              <a:ext uri="{FF2B5EF4-FFF2-40B4-BE49-F238E27FC236}">
                <a16:creationId xmlns:a16="http://schemas.microsoft.com/office/drawing/2014/main" id="{BD39B78A-1E0C-C0DC-16D0-F0E1E6D6E881}"/>
              </a:ext>
            </a:extLst>
          </p:cNvPr>
          <p:cNvGrpSpPr/>
          <p:nvPr/>
        </p:nvGrpSpPr>
        <p:grpSpPr>
          <a:xfrm>
            <a:off x="1298448" y="800914"/>
            <a:ext cx="3679743" cy="4300791"/>
            <a:chOff x="4249026" y="2092645"/>
            <a:chExt cx="3679743" cy="4300791"/>
          </a:xfrm>
        </p:grpSpPr>
        <p:pic>
          <p:nvPicPr>
            <p:cNvPr id="13" name="Immagine 12">
              <a:extLst>
                <a:ext uri="{FF2B5EF4-FFF2-40B4-BE49-F238E27FC236}">
                  <a16:creationId xmlns:a16="http://schemas.microsoft.com/office/drawing/2014/main" id="{97CEA548-507D-1398-97C4-9633F2E4BB9A}"/>
                </a:ext>
              </a:extLst>
            </p:cNvPr>
            <p:cNvPicPr>
              <a:picLocks noChangeAspect="1"/>
            </p:cNvPicPr>
            <p:nvPr/>
          </p:nvPicPr>
          <p:blipFill rotWithShape="1">
            <a:blip r:embed="rId2"/>
            <a:srcRect r="-281" b="88557"/>
            <a:stretch/>
          </p:blipFill>
          <p:spPr>
            <a:xfrm>
              <a:off x="4249026" y="2092645"/>
              <a:ext cx="3675812" cy="678437"/>
            </a:xfrm>
            <a:prstGeom prst="rect">
              <a:avLst/>
            </a:prstGeom>
          </p:spPr>
        </p:pic>
        <p:pic>
          <p:nvPicPr>
            <p:cNvPr id="16" name="Immagine 15">
              <a:extLst>
                <a:ext uri="{FF2B5EF4-FFF2-40B4-BE49-F238E27FC236}">
                  <a16:creationId xmlns:a16="http://schemas.microsoft.com/office/drawing/2014/main" id="{1ECE73E8-332B-6166-1374-62DAA8FAC235}"/>
                </a:ext>
              </a:extLst>
            </p:cNvPr>
            <p:cNvPicPr>
              <a:picLocks noChangeAspect="1"/>
            </p:cNvPicPr>
            <p:nvPr/>
          </p:nvPicPr>
          <p:blipFill rotWithShape="1">
            <a:blip r:embed="rId2"/>
            <a:srcRect t="40129"/>
            <a:stretch/>
          </p:blipFill>
          <p:spPr>
            <a:xfrm>
              <a:off x="4263231" y="2843783"/>
              <a:ext cx="3665538" cy="3549653"/>
            </a:xfrm>
            <a:prstGeom prst="rect">
              <a:avLst/>
            </a:prstGeom>
          </p:spPr>
        </p:pic>
      </p:grpSp>
      <p:pic>
        <p:nvPicPr>
          <p:cNvPr id="21" name="Immagine 20">
            <a:extLst>
              <a:ext uri="{FF2B5EF4-FFF2-40B4-BE49-F238E27FC236}">
                <a16:creationId xmlns:a16="http://schemas.microsoft.com/office/drawing/2014/main" id="{A2425541-F086-9BE7-06BF-5BA79995DAD5}"/>
              </a:ext>
            </a:extLst>
          </p:cNvPr>
          <p:cNvPicPr>
            <a:picLocks noChangeAspect="1"/>
          </p:cNvPicPr>
          <p:nvPr/>
        </p:nvPicPr>
        <p:blipFill>
          <a:blip r:embed="rId3"/>
          <a:stretch>
            <a:fillRect/>
          </a:stretch>
        </p:blipFill>
        <p:spPr>
          <a:xfrm>
            <a:off x="6536677" y="5220614"/>
            <a:ext cx="4946916" cy="1270276"/>
          </a:xfrm>
          <a:prstGeom prst="rect">
            <a:avLst/>
          </a:prstGeom>
        </p:spPr>
      </p:pic>
    </p:spTree>
    <p:extLst>
      <p:ext uri="{BB962C8B-B14F-4D97-AF65-F5344CB8AC3E}">
        <p14:creationId xmlns:p14="http://schemas.microsoft.com/office/powerpoint/2010/main" val="5184036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B34F0D0-C504-4002-5068-BD18D40E1ABC}"/>
              </a:ext>
            </a:extLst>
          </p:cNvPr>
          <p:cNvSpPr>
            <a:spLocks noGrp="1"/>
          </p:cNvSpPr>
          <p:nvPr>
            <p:ph type="title"/>
          </p:nvPr>
        </p:nvSpPr>
        <p:spPr/>
        <p:txBody>
          <a:bodyPr/>
          <a:lstStyle/>
          <a:p>
            <a:r>
              <a:rPr lang="it-IT" sz="2400" b="1" spc="0" dirty="0"/>
              <a:t>In-</a:t>
            </a:r>
            <a:r>
              <a:rPr lang="it-IT" sz="2400" b="1" spc="0" dirty="0" err="1"/>
              <a:t>depth</a:t>
            </a:r>
            <a:r>
              <a:rPr lang="it-IT" sz="2400" b="1" spc="0" dirty="0"/>
              <a:t> </a:t>
            </a:r>
            <a:r>
              <a:rPr lang="it-IT" sz="2400" b="1" spc="0" dirty="0" err="1"/>
              <a:t>analysis</a:t>
            </a:r>
            <a:r>
              <a:rPr lang="it-IT" sz="2400" b="1" spc="0" dirty="0"/>
              <a:t>: [6]</a:t>
            </a:r>
            <a:endParaRPr lang="it-IT" sz="2400" b="1" dirty="0"/>
          </a:p>
        </p:txBody>
      </p:sp>
      <p:sp>
        <p:nvSpPr>
          <p:cNvPr id="3" name="Segnaposto testo 2">
            <a:extLst>
              <a:ext uri="{FF2B5EF4-FFF2-40B4-BE49-F238E27FC236}">
                <a16:creationId xmlns:a16="http://schemas.microsoft.com/office/drawing/2014/main" id="{EEEF0CB7-5979-252F-3217-EFCB07667662}"/>
              </a:ext>
            </a:extLst>
          </p:cNvPr>
          <p:cNvSpPr>
            <a:spLocks noGrp="1"/>
          </p:cNvSpPr>
          <p:nvPr>
            <p:ph type="body" idx="1"/>
          </p:nvPr>
        </p:nvSpPr>
        <p:spPr>
          <a:xfrm>
            <a:off x="6095999" y="176133"/>
            <a:ext cx="4951445" cy="301752"/>
          </a:xfrm>
        </p:spPr>
        <p:txBody>
          <a:bodyPr/>
          <a:lstStyle/>
          <a:p>
            <a:r>
              <a:rPr lang="en-GB" sz="1400" dirty="0"/>
              <a:t>Abstract</a:t>
            </a:r>
          </a:p>
        </p:txBody>
      </p:sp>
      <p:sp>
        <p:nvSpPr>
          <p:cNvPr id="4" name="Segnaposto contenuto 3">
            <a:extLst>
              <a:ext uri="{FF2B5EF4-FFF2-40B4-BE49-F238E27FC236}">
                <a16:creationId xmlns:a16="http://schemas.microsoft.com/office/drawing/2014/main" id="{FB0DD072-E1A9-EFCA-1699-4B5A85D6BE24}"/>
              </a:ext>
            </a:extLst>
          </p:cNvPr>
          <p:cNvSpPr>
            <a:spLocks noGrp="1"/>
          </p:cNvSpPr>
          <p:nvPr>
            <p:ph sz="half" idx="2"/>
          </p:nvPr>
        </p:nvSpPr>
        <p:spPr>
          <a:xfrm>
            <a:off x="6086933" y="587286"/>
            <a:ext cx="5846407" cy="964766"/>
          </a:xfrm>
        </p:spPr>
        <p:txBody>
          <a:bodyPr/>
          <a:lstStyle/>
          <a:p>
            <a:pPr>
              <a:spcBef>
                <a:spcPts val="100"/>
              </a:spcBef>
            </a:pPr>
            <a:r>
              <a:rPr lang="en-GB" dirty="0"/>
              <a:t>To incorporate uncertainty, we introduce random transformations during test time for an enhanced segmentation result that simultaneously generates an uncertainty map,</a:t>
            </a:r>
          </a:p>
          <a:p>
            <a:pPr>
              <a:spcBef>
                <a:spcPts val="100"/>
              </a:spcBef>
            </a:pPr>
            <a:r>
              <a:rPr lang="en-GB" dirty="0"/>
              <a:t>highlighting areas of ambiguity. This map can be used to define a metric for disregarding predictions with high uncertainty.</a:t>
            </a:r>
          </a:p>
        </p:txBody>
      </p:sp>
      <p:sp>
        <p:nvSpPr>
          <p:cNvPr id="7" name="Segnaposto numero diapositiva 6">
            <a:extLst>
              <a:ext uri="{FF2B5EF4-FFF2-40B4-BE49-F238E27FC236}">
                <a16:creationId xmlns:a16="http://schemas.microsoft.com/office/drawing/2014/main" id="{C2312A23-8BC5-FAD9-4454-5C4BB047516E}"/>
              </a:ext>
            </a:extLst>
          </p:cNvPr>
          <p:cNvSpPr>
            <a:spLocks noGrp="1"/>
          </p:cNvSpPr>
          <p:nvPr>
            <p:ph type="sldNum" sz="quarter" idx="11"/>
          </p:nvPr>
        </p:nvSpPr>
        <p:spPr/>
        <p:txBody>
          <a:bodyPr/>
          <a:lstStyle/>
          <a:p>
            <a:pPr rtl="0"/>
            <a:fld id="{75DF2D63-3FF5-D547-96B9-BE9CCD1ABA58}" type="slidenum">
              <a:rPr lang="it-IT" smtClean="0"/>
              <a:t>17</a:t>
            </a:fld>
            <a:endParaRPr lang="it-IT" dirty="0"/>
          </a:p>
        </p:txBody>
      </p:sp>
      <p:sp>
        <p:nvSpPr>
          <p:cNvPr id="8" name="Segnaposto piè di pagina 7">
            <a:extLst>
              <a:ext uri="{FF2B5EF4-FFF2-40B4-BE49-F238E27FC236}">
                <a16:creationId xmlns:a16="http://schemas.microsoft.com/office/drawing/2014/main" id="{872E7E6E-2EE1-4757-265E-536B1BB0F0F8}"/>
              </a:ext>
            </a:extLst>
          </p:cNvPr>
          <p:cNvSpPr>
            <a:spLocks noGrp="1"/>
          </p:cNvSpPr>
          <p:nvPr>
            <p:ph type="ftr" sz="quarter" idx="12"/>
          </p:nvPr>
        </p:nvSpPr>
        <p:spPr/>
        <p:txBody>
          <a:bodyPr/>
          <a:lstStyle/>
          <a:p>
            <a:pPr rtl="0"/>
            <a:r>
              <a:rPr lang="it-IT" dirty="0"/>
              <a:t>EXPLAINABILITY IN DEEP LEARNING</a:t>
            </a:r>
          </a:p>
        </p:txBody>
      </p:sp>
      <p:sp>
        <p:nvSpPr>
          <p:cNvPr id="14" name="Segnaposto testo 2">
            <a:extLst>
              <a:ext uri="{FF2B5EF4-FFF2-40B4-BE49-F238E27FC236}">
                <a16:creationId xmlns:a16="http://schemas.microsoft.com/office/drawing/2014/main" id="{D3ED9396-BFBE-BD03-2862-50F960A36A5C}"/>
              </a:ext>
            </a:extLst>
          </p:cNvPr>
          <p:cNvSpPr txBox="1">
            <a:spLocks/>
          </p:cNvSpPr>
          <p:nvPr/>
        </p:nvSpPr>
        <p:spPr>
          <a:xfrm>
            <a:off x="6086933" y="1759145"/>
            <a:ext cx="4951445" cy="307322"/>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noFill/>
        </p:spPr>
        <p:txBody>
          <a:bodyPr vert="horz" wrap="square" lIns="0" tIns="0" rIns="0" bIns="0" rtlCol="0" anchor="b">
            <a:noAutofit/>
          </a:bodyPr>
          <a:lstStyle>
            <a:defPPr>
              <a:defRPr lang="it-IT"/>
            </a:defPPr>
            <a:lvl1pPr marL="0" indent="0" algn="l" defTabSz="914400" rtl="0" eaLnBrk="1" latinLnBrk="0" hangingPunct="1">
              <a:lnSpc>
                <a:spcPts val="1720"/>
              </a:lnSpc>
              <a:spcBef>
                <a:spcPts val="1000"/>
              </a:spcBef>
              <a:buFont typeface="Arial" panose="020B0604020202020204" pitchFamily="34" charset="0"/>
              <a:buNone/>
              <a:defRPr lang="it-IT" sz="2000" b="0" i="0" kern="1200" cap="all" spc="200" baseline="0">
                <a:solidFill>
                  <a:schemeClr val="tx1"/>
                </a:solidFill>
                <a:latin typeface="+mj-lt"/>
                <a:ea typeface="+mn-ea"/>
                <a:cs typeface="Posterama" panose="020B0504020200020000"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lang="it-IT" sz="2000" b="1" i="0" kern="1200" baseline="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lang="it-IT" sz="1800" b="1" i="0" kern="1200" baseline="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lang="it-IT" sz="1600" b="1" i="0" kern="1200" baseline="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lang="it-IT" sz="1600" b="1" i="0" kern="1200" baseline="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lang="it-IT"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lang="it-IT"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lang="it-IT"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lang="it-IT" sz="1600" b="1" kern="1200">
                <a:solidFill>
                  <a:schemeClr val="tx1"/>
                </a:solidFill>
                <a:latin typeface="+mn-lt"/>
                <a:ea typeface="+mn-ea"/>
                <a:cs typeface="+mn-cs"/>
              </a:defRPr>
            </a:lvl9pPr>
          </a:lstStyle>
          <a:p>
            <a:r>
              <a:rPr lang="en-GB" sz="1400" dirty="0"/>
              <a:t>Introduction</a:t>
            </a:r>
          </a:p>
        </p:txBody>
      </p:sp>
      <p:sp>
        <p:nvSpPr>
          <p:cNvPr id="9" name="Segnaposto contenuto 3">
            <a:extLst>
              <a:ext uri="{FF2B5EF4-FFF2-40B4-BE49-F238E27FC236}">
                <a16:creationId xmlns:a16="http://schemas.microsoft.com/office/drawing/2014/main" id="{1C5D04C6-D7F3-78C6-3F4C-A1C01BA90579}"/>
              </a:ext>
            </a:extLst>
          </p:cNvPr>
          <p:cNvSpPr txBox="1">
            <a:spLocks/>
          </p:cNvSpPr>
          <p:nvPr/>
        </p:nvSpPr>
        <p:spPr>
          <a:xfrm>
            <a:off x="6086932" y="2067389"/>
            <a:ext cx="5846407" cy="3034315"/>
          </a:xfrm>
          <a:prstGeom prst="rect">
            <a:avLst/>
          </a:prstGeom>
        </p:spPr>
        <p:txBody>
          <a:bodyPr vert="horz" lIns="0" tIns="0" rIns="0" bIns="0" rtlCol="0">
            <a:noAutofit/>
          </a:bodyPr>
          <a:lstStyle>
            <a:defPPr>
              <a:defRPr lang="it-IT"/>
            </a:defPPr>
            <a:lvl1pPr marL="0" indent="0" algn="l" defTabSz="914400" rtl="0" eaLnBrk="1" latinLnBrk="0" hangingPunct="1">
              <a:lnSpc>
                <a:spcPct val="100000"/>
              </a:lnSpc>
              <a:spcBef>
                <a:spcPts val="1000"/>
              </a:spcBef>
              <a:buFont typeface="Arial" panose="020B0604020202020204" pitchFamily="34" charset="0"/>
              <a:buNone/>
              <a:defRPr lang="it-IT" sz="1400" b="0" i="0" kern="1200" baseline="0">
                <a:solidFill>
                  <a:schemeClr val="tx1"/>
                </a:solidFill>
                <a:latin typeface="+mn-lt"/>
                <a:ea typeface="+mn-ea"/>
                <a:cs typeface="+mn-cs"/>
              </a:defRPr>
            </a:lvl1pPr>
            <a:lvl2pPr marL="228600" indent="-228600" algn="l" defTabSz="914400" rtl="0" eaLnBrk="1" latinLnBrk="0" hangingPunct="1">
              <a:lnSpc>
                <a:spcPct val="100000"/>
              </a:lnSpc>
              <a:spcBef>
                <a:spcPts val="500"/>
              </a:spcBef>
              <a:buFont typeface="Arial" panose="020B0604020202020204" pitchFamily="34" charset="0"/>
              <a:buChar char="•"/>
              <a:defRPr lang="it-IT" sz="1400" b="0" i="0" kern="1200" baseline="0">
                <a:solidFill>
                  <a:schemeClr val="tx1"/>
                </a:solidFill>
                <a:latin typeface="+mn-lt"/>
                <a:ea typeface="+mn-ea"/>
                <a:cs typeface="+mn-cs"/>
              </a:defRPr>
            </a:lvl2pPr>
            <a:lvl3pPr marL="457200" indent="-228600" algn="l" defTabSz="914400" rtl="0" eaLnBrk="1" latinLnBrk="0" hangingPunct="1">
              <a:lnSpc>
                <a:spcPct val="100000"/>
              </a:lnSpc>
              <a:spcBef>
                <a:spcPts val="500"/>
              </a:spcBef>
              <a:buFont typeface="Arial" panose="020B0604020202020204" pitchFamily="34" charset="0"/>
              <a:buChar char="•"/>
              <a:defRPr lang="it-IT" sz="1400" b="0" i="0" kern="1200" baseline="0">
                <a:solidFill>
                  <a:schemeClr val="tx1"/>
                </a:solidFill>
                <a:latin typeface="+mn-lt"/>
                <a:ea typeface="+mn-ea"/>
                <a:cs typeface="+mn-cs"/>
              </a:defRPr>
            </a:lvl3pPr>
            <a:lvl4pPr marL="685800" indent="-228600" algn="l" defTabSz="914400" rtl="0" eaLnBrk="1" latinLnBrk="0" hangingPunct="1">
              <a:lnSpc>
                <a:spcPct val="100000"/>
              </a:lnSpc>
              <a:spcBef>
                <a:spcPts val="500"/>
              </a:spcBef>
              <a:buFont typeface="Arial" panose="020B0604020202020204" pitchFamily="34" charset="0"/>
              <a:buChar char="•"/>
              <a:defRPr lang="it-IT" sz="1400" b="0" i="0" kern="1200" baseline="0">
                <a:solidFill>
                  <a:schemeClr val="tx1"/>
                </a:solidFill>
                <a:latin typeface="+mn-lt"/>
                <a:ea typeface="+mn-ea"/>
                <a:cs typeface="+mn-cs"/>
              </a:defRPr>
            </a:lvl4pPr>
            <a:lvl5pPr marL="1143000" indent="-228600" algn="l" defTabSz="914400" rtl="0" eaLnBrk="1" latinLnBrk="0" hangingPunct="1">
              <a:lnSpc>
                <a:spcPct val="100000"/>
              </a:lnSpc>
              <a:spcBef>
                <a:spcPts val="500"/>
              </a:spcBef>
              <a:buFont typeface="Arial" panose="020B0604020202020204" pitchFamily="34" charset="0"/>
              <a:buChar char="•"/>
              <a:defRPr lang="it-IT" sz="1400" b="0" i="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9pPr>
          </a:lstStyle>
          <a:p>
            <a:pPr>
              <a:spcBef>
                <a:spcPts val="100"/>
              </a:spcBef>
            </a:pPr>
            <a:r>
              <a:rPr lang="en-GB" dirty="0"/>
              <a:t>Uncertainty of a prediction and the simultaneous segmentation of additional histological components, may give additional diagnostic power.</a:t>
            </a:r>
          </a:p>
          <a:p>
            <a:pPr>
              <a:spcBef>
                <a:spcPts val="100"/>
              </a:spcBef>
            </a:pPr>
            <a:endParaRPr lang="en-GB" dirty="0"/>
          </a:p>
          <a:p>
            <a:pPr>
              <a:spcBef>
                <a:spcPts val="100"/>
              </a:spcBef>
            </a:pPr>
            <a:r>
              <a:rPr lang="en-GB" dirty="0"/>
              <a:t>During uncertainty quantification, we apply random transformations to the input images</a:t>
            </a:r>
          </a:p>
          <a:p>
            <a:pPr>
              <a:spcBef>
                <a:spcPts val="100"/>
              </a:spcBef>
            </a:pPr>
            <a:r>
              <a:rPr lang="en-GB" dirty="0"/>
              <a:t>as a method of generating the predictive distribution. This leads to a superior segmentation result and allows us to observe areas of uncertainty that may be clinically informative. Furthermore, we use this measure of uncertainty to rank images that should be prioritised for pathologist annotation.</a:t>
            </a:r>
          </a:p>
        </p:txBody>
      </p:sp>
      <p:sp>
        <p:nvSpPr>
          <p:cNvPr id="11" name="CasellaDiTesto 10">
            <a:extLst>
              <a:ext uri="{FF2B5EF4-FFF2-40B4-BE49-F238E27FC236}">
                <a16:creationId xmlns:a16="http://schemas.microsoft.com/office/drawing/2014/main" id="{C585D4C3-512A-29DF-C686-FA89BD9BBE01}"/>
              </a:ext>
            </a:extLst>
          </p:cNvPr>
          <p:cNvSpPr txBox="1"/>
          <p:nvPr/>
        </p:nvSpPr>
        <p:spPr>
          <a:xfrm>
            <a:off x="3124200" y="6567129"/>
            <a:ext cx="9067801" cy="523220"/>
          </a:xfrm>
          <a:prstGeom prst="rect">
            <a:avLst/>
          </a:prstGeom>
          <a:noFill/>
        </p:spPr>
        <p:txBody>
          <a:bodyPr wrap="square">
            <a:spAutoFit/>
          </a:bodyPr>
          <a:lstStyle/>
          <a:p>
            <a:pPr rtl="0">
              <a:lnSpc>
                <a:spcPct val="100000"/>
              </a:lnSpc>
              <a:spcBef>
                <a:spcPts val="0"/>
              </a:spcBef>
              <a:spcAft>
                <a:spcPts val="0"/>
              </a:spcAft>
              <a:buSzPct val="95000"/>
            </a:pPr>
            <a:r>
              <a:rPr lang="en-GB" sz="1400" i="1" dirty="0"/>
              <a:t>MILD-Net: Minimal Information Loss Dilated Network for Gland Instance Segmentation in Colon Histology Images </a:t>
            </a:r>
            <a:r>
              <a:rPr lang="en-GB" sz="1400" dirty="0"/>
              <a:t>– Graham et al. 2018</a:t>
            </a:r>
          </a:p>
          <a:p>
            <a:pPr algn="r" rtl="0">
              <a:lnSpc>
                <a:spcPct val="100000"/>
              </a:lnSpc>
              <a:spcBef>
                <a:spcPts val="0"/>
              </a:spcBef>
              <a:spcAft>
                <a:spcPts val="0"/>
              </a:spcAft>
              <a:buSzPct val="95000"/>
            </a:pPr>
            <a:endParaRPr lang="en-GB" sz="1400" dirty="0"/>
          </a:p>
        </p:txBody>
      </p:sp>
      <p:pic>
        <p:nvPicPr>
          <p:cNvPr id="6" name="Immagine 5">
            <a:extLst>
              <a:ext uri="{FF2B5EF4-FFF2-40B4-BE49-F238E27FC236}">
                <a16:creationId xmlns:a16="http://schemas.microsoft.com/office/drawing/2014/main" id="{A90B24D1-6566-01EA-AB13-6DA74596F35B}"/>
              </a:ext>
            </a:extLst>
          </p:cNvPr>
          <p:cNvPicPr>
            <a:picLocks noChangeAspect="1"/>
          </p:cNvPicPr>
          <p:nvPr/>
        </p:nvPicPr>
        <p:blipFill>
          <a:blip r:embed="rId2"/>
          <a:stretch>
            <a:fillRect/>
          </a:stretch>
        </p:blipFill>
        <p:spPr>
          <a:xfrm>
            <a:off x="1330716" y="382501"/>
            <a:ext cx="3717270" cy="842687"/>
          </a:xfrm>
          <a:prstGeom prst="rect">
            <a:avLst/>
          </a:prstGeom>
        </p:spPr>
      </p:pic>
      <p:pic>
        <p:nvPicPr>
          <p:cNvPr id="12" name="Immagine 11">
            <a:extLst>
              <a:ext uri="{FF2B5EF4-FFF2-40B4-BE49-F238E27FC236}">
                <a16:creationId xmlns:a16="http://schemas.microsoft.com/office/drawing/2014/main" id="{81547281-E30B-B959-C99F-816D5F1BFCCE}"/>
              </a:ext>
            </a:extLst>
          </p:cNvPr>
          <p:cNvPicPr>
            <a:picLocks noChangeAspect="1"/>
          </p:cNvPicPr>
          <p:nvPr/>
        </p:nvPicPr>
        <p:blipFill>
          <a:blip r:embed="rId3"/>
          <a:stretch>
            <a:fillRect/>
          </a:stretch>
        </p:blipFill>
        <p:spPr>
          <a:xfrm>
            <a:off x="1330716" y="1412696"/>
            <a:ext cx="3863232" cy="3689008"/>
          </a:xfrm>
          <a:prstGeom prst="rect">
            <a:avLst/>
          </a:prstGeom>
        </p:spPr>
      </p:pic>
    </p:spTree>
    <p:extLst>
      <p:ext uri="{BB962C8B-B14F-4D97-AF65-F5344CB8AC3E}">
        <p14:creationId xmlns:p14="http://schemas.microsoft.com/office/powerpoint/2010/main" val="42350740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ttangolo 18">
            <a:extLst>
              <a:ext uri="{FF2B5EF4-FFF2-40B4-BE49-F238E27FC236}">
                <a16:creationId xmlns:a16="http://schemas.microsoft.com/office/drawing/2014/main" id="{C2A42D7A-456D-B130-10D7-636ED349C8E8}"/>
              </a:ext>
            </a:extLst>
          </p:cNvPr>
          <p:cNvSpPr/>
          <p:nvPr/>
        </p:nvSpPr>
        <p:spPr>
          <a:xfrm>
            <a:off x="1138334" y="3380597"/>
            <a:ext cx="10465078" cy="289249"/>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it-IT" sz="3200"/>
          </a:p>
        </p:txBody>
      </p:sp>
      <p:sp>
        <p:nvSpPr>
          <p:cNvPr id="5" name="Segnaposto piè di pagina 4">
            <a:extLst>
              <a:ext uri="{FF2B5EF4-FFF2-40B4-BE49-F238E27FC236}">
                <a16:creationId xmlns:a16="http://schemas.microsoft.com/office/drawing/2014/main" id="{F0D8A8D9-0655-E1FF-7DED-F2EC492D6EE1}"/>
              </a:ext>
            </a:extLst>
          </p:cNvPr>
          <p:cNvSpPr>
            <a:spLocks noGrp="1"/>
          </p:cNvSpPr>
          <p:nvPr>
            <p:ph type="ftr" sz="quarter" idx="11"/>
          </p:nvPr>
        </p:nvSpPr>
        <p:spPr/>
        <p:txBody>
          <a:bodyPr rtlCol="0"/>
          <a:lstStyle>
            <a:defPPr>
              <a:defRPr lang="it-IT"/>
            </a:defPPr>
          </a:lstStyle>
          <a:p>
            <a:pPr rtl="0"/>
            <a:r>
              <a:rPr lang="it-IT" dirty="0"/>
              <a:t>Explainability in deep learning</a:t>
            </a:r>
          </a:p>
        </p:txBody>
      </p:sp>
      <p:sp>
        <p:nvSpPr>
          <p:cNvPr id="6" name="Segnaposto testo 5">
            <a:extLst>
              <a:ext uri="{FF2B5EF4-FFF2-40B4-BE49-F238E27FC236}">
                <a16:creationId xmlns:a16="http://schemas.microsoft.com/office/drawing/2014/main" id="{8A56D8AC-E390-DBD3-E5E6-5C36EE1E422A}"/>
              </a:ext>
            </a:extLst>
          </p:cNvPr>
          <p:cNvSpPr>
            <a:spLocks noGrp="1"/>
          </p:cNvSpPr>
          <p:nvPr>
            <p:ph type="body" sz="quarter" idx="16"/>
          </p:nvPr>
        </p:nvSpPr>
        <p:spPr>
          <a:xfrm>
            <a:off x="1138335" y="377107"/>
            <a:ext cx="10465077" cy="403817"/>
          </a:xfrm>
        </p:spPr>
        <p:txBody>
          <a:bodyPr rtlCol="0"/>
          <a:lstStyle>
            <a:defPPr>
              <a:defRPr lang="it-IT"/>
            </a:defPPr>
          </a:lstStyle>
          <a:p>
            <a:pPr rtl="0"/>
            <a:r>
              <a:rPr lang="it-IT" sz="2000" b="1" spc="0" dirty="0"/>
              <a:t>Random </a:t>
            </a:r>
            <a:r>
              <a:rPr lang="it-IT" sz="2000" b="1" spc="0" dirty="0" err="1"/>
              <a:t>transformation</a:t>
            </a:r>
            <a:r>
              <a:rPr lang="it-IT" sz="2000" b="1" spc="0" dirty="0"/>
              <a:t> sampling for </a:t>
            </a:r>
            <a:r>
              <a:rPr lang="it-IT" sz="2000" b="1" spc="0" dirty="0" err="1"/>
              <a:t>uncertainty</a:t>
            </a:r>
            <a:r>
              <a:rPr lang="it-IT" sz="2000" b="1" spc="0" dirty="0"/>
              <a:t> </a:t>
            </a:r>
            <a:r>
              <a:rPr lang="it-IT" sz="2000" b="1" spc="0" dirty="0" err="1"/>
              <a:t>quantification</a:t>
            </a:r>
            <a:endParaRPr lang="it-IT" sz="2000" b="1" spc="0" dirty="0"/>
          </a:p>
        </p:txBody>
      </p:sp>
      <mc:AlternateContent xmlns:mc="http://schemas.openxmlformats.org/markup-compatibility/2006" xmlns:a14="http://schemas.microsoft.com/office/drawing/2010/main">
        <mc:Choice Requires="a14">
          <p:sp>
            <p:nvSpPr>
              <p:cNvPr id="7" name="Segnaposto testo 6">
                <a:extLst>
                  <a:ext uri="{FF2B5EF4-FFF2-40B4-BE49-F238E27FC236}">
                    <a16:creationId xmlns:a16="http://schemas.microsoft.com/office/drawing/2014/main" id="{E09179A7-F937-7895-8FC1-19E3BCFE6A3B}"/>
                  </a:ext>
                </a:extLst>
              </p:cNvPr>
              <p:cNvSpPr>
                <a:spLocks noGrp="1"/>
              </p:cNvSpPr>
              <p:nvPr>
                <p:ph type="body" sz="quarter" idx="17"/>
              </p:nvPr>
            </p:nvSpPr>
            <p:spPr>
              <a:xfrm>
                <a:off x="1204513" y="948875"/>
                <a:ext cx="10465078" cy="5532017"/>
              </a:xfrm>
            </p:spPr>
            <p:txBody>
              <a:bodyPr rtlCol="0"/>
              <a:lstStyle>
                <a:defPPr>
                  <a:defRPr lang="it-IT"/>
                </a:defPPr>
              </a:lstStyle>
              <a:p>
                <a:pPr rtl="0">
                  <a:lnSpc>
                    <a:spcPct val="100000"/>
                  </a:lnSpc>
                  <a:spcBef>
                    <a:spcPts val="0"/>
                  </a:spcBef>
                  <a:spcAft>
                    <a:spcPts val="0"/>
                  </a:spcAft>
                  <a:buSzPct val="95000"/>
                </a:pPr>
                <a:r>
                  <a:rPr lang="en-GB" sz="1800" dirty="0"/>
                  <a:t>To obtain the predictive distribution, we apply a random transformation Φ(x) on a sample of n images, where Φ performs a flip, rotation, Gaussian blur, median blur or adds Gaussian noise on input image x to obtain {Φ1, Φ2, ..., </a:t>
                </a:r>
                <a:r>
                  <a:rPr lang="en-GB" sz="1800" dirty="0" err="1"/>
                  <a:t>Φn</a:t>
                </a:r>
                <a:r>
                  <a:rPr lang="en-GB" sz="1800" dirty="0"/>
                  <a:t>}. Each image within the sample is then processed, where the mean of this processed sample gives the refined prediction and the </a:t>
                </a:r>
                <a:r>
                  <a:rPr lang="en-GB" sz="1800" b="1" dirty="0"/>
                  <a:t>variance</a:t>
                </a:r>
                <a:r>
                  <a:rPr lang="en-GB" sz="1800" dirty="0"/>
                  <a:t> gives the uncertainty.</a:t>
                </a:r>
              </a:p>
              <a:p>
                <a:pPr rtl="0">
                  <a:lnSpc>
                    <a:spcPct val="100000"/>
                  </a:lnSpc>
                  <a:spcBef>
                    <a:spcPts val="0"/>
                  </a:spcBef>
                  <a:spcAft>
                    <a:spcPts val="0"/>
                  </a:spcAft>
                  <a:buSzPct val="95000"/>
                </a:pPr>
                <a:endParaRPr lang="en-GB" sz="1800" dirty="0"/>
              </a:p>
              <a:p>
                <a:pPr rtl="0">
                  <a:lnSpc>
                    <a:spcPct val="100000"/>
                  </a:lnSpc>
                  <a:spcBef>
                    <a:spcPts val="0"/>
                  </a:spcBef>
                  <a:spcAft>
                    <a:spcPts val="0"/>
                  </a:spcAft>
                  <a:buSzPct val="95000"/>
                </a:pPr>
                <a:endParaRPr lang="en-GB" sz="1800" dirty="0"/>
              </a:p>
              <a:p>
                <a:pPr rtl="0">
                  <a:lnSpc>
                    <a:spcPct val="100000"/>
                  </a:lnSpc>
                  <a:spcBef>
                    <a:spcPts val="0"/>
                  </a:spcBef>
                  <a:spcAft>
                    <a:spcPts val="0"/>
                  </a:spcAft>
                  <a:buSzPct val="95000"/>
                </a:pPr>
                <a:r>
                  <a:rPr lang="en-GB" sz="1800" dirty="0"/>
                  <a:t>Where µ defines the segmentation prediction, </a:t>
                </a:r>
                <a14:m>
                  <m:oMath xmlns:m="http://schemas.openxmlformats.org/officeDocument/2006/math">
                    <m:r>
                      <a:rPr lang="it-IT" sz="1800" i="1" dirty="0" smtClean="0">
                        <a:latin typeface="Cambria Math" panose="02040503050406030204" pitchFamily="18" charset="0"/>
                      </a:rPr>
                      <m:t>𝜎</m:t>
                    </m:r>
                  </m:oMath>
                </a14:m>
                <a:r>
                  <a:rPr lang="it-IT" sz="1800" dirty="0"/>
                  <a:t> </a:t>
                </a:r>
                <a:r>
                  <a:rPr lang="it-IT" sz="1800" dirty="0" err="1"/>
                  <a:t>defines</a:t>
                </a:r>
                <a:r>
                  <a:rPr lang="it-IT" sz="1800" dirty="0"/>
                  <a:t> the </a:t>
                </a:r>
                <a:r>
                  <a:rPr lang="it-IT" sz="1800" dirty="0" err="1"/>
                  <a:t>uncertainty</a:t>
                </a:r>
                <a:r>
                  <a:rPr lang="it-IT" sz="1800" dirty="0"/>
                  <a:t> and n </a:t>
                </a:r>
                <a:r>
                  <a:rPr lang="it-IT" sz="1800" dirty="0" err="1"/>
                  <a:t>defines</a:t>
                </a:r>
                <a:r>
                  <a:rPr lang="it-IT" sz="1800" dirty="0"/>
                  <a:t> the </a:t>
                </a:r>
                <a:r>
                  <a:rPr lang="it-IT" sz="1800" dirty="0" err="1"/>
                  <a:t>number</a:t>
                </a:r>
                <a:r>
                  <a:rPr lang="it-IT" sz="1800" dirty="0"/>
                  <a:t> of </a:t>
                </a:r>
                <a:r>
                  <a:rPr lang="it-IT" sz="1800" dirty="0" err="1"/>
                  <a:t>transformations</a:t>
                </a:r>
                <a:r>
                  <a:rPr lang="it-IT" sz="1800" dirty="0"/>
                  <a:t>.</a:t>
                </a:r>
              </a:p>
              <a:p>
                <a:pPr rtl="0">
                  <a:lnSpc>
                    <a:spcPct val="100000"/>
                  </a:lnSpc>
                  <a:spcBef>
                    <a:spcPts val="0"/>
                  </a:spcBef>
                  <a:spcAft>
                    <a:spcPts val="0"/>
                  </a:spcAft>
                  <a:buSzPct val="95000"/>
                </a:pPr>
                <a:endParaRPr lang="it-IT" sz="1800" dirty="0"/>
              </a:p>
              <a:p>
                <a:pPr rtl="0">
                  <a:lnSpc>
                    <a:spcPct val="100000"/>
                  </a:lnSpc>
                  <a:spcBef>
                    <a:spcPts val="0"/>
                  </a:spcBef>
                  <a:spcAft>
                    <a:spcPts val="0"/>
                  </a:spcAft>
                  <a:buSzPct val="95000"/>
                </a:pPr>
                <a:r>
                  <a:rPr lang="en-GB" sz="1800" dirty="0"/>
                  <a:t>We propose a metric to give individual glands a score of uncertainty, based on the uncertainty map generated via random transformation sampling (RTS).</a:t>
                </a:r>
              </a:p>
              <a:p>
                <a:pPr rtl="0">
                  <a:lnSpc>
                    <a:spcPct val="100000"/>
                  </a:lnSpc>
                  <a:spcBef>
                    <a:spcPts val="0"/>
                  </a:spcBef>
                  <a:spcAft>
                    <a:spcPts val="0"/>
                  </a:spcAft>
                  <a:buSzPct val="95000"/>
                </a:pPr>
                <a:endParaRPr lang="en-GB" sz="1800" dirty="0"/>
              </a:p>
              <a:p>
                <a:pPr rtl="0">
                  <a:lnSpc>
                    <a:spcPct val="100000"/>
                  </a:lnSpc>
                  <a:spcBef>
                    <a:spcPts val="0"/>
                  </a:spcBef>
                  <a:spcAft>
                    <a:spcPts val="0"/>
                  </a:spcAft>
                  <a:buSzPct val="95000"/>
                </a:pPr>
                <a:r>
                  <a:rPr lang="en-GB" sz="1800" dirty="0"/>
                  <a:t>We suggest that it is reasonable to disregard segmented glands that have an uncertainty score above a given threshold.</a:t>
                </a:r>
              </a:p>
              <a:p>
                <a:pPr rtl="0">
                  <a:lnSpc>
                    <a:spcPct val="100000"/>
                  </a:lnSpc>
                  <a:spcBef>
                    <a:spcPts val="0"/>
                  </a:spcBef>
                  <a:spcAft>
                    <a:spcPts val="0"/>
                  </a:spcAft>
                  <a:buSzPct val="95000"/>
                </a:pPr>
                <a:r>
                  <a:rPr lang="en-GB" sz="1800" dirty="0"/>
                  <a:t>We first remove the boundaries by subtracting the predicted contours that have been output by the network and then calculate the object-level uncertainty score for each predicted instance k as:</a:t>
                </a:r>
              </a:p>
              <a:p>
                <a:pPr rtl="0">
                  <a:lnSpc>
                    <a:spcPct val="100000"/>
                  </a:lnSpc>
                  <a:spcBef>
                    <a:spcPts val="0"/>
                  </a:spcBef>
                  <a:spcAft>
                    <a:spcPts val="0"/>
                  </a:spcAft>
                  <a:buSzPct val="95000"/>
                </a:pPr>
                <a:endParaRPr lang="en-GB" sz="1800" dirty="0"/>
              </a:p>
              <a:p>
                <a:pPr rtl="0">
                  <a:lnSpc>
                    <a:spcPct val="100000"/>
                  </a:lnSpc>
                  <a:spcBef>
                    <a:spcPts val="0"/>
                  </a:spcBef>
                  <a:spcAft>
                    <a:spcPts val="0"/>
                  </a:spcAft>
                  <a:buSzPct val="95000"/>
                </a:pPr>
                <a:r>
                  <a:rPr lang="en-GB" sz="1800" dirty="0"/>
                  <a:t>where σˆ is the boundary removed uncertainty map and </a:t>
                </a:r>
                <a:r>
                  <a:rPr lang="en-GB" sz="1800" dirty="0" err="1"/>
                  <a:t>ρk,i</a:t>
                </a:r>
                <a:r>
                  <a:rPr lang="en-GB" sz="1800" dirty="0"/>
                  <a:t> is the predicted binary output of pixel </a:t>
                </a:r>
                <a:r>
                  <a:rPr lang="en-GB" sz="1800" dirty="0" err="1"/>
                  <a:t>i</a:t>
                </a:r>
                <a:r>
                  <a:rPr lang="en-GB" sz="1800" dirty="0"/>
                  <a:t> within instance k. We define n as the number of pixels within predicted instance k.</a:t>
                </a:r>
              </a:p>
              <a:p>
                <a:pPr rtl="0">
                  <a:lnSpc>
                    <a:spcPct val="100000"/>
                  </a:lnSpc>
                  <a:spcBef>
                    <a:spcPts val="0"/>
                  </a:spcBef>
                  <a:spcAft>
                    <a:spcPts val="0"/>
                  </a:spcAft>
                  <a:buSzPct val="95000"/>
                </a:pPr>
                <a:r>
                  <a:rPr lang="en-GB" sz="1800" dirty="0"/>
                  <a:t> </a:t>
                </a:r>
              </a:p>
              <a:p>
                <a:pPr rtl="0">
                  <a:lnSpc>
                    <a:spcPct val="100000"/>
                  </a:lnSpc>
                  <a:spcBef>
                    <a:spcPts val="0"/>
                  </a:spcBef>
                  <a:spcAft>
                    <a:spcPts val="0"/>
                  </a:spcAft>
                  <a:buSzPct val="95000"/>
                </a:pPr>
                <a:r>
                  <a:rPr lang="en-GB" sz="1800" dirty="0"/>
                  <a:t>[They select a </a:t>
                </a:r>
                <a:r>
                  <a:rPr lang="en-GB" sz="1800" b="1" dirty="0"/>
                  <a:t>global threshold</a:t>
                </a:r>
                <a:r>
                  <a:rPr lang="en-GB" sz="1800" dirty="0"/>
                  <a:t> for their uncertainty score]</a:t>
                </a:r>
              </a:p>
              <a:p>
                <a:pPr>
                  <a:lnSpc>
                    <a:spcPct val="100000"/>
                  </a:lnSpc>
                  <a:buSzPct val="95000"/>
                </a:pPr>
                <a:r>
                  <a:rPr lang="en-GB" sz="1800" dirty="0"/>
                  <a:t>[This study uses RTS, they segment the n images and they use the average as the segmentation of the original image]</a:t>
                </a:r>
              </a:p>
            </p:txBody>
          </p:sp>
        </mc:Choice>
        <mc:Fallback xmlns="">
          <p:sp>
            <p:nvSpPr>
              <p:cNvPr id="7" name="Segnaposto testo 6">
                <a:extLst>
                  <a:ext uri="{FF2B5EF4-FFF2-40B4-BE49-F238E27FC236}">
                    <a16:creationId xmlns:a16="http://schemas.microsoft.com/office/drawing/2014/main" id="{E09179A7-F937-7895-8FC1-19E3BCFE6A3B}"/>
                  </a:ext>
                </a:extLst>
              </p:cNvPr>
              <p:cNvSpPr>
                <a:spLocks noGrp="1" noRot="1" noChangeAspect="1" noMove="1" noResize="1" noEditPoints="1" noAdjustHandles="1" noChangeArrowheads="1" noChangeShapeType="1" noTextEdit="1"/>
              </p:cNvSpPr>
              <p:nvPr>
                <p:ph type="body" sz="quarter" idx="17"/>
              </p:nvPr>
            </p:nvSpPr>
            <p:spPr>
              <a:xfrm>
                <a:off x="1204513" y="948875"/>
                <a:ext cx="10465078" cy="5532017"/>
              </a:xfrm>
              <a:blipFill>
                <a:blip r:embed="rId3"/>
                <a:stretch>
                  <a:fillRect l="-1399" t="-1544" r="-1340" b="-1764"/>
                </a:stretch>
              </a:blipFill>
            </p:spPr>
            <p:txBody>
              <a:bodyPr/>
              <a:lstStyle/>
              <a:p>
                <a:r>
                  <a:rPr lang="en-US">
                    <a:noFill/>
                  </a:rPr>
                  <a:t> </a:t>
                </a:r>
              </a:p>
            </p:txBody>
          </p:sp>
        </mc:Fallback>
      </mc:AlternateContent>
      <p:cxnSp>
        <p:nvCxnSpPr>
          <p:cNvPr id="17" name="Connettore diritto 16">
            <a:extLst>
              <a:ext uri="{FF2B5EF4-FFF2-40B4-BE49-F238E27FC236}">
                <a16:creationId xmlns:a16="http://schemas.microsoft.com/office/drawing/2014/main" id="{8488A0F8-E720-D31B-750D-634FA849B5A9}"/>
              </a:ext>
              <a:ext uri="{C183D7F6-B498-43B3-948B-1728B52AA6E4}">
                <adec:decorative xmlns:adec="http://schemas.microsoft.com/office/drawing/2017/decorative" val="1"/>
              </a:ext>
            </a:extLst>
          </p:cNvPr>
          <p:cNvCxnSpPr>
            <a:cxnSpLocks/>
          </p:cNvCxnSpPr>
          <p:nvPr/>
        </p:nvCxnSpPr>
        <p:spPr>
          <a:xfrm>
            <a:off x="649224" y="5172458"/>
            <a:ext cx="0" cy="618742"/>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Segnaposto numero diapositiva 3">
            <a:extLst>
              <a:ext uri="{FF2B5EF4-FFF2-40B4-BE49-F238E27FC236}">
                <a16:creationId xmlns:a16="http://schemas.microsoft.com/office/drawing/2014/main" id="{B63EE887-A172-F01E-98D1-8781769CBEDE}"/>
              </a:ext>
            </a:extLst>
          </p:cNvPr>
          <p:cNvSpPr>
            <a:spLocks noGrp="1"/>
          </p:cNvSpPr>
          <p:nvPr>
            <p:ph type="sldNum" sz="quarter" idx="10"/>
          </p:nvPr>
        </p:nvSpPr>
        <p:spPr/>
        <p:txBody>
          <a:bodyPr rtlCol="0"/>
          <a:lstStyle>
            <a:defPPr>
              <a:defRPr lang="it-IT"/>
            </a:defPPr>
          </a:lstStyle>
          <a:p>
            <a:pPr rtl="0"/>
            <a:fld id="{75DF2D63-3FF5-D547-96B9-BE9CCD1ABA58}" type="slidenum">
              <a:rPr lang="it-IT" smtClean="0"/>
              <a:pPr rtl="0"/>
              <a:t>18</a:t>
            </a:fld>
            <a:endParaRPr lang="it-IT"/>
          </a:p>
        </p:txBody>
      </p:sp>
      <p:sp>
        <p:nvSpPr>
          <p:cNvPr id="2" name="CasellaDiTesto 1">
            <a:extLst>
              <a:ext uri="{FF2B5EF4-FFF2-40B4-BE49-F238E27FC236}">
                <a16:creationId xmlns:a16="http://schemas.microsoft.com/office/drawing/2014/main" id="{F9AD6BA2-1A65-BDAD-81A2-0EA13D839FD9}"/>
              </a:ext>
            </a:extLst>
          </p:cNvPr>
          <p:cNvSpPr txBox="1"/>
          <p:nvPr/>
        </p:nvSpPr>
        <p:spPr>
          <a:xfrm>
            <a:off x="3124200" y="6567129"/>
            <a:ext cx="9067801" cy="523220"/>
          </a:xfrm>
          <a:prstGeom prst="rect">
            <a:avLst/>
          </a:prstGeom>
          <a:noFill/>
        </p:spPr>
        <p:txBody>
          <a:bodyPr wrap="square">
            <a:spAutoFit/>
          </a:bodyPr>
          <a:lstStyle/>
          <a:p>
            <a:pPr rtl="0">
              <a:lnSpc>
                <a:spcPct val="100000"/>
              </a:lnSpc>
              <a:spcBef>
                <a:spcPts val="0"/>
              </a:spcBef>
              <a:spcAft>
                <a:spcPts val="0"/>
              </a:spcAft>
              <a:buSzPct val="95000"/>
            </a:pPr>
            <a:r>
              <a:rPr lang="en-GB" sz="1400" i="1" dirty="0"/>
              <a:t>MILD-Net: Minimal Information Loss Dilated Network for Gland Instance Segmentation in Colon Histology Images </a:t>
            </a:r>
            <a:r>
              <a:rPr lang="en-GB" sz="1400" dirty="0"/>
              <a:t>– Graham et al. 2018</a:t>
            </a:r>
          </a:p>
          <a:p>
            <a:pPr algn="r" rtl="0">
              <a:lnSpc>
                <a:spcPct val="100000"/>
              </a:lnSpc>
              <a:spcBef>
                <a:spcPts val="0"/>
              </a:spcBef>
              <a:spcAft>
                <a:spcPts val="0"/>
              </a:spcAft>
              <a:buSzPct val="95000"/>
            </a:pPr>
            <a:endParaRPr lang="en-GB" sz="1400" dirty="0"/>
          </a:p>
        </p:txBody>
      </p:sp>
      <p:pic>
        <p:nvPicPr>
          <p:cNvPr id="10" name="Immagine 9">
            <a:extLst>
              <a:ext uri="{FF2B5EF4-FFF2-40B4-BE49-F238E27FC236}">
                <a16:creationId xmlns:a16="http://schemas.microsoft.com/office/drawing/2014/main" id="{89E62C2A-2A27-5A0F-4D6A-F6BE4B6DE9F7}"/>
              </a:ext>
            </a:extLst>
          </p:cNvPr>
          <p:cNvPicPr>
            <a:picLocks noChangeAspect="1"/>
          </p:cNvPicPr>
          <p:nvPr/>
        </p:nvPicPr>
        <p:blipFill>
          <a:blip r:embed="rId4"/>
          <a:stretch>
            <a:fillRect/>
          </a:stretch>
        </p:blipFill>
        <p:spPr>
          <a:xfrm>
            <a:off x="3124200" y="1777992"/>
            <a:ext cx="5334001" cy="731521"/>
          </a:xfrm>
          <a:prstGeom prst="rect">
            <a:avLst/>
          </a:prstGeom>
        </p:spPr>
      </p:pic>
      <p:pic>
        <p:nvPicPr>
          <p:cNvPr id="20" name="Immagine 19">
            <a:extLst>
              <a:ext uri="{FF2B5EF4-FFF2-40B4-BE49-F238E27FC236}">
                <a16:creationId xmlns:a16="http://schemas.microsoft.com/office/drawing/2014/main" id="{3DF99FF3-5415-E031-8727-57D61BF99AEE}"/>
              </a:ext>
            </a:extLst>
          </p:cNvPr>
          <p:cNvPicPr>
            <a:picLocks noChangeAspect="1"/>
          </p:cNvPicPr>
          <p:nvPr/>
        </p:nvPicPr>
        <p:blipFill>
          <a:blip r:embed="rId5"/>
          <a:stretch>
            <a:fillRect/>
          </a:stretch>
        </p:blipFill>
        <p:spPr>
          <a:xfrm>
            <a:off x="7802787" y="4540930"/>
            <a:ext cx="2133785" cy="502964"/>
          </a:xfrm>
          <a:prstGeom prst="rect">
            <a:avLst/>
          </a:prstGeom>
        </p:spPr>
      </p:pic>
    </p:spTree>
    <p:extLst>
      <p:ext uri="{BB962C8B-B14F-4D97-AF65-F5344CB8AC3E}">
        <p14:creationId xmlns:p14="http://schemas.microsoft.com/office/powerpoint/2010/main" val="19259472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ttangolo 18">
            <a:extLst>
              <a:ext uri="{FF2B5EF4-FFF2-40B4-BE49-F238E27FC236}">
                <a16:creationId xmlns:a16="http://schemas.microsoft.com/office/drawing/2014/main" id="{C2A42D7A-456D-B130-10D7-636ED349C8E8}"/>
              </a:ext>
            </a:extLst>
          </p:cNvPr>
          <p:cNvSpPr/>
          <p:nvPr/>
        </p:nvSpPr>
        <p:spPr>
          <a:xfrm>
            <a:off x="1138334" y="3380597"/>
            <a:ext cx="10465078" cy="289249"/>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it-IT" sz="3200"/>
          </a:p>
        </p:txBody>
      </p:sp>
      <p:sp>
        <p:nvSpPr>
          <p:cNvPr id="5" name="Segnaposto piè di pagina 4">
            <a:extLst>
              <a:ext uri="{FF2B5EF4-FFF2-40B4-BE49-F238E27FC236}">
                <a16:creationId xmlns:a16="http://schemas.microsoft.com/office/drawing/2014/main" id="{F0D8A8D9-0655-E1FF-7DED-F2EC492D6EE1}"/>
              </a:ext>
            </a:extLst>
          </p:cNvPr>
          <p:cNvSpPr>
            <a:spLocks noGrp="1"/>
          </p:cNvSpPr>
          <p:nvPr>
            <p:ph type="ftr" sz="quarter" idx="11"/>
          </p:nvPr>
        </p:nvSpPr>
        <p:spPr/>
        <p:txBody>
          <a:bodyPr rtlCol="0"/>
          <a:lstStyle>
            <a:defPPr>
              <a:defRPr lang="it-IT"/>
            </a:defPPr>
          </a:lstStyle>
          <a:p>
            <a:pPr rtl="0"/>
            <a:r>
              <a:rPr lang="it-IT" dirty="0"/>
              <a:t>Explainability in deep learning</a:t>
            </a:r>
          </a:p>
        </p:txBody>
      </p:sp>
      <p:sp>
        <p:nvSpPr>
          <p:cNvPr id="7" name="Segnaposto testo 6">
            <a:extLst>
              <a:ext uri="{FF2B5EF4-FFF2-40B4-BE49-F238E27FC236}">
                <a16:creationId xmlns:a16="http://schemas.microsoft.com/office/drawing/2014/main" id="{E09179A7-F937-7895-8FC1-19E3BCFE6A3B}"/>
              </a:ext>
            </a:extLst>
          </p:cNvPr>
          <p:cNvSpPr>
            <a:spLocks noGrp="1"/>
          </p:cNvSpPr>
          <p:nvPr>
            <p:ph type="body" sz="quarter" idx="17"/>
          </p:nvPr>
        </p:nvSpPr>
        <p:spPr>
          <a:xfrm>
            <a:off x="8068362" y="1188720"/>
            <a:ext cx="3617019" cy="3771627"/>
          </a:xfrm>
        </p:spPr>
        <p:txBody>
          <a:bodyPr rtlCol="0"/>
          <a:lstStyle>
            <a:defPPr>
              <a:defRPr lang="it-IT"/>
            </a:defPPr>
          </a:lstStyle>
          <a:p>
            <a:pPr rtl="0">
              <a:lnSpc>
                <a:spcPct val="100000"/>
              </a:lnSpc>
              <a:spcBef>
                <a:spcPts val="0"/>
              </a:spcBef>
              <a:spcAft>
                <a:spcPts val="0"/>
              </a:spcAft>
              <a:buSzPct val="95000"/>
            </a:pPr>
            <a:r>
              <a:rPr lang="en-GB" dirty="0"/>
              <a:t>Object-level uncertainty quantification. </a:t>
            </a:r>
          </a:p>
          <a:p>
            <a:pPr rtl="0">
              <a:lnSpc>
                <a:spcPct val="100000"/>
              </a:lnSpc>
              <a:spcBef>
                <a:spcPts val="0"/>
              </a:spcBef>
              <a:spcAft>
                <a:spcPts val="0"/>
              </a:spcAft>
              <a:buSzPct val="95000"/>
            </a:pPr>
            <a:r>
              <a:rPr lang="en-GB" dirty="0"/>
              <a:t>(a) shows the F1 score as we disregard</a:t>
            </a:r>
          </a:p>
          <a:p>
            <a:pPr rtl="0">
              <a:lnSpc>
                <a:spcPct val="100000"/>
              </a:lnSpc>
              <a:spcBef>
                <a:spcPts val="0"/>
              </a:spcBef>
              <a:spcAft>
                <a:spcPts val="0"/>
              </a:spcAft>
              <a:buSzPct val="95000"/>
            </a:pPr>
            <a:r>
              <a:rPr lang="en-GB" dirty="0"/>
              <a:t>predictions with an uncertainty score </a:t>
            </a:r>
            <a:r>
              <a:rPr lang="en-GB" dirty="0" err="1"/>
              <a:t>τk</a:t>
            </a:r>
            <a:r>
              <a:rPr lang="en-GB" dirty="0"/>
              <a:t> greater than a given threshold τ. </a:t>
            </a:r>
          </a:p>
          <a:p>
            <a:pPr rtl="0">
              <a:lnSpc>
                <a:spcPct val="100000"/>
              </a:lnSpc>
              <a:spcBef>
                <a:spcPts val="0"/>
              </a:spcBef>
              <a:spcAft>
                <a:spcPts val="0"/>
              </a:spcAft>
              <a:buSzPct val="95000"/>
            </a:pPr>
            <a:r>
              <a:rPr lang="en-GB" dirty="0"/>
              <a:t>(b) The percentage of total instances considered, given a threshold τ. For the red dashed line, we use the boundary removed uncertainty map, whereas for the blue dashed line we use the standard uncertainty map. The black horizontal line shows the F1 score when no glands with a high uncertainty are removed. </a:t>
            </a:r>
          </a:p>
          <a:p>
            <a:pPr rtl="0">
              <a:lnSpc>
                <a:spcPct val="100000"/>
              </a:lnSpc>
              <a:spcBef>
                <a:spcPts val="0"/>
              </a:spcBef>
              <a:spcAft>
                <a:spcPts val="0"/>
              </a:spcAft>
              <a:buSzPct val="95000"/>
            </a:pPr>
            <a:r>
              <a:rPr lang="en-GB" dirty="0"/>
              <a:t>(c) from left to right: original image; uncertainty map σ; boundary removed uncertainty map σˆ. For each</a:t>
            </a:r>
          </a:p>
          <a:p>
            <a:pPr rtl="0">
              <a:lnSpc>
                <a:spcPct val="100000"/>
              </a:lnSpc>
              <a:spcBef>
                <a:spcPts val="0"/>
              </a:spcBef>
              <a:spcAft>
                <a:spcPts val="0"/>
              </a:spcAft>
              <a:buSzPct val="95000"/>
            </a:pPr>
            <a:r>
              <a:rPr lang="en-GB" dirty="0"/>
              <a:t>instance k within σˆ, an object-level uncertainty score τ is calculated</a:t>
            </a:r>
          </a:p>
        </p:txBody>
      </p:sp>
      <p:sp>
        <p:nvSpPr>
          <p:cNvPr id="6" name="Segnaposto testo 5">
            <a:extLst>
              <a:ext uri="{FF2B5EF4-FFF2-40B4-BE49-F238E27FC236}">
                <a16:creationId xmlns:a16="http://schemas.microsoft.com/office/drawing/2014/main" id="{8A56D8AC-E390-DBD3-E5E6-5C36EE1E422A}"/>
              </a:ext>
            </a:extLst>
          </p:cNvPr>
          <p:cNvSpPr>
            <a:spLocks noGrp="1"/>
          </p:cNvSpPr>
          <p:nvPr>
            <p:ph type="body" sz="quarter" idx="16"/>
          </p:nvPr>
        </p:nvSpPr>
        <p:spPr>
          <a:xfrm>
            <a:off x="1138335" y="377107"/>
            <a:ext cx="10465077" cy="403817"/>
          </a:xfrm>
        </p:spPr>
        <p:txBody>
          <a:bodyPr rtlCol="0"/>
          <a:lstStyle>
            <a:defPPr>
              <a:defRPr lang="it-IT"/>
            </a:defPPr>
          </a:lstStyle>
          <a:p>
            <a:pPr rtl="0"/>
            <a:r>
              <a:rPr lang="it-IT" sz="2000" b="1" spc="0" dirty="0"/>
              <a:t>Random </a:t>
            </a:r>
            <a:r>
              <a:rPr lang="it-IT" sz="2000" b="1" spc="0" dirty="0" err="1"/>
              <a:t>transformation</a:t>
            </a:r>
            <a:r>
              <a:rPr lang="it-IT" sz="2000" b="1" spc="0" dirty="0"/>
              <a:t> sampling for </a:t>
            </a:r>
            <a:r>
              <a:rPr lang="it-IT" sz="2000" b="1" spc="0" dirty="0" err="1"/>
              <a:t>uncertainty</a:t>
            </a:r>
            <a:r>
              <a:rPr lang="it-IT" sz="2000" b="1" spc="0" dirty="0"/>
              <a:t> </a:t>
            </a:r>
            <a:r>
              <a:rPr lang="it-IT" sz="2000" b="1" spc="0" dirty="0" err="1"/>
              <a:t>quantification</a:t>
            </a:r>
            <a:endParaRPr lang="it-IT" sz="2000" b="1" spc="0" dirty="0"/>
          </a:p>
        </p:txBody>
      </p:sp>
      <p:cxnSp>
        <p:nvCxnSpPr>
          <p:cNvPr id="17" name="Connettore diritto 16">
            <a:extLst>
              <a:ext uri="{FF2B5EF4-FFF2-40B4-BE49-F238E27FC236}">
                <a16:creationId xmlns:a16="http://schemas.microsoft.com/office/drawing/2014/main" id="{8488A0F8-E720-D31B-750D-634FA849B5A9}"/>
              </a:ext>
              <a:ext uri="{C183D7F6-B498-43B3-948B-1728B52AA6E4}">
                <adec:decorative xmlns:adec="http://schemas.microsoft.com/office/drawing/2017/decorative" val="1"/>
              </a:ext>
            </a:extLst>
          </p:cNvPr>
          <p:cNvCxnSpPr>
            <a:cxnSpLocks/>
          </p:cNvCxnSpPr>
          <p:nvPr/>
        </p:nvCxnSpPr>
        <p:spPr>
          <a:xfrm>
            <a:off x="649224" y="5172458"/>
            <a:ext cx="0" cy="618742"/>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Segnaposto numero diapositiva 3">
            <a:extLst>
              <a:ext uri="{FF2B5EF4-FFF2-40B4-BE49-F238E27FC236}">
                <a16:creationId xmlns:a16="http://schemas.microsoft.com/office/drawing/2014/main" id="{B63EE887-A172-F01E-98D1-8781769CBEDE}"/>
              </a:ext>
            </a:extLst>
          </p:cNvPr>
          <p:cNvSpPr>
            <a:spLocks noGrp="1"/>
          </p:cNvSpPr>
          <p:nvPr>
            <p:ph type="sldNum" sz="quarter" idx="10"/>
          </p:nvPr>
        </p:nvSpPr>
        <p:spPr/>
        <p:txBody>
          <a:bodyPr rtlCol="0"/>
          <a:lstStyle>
            <a:defPPr>
              <a:defRPr lang="it-IT"/>
            </a:defPPr>
          </a:lstStyle>
          <a:p>
            <a:pPr rtl="0"/>
            <a:fld id="{75DF2D63-3FF5-D547-96B9-BE9CCD1ABA58}" type="slidenum">
              <a:rPr lang="it-IT" smtClean="0"/>
              <a:pPr rtl="0"/>
              <a:t>19</a:t>
            </a:fld>
            <a:endParaRPr lang="it-IT"/>
          </a:p>
        </p:txBody>
      </p:sp>
      <p:sp>
        <p:nvSpPr>
          <p:cNvPr id="2" name="CasellaDiTesto 1">
            <a:extLst>
              <a:ext uri="{FF2B5EF4-FFF2-40B4-BE49-F238E27FC236}">
                <a16:creationId xmlns:a16="http://schemas.microsoft.com/office/drawing/2014/main" id="{F9AD6BA2-1A65-BDAD-81A2-0EA13D839FD9}"/>
              </a:ext>
            </a:extLst>
          </p:cNvPr>
          <p:cNvSpPr txBox="1"/>
          <p:nvPr/>
        </p:nvSpPr>
        <p:spPr>
          <a:xfrm>
            <a:off x="3124200" y="6567129"/>
            <a:ext cx="9067801" cy="523220"/>
          </a:xfrm>
          <a:prstGeom prst="rect">
            <a:avLst/>
          </a:prstGeom>
          <a:noFill/>
        </p:spPr>
        <p:txBody>
          <a:bodyPr wrap="square">
            <a:spAutoFit/>
          </a:bodyPr>
          <a:lstStyle/>
          <a:p>
            <a:pPr rtl="0">
              <a:lnSpc>
                <a:spcPct val="100000"/>
              </a:lnSpc>
              <a:spcBef>
                <a:spcPts val="0"/>
              </a:spcBef>
              <a:spcAft>
                <a:spcPts val="0"/>
              </a:spcAft>
              <a:buSzPct val="95000"/>
            </a:pPr>
            <a:r>
              <a:rPr lang="en-GB" sz="1400" i="1" dirty="0"/>
              <a:t>MILD-Net: Minimal Information Loss Dilated Network for Gland Instance Segmentation in Colon Histology Images </a:t>
            </a:r>
            <a:r>
              <a:rPr lang="en-GB" sz="1400" dirty="0"/>
              <a:t>– Graham et al. 2018</a:t>
            </a:r>
          </a:p>
          <a:p>
            <a:pPr algn="r" rtl="0">
              <a:lnSpc>
                <a:spcPct val="100000"/>
              </a:lnSpc>
              <a:spcBef>
                <a:spcPts val="0"/>
              </a:spcBef>
              <a:spcAft>
                <a:spcPts val="0"/>
              </a:spcAft>
              <a:buSzPct val="95000"/>
            </a:pPr>
            <a:endParaRPr lang="en-GB" sz="1400" dirty="0"/>
          </a:p>
        </p:txBody>
      </p:sp>
      <p:pic>
        <p:nvPicPr>
          <p:cNvPr id="8" name="Immagine 7">
            <a:extLst>
              <a:ext uri="{FF2B5EF4-FFF2-40B4-BE49-F238E27FC236}">
                <a16:creationId xmlns:a16="http://schemas.microsoft.com/office/drawing/2014/main" id="{0775D209-EDAA-8184-940D-4DCF33C92480}"/>
              </a:ext>
            </a:extLst>
          </p:cNvPr>
          <p:cNvPicPr>
            <a:picLocks noChangeAspect="1"/>
          </p:cNvPicPr>
          <p:nvPr/>
        </p:nvPicPr>
        <p:blipFill>
          <a:blip r:embed="rId3"/>
          <a:stretch>
            <a:fillRect/>
          </a:stretch>
        </p:blipFill>
        <p:spPr>
          <a:xfrm>
            <a:off x="1056365" y="977795"/>
            <a:ext cx="6822226" cy="3873035"/>
          </a:xfrm>
          <a:prstGeom prst="rect">
            <a:avLst/>
          </a:prstGeom>
        </p:spPr>
      </p:pic>
      <p:sp>
        <p:nvSpPr>
          <p:cNvPr id="9" name="Segnaposto testo 6">
            <a:extLst>
              <a:ext uri="{FF2B5EF4-FFF2-40B4-BE49-F238E27FC236}">
                <a16:creationId xmlns:a16="http://schemas.microsoft.com/office/drawing/2014/main" id="{9E843344-E1C2-6653-300F-779DFCBAFF05}"/>
              </a:ext>
            </a:extLst>
          </p:cNvPr>
          <p:cNvSpPr txBox="1">
            <a:spLocks/>
          </p:cNvSpPr>
          <p:nvPr/>
        </p:nvSpPr>
        <p:spPr>
          <a:xfrm>
            <a:off x="877824" y="5001950"/>
            <a:ext cx="10893550" cy="1304541"/>
          </a:xfrm>
          <a:prstGeom prst="rect">
            <a:avLst/>
          </a:prstGeom>
        </p:spPr>
        <p:txBody>
          <a:bodyPr vert="horz" lIns="0" tIns="0" rIns="0" bIns="0" rtlCol="0" anchor="t">
            <a:noAutofit/>
          </a:bodyPr>
          <a:lstStyle>
            <a:defPPr>
              <a:defRPr lang="it-IT"/>
            </a:defPPr>
            <a:lvl1pPr marL="0" indent="0" algn="l" defTabSz="914400" rtl="0" eaLnBrk="1" latinLnBrk="0" hangingPunct="1">
              <a:lnSpc>
                <a:spcPts val="1580"/>
              </a:lnSpc>
              <a:spcBef>
                <a:spcPts val="0"/>
              </a:spcBef>
              <a:buFont typeface="Arial" panose="020B0604020202020204" pitchFamily="34" charset="0"/>
              <a:buNone/>
              <a:defRPr lang="it-IT" sz="1400" b="0" i="0" kern="12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it-IT" sz="2000" b="0" i="0" kern="1200" baseline="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it-IT" sz="1800" b="0" i="0" kern="1200" baseline="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it-IT" sz="1600" b="0" i="0" kern="1200" baseline="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it-IT" sz="1400" b="0" i="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9pPr>
          </a:lstStyle>
          <a:p>
            <a:pPr>
              <a:lnSpc>
                <a:spcPct val="100000"/>
              </a:lnSpc>
              <a:buSzPct val="95000"/>
            </a:pPr>
            <a:r>
              <a:rPr lang="en-GB" sz="1800" dirty="0"/>
              <a:t>Removing the boundary allows us to preserve a larger proportion of the dataset when we are using lower thresholds for the removal of predictions with high uncertainty: utilising the boundary removed uncertainty map is more robust and can be effectively used to select predictions with low uncertainty. The intuition of disregarding glands with high uncertainty means that we should not extract any statistical measures from these disregarded glands. Therefore, when removing predicted instances with high uncertainty, we also remove the corresponding ground truth instance to obtain the above measures</a:t>
            </a:r>
          </a:p>
        </p:txBody>
      </p:sp>
    </p:spTree>
    <p:extLst>
      <p:ext uri="{BB962C8B-B14F-4D97-AF65-F5344CB8AC3E}">
        <p14:creationId xmlns:p14="http://schemas.microsoft.com/office/powerpoint/2010/main" val="22612370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ttangolo 18">
            <a:extLst>
              <a:ext uri="{FF2B5EF4-FFF2-40B4-BE49-F238E27FC236}">
                <a16:creationId xmlns:a16="http://schemas.microsoft.com/office/drawing/2014/main" id="{C2A42D7A-456D-B130-10D7-636ED349C8E8}"/>
              </a:ext>
            </a:extLst>
          </p:cNvPr>
          <p:cNvSpPr/>
          <p:nvPr/>
        </p:nvSpPr>
        <p:spPr>
          <a:xfrm>
            <a:off x="1138334" y="3380597"/>
            <a:ext cx="10465078" cy="289249"/>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it-IT" sz="3200"/>
          </a:p>
        </p:txBody>
      </p:sp>
      <p:sp>
        <p:nvSpPr>
          <p:cNvPr id="5" name="Segnaposto piè di pagina 4">
            <a:extLst>
              <a:ext uri="{FF2B5EF4-FFF2-40B4-BE49-F238E27FC236}">
                <a16:creationId xmlns:a16="http://schemas.microsoft.com/office/drawing/2014/main" id="{F0D8A8D9-0655-E1FF-7DED-F2EC492D6EE1}"/>
              </a:ext>
            </a:extLst>
          </p:cNvPr>
          <p:cNvSpPr>
            <a:spLocks noGrp="1"/>
          </p:cNvSpPr>
          <p:nvPr>
            <p:ph type="ftr" sz="quarter" idx="11"/>
          </p:nvPr>
        </p:nvSpPr>
        <p:spPr/>
        <p:txBody>
          <a:bodyPr rtlCol="0"/>
          <a:lstStyle>
            <a:defPPr>
              <a:defRPr lang="it-IT"/>
            </a:defPPr>
          </a:lstStyle>
          <a:p>
            <a:pPr rtl="0"/>
            <a:r>
              <a:rPr lang="it-IT" dirty="0"/>
              <a:t>Explainability in deep learning</a:t>
            </a:r>
          </a:p>
        </p:txBody>
      </p:sp>
      <p:sp>
        <p:nvSpPr>
          <p:cNvPr id="6" name="Segnaposto testo 5">
            <a:extLst>
              <a:ext uri="{FF2B5EF4-FFF2-40B4-BE49-F238E27FC236}">
                <a16:creationId xmlns:a16="http://schemas.microsoft.com/office/drawing/2014/main" id="{8A56D8AC-E390-DBD3-E5E6-5C36EE1E422A}"/>
              </a:ext>
            </a:extLst>
          </p:cNvPr>
          <p:cNvSpPr>
            <a:spLocks noGrp="1"/>
          </p:cNvSpPr>
          <p:nvPr>
            <p:ph type="body" sz="quarter" idx="16"/>
          </p:nvPr>
        </p:nvSpPr>
        <p:spPr>
          <a:xfrm>
            <a:off x="1138333" y="305310"/>
            <a:ext cx="10465077" cy="403817"/>
          </a:xfrm>
        </p:spPr>
        <p:txBody>
          <a:bodyPr rtlCol="0"/>
          <a:lstStyle>
            <a:defPPr>
              <a:defRPr lang="it-IT"/>
            </a:defPPr>
          </a:lstStyle>
          <a:p>
            <a:pPr rtl="0"/>
            <a:r>
              <a:rPr lang="it-IT" sz="2000" b="1" spc="0" dirty="0"/>
              <a:t>papers in </a:t>
            </a:r>
            <a:r>
              <a:rPr lang="it-IT" sz="2000" b="1" spc="0" dirty="0" err="1"/>
              <a:t>this</a:t>
            </a:r>
            <a:r>
              <a:rPr lang="it-IT" sz="2000" b="1" spc="0" dirty="0"/>
              <a:t> review:</a:t>
            </a:r>
          </a:p>
        </p:txBody>
      </p:sp>
      <p:sp>
        <p:nvSpPr>
          <p:cNvPr id="7" name="Segnaposto testo 6">
            <a:extLst>
              <a:ext uri="{FF2B5EF4-FFF2-40B4-BE49-F238E27FC236}">
                <a16:creationId xmlns:a16="http://schemas.microsoft.com/office/drawing/2014/main" id="{E09179A7-F937-7895-8FC1-19E3BCFE6A3B}"/>
              </a:ext>
            </a:extLst>
          </p:cNvPr>
          <p:cNvSpPr>
            <a:spLocks noGrp="1"/>
          </p:cNvSpPr>
          <p:nvPr>
            <p:ph type="body" sz="quarter" idx="17"/>
          </p:nvPr>
        </p:nvSpPr>
        <p:spPr>
          <a:xfrm>
            <a:off x="1204511" y="877079"/>
            <a:ext cx="10465078" cy="4318860"/>
          </a:xfrm>
        </p:spPr>
        <p:txBody>
          <a:bodyPr rtlCol="0"/>
          <a:lstStyle>
            <a:defPPr>
              <a:defRPr lang="it-IT"/>
            </a:defPPr>
          </a:lstStyle>
          <a:p>
            <a:pPr marL="342900" indent="-342900" rtl="0">
              <a:lnSpc>
                <a:spcPct val="100000"/>
              </a:lnSpc>
              <a:spcBef>
                <a:spcPts val="0"/>
              </a:spcBef>
              <a:spcAft>
                <a:spcPts val="0"/>
              </a:spcAft>
              <a:buSzPct val="95000"/>
              <a:buFont typeface="+mj-lt"/>
              <a:buAutoNum type="arabicPeriod"/>
            </a:pPr>
            <a:r>
              <a:rPr lang="en-GB" sz="1800" i="1" dirty="0" err="1"/>
              <a:t>SkiNet</a:t>
            </a:r>
            <a:r>
              <a:rPr lang="en-GB" sz="1800" i="1" dirty="0"/>
              <a:t>: A deep learning framework for skin lesion diagnosis with uncertainty estimation and explainability</a:t>
            </a:r>
            <a:r>
              <a:rPr lang="en-GB" sz="1800" dirty="0"/>
              <a:t> – Singh et al. 2022</a:t>
            </a:r>
          </a:p>
          <a:p>
            <a:pPr marL="342900" indent="-342900" rtl="0">
              <a:lnSpc>
                <a:spcPct val="100000"/>
              </a:lnSpc>
              <a:spcBef>
                <a:spcPts val="0"/>
              </a:spcBef>
              <a:spcAft>
                <a:spcPts val="0"/>
              </a:spcAft>
              <a:buSzPct val="95000"/>
              <a:buFont typeface="+mj-lt"/>
              <a:buAutoNum type="arabicPeriod"/>
            </a:pPr>
            <a:r>
              <a:rPr lang="en-GB" sz="1800" i="1" dirty="0"/>
              <a:t>Aleatoric uncertainty estimation with test-time augmentation for medical image segmentation with convolutional neural networks </a:t>
            </a:r>
            <a:r>
              <a:rPr lang="en-GB" sz="1800" dirty="0"/>
              <a:t>– Wang et al. 2019</a:t>
            </a:r>
          </a:p>
          <a:p>
            <a:pPr marL="342900" indent="-342900" rtl="0">
              <a:lnSpc>
                <a:spcPct val="100000"/>
              </a:lnSpc>
              <a:spcBef>
                <a:spcPts val="0"/>
              </a:spcBef>
              <a:spcAft>
                <a:spcPts val="0"/>
              </a:spcAft>
              <a:buSzPct val="95000"/>
              <a:buFont typeface="+mj-lt"/>
              <a:buAutoNum type="arabicPeriod"/>
            </a:pPr>
            <a:r>
              <a:rPr lang="en-GB" sz="1800" i="1" dirty="0"/>
              <a:t>Exploring uncertainty measures in convolutional neural network for semantic segmentation of oral cancer images </a:t>
            </a:r>
            <a:r>
              <a:rPr lang="en-GB" sz="1800" dirty="0"/>
              <a:t>– Song et al. 2022</a:t>
            </a:r>
          </a:p>
          <a:p>
            <a:pPr marL="342900" indent="-342900" rtl="0">
              <a:lnSpc>
                <a:spcPct val="100000"/>
              </a:lnSpc>
              <a:spcBef>
                <a:spcPts val="0"/>
              </a:spcBef>
              <a:spcAft>
                <a:spcPts val="0"/>
              </a:spcAft>
              <a:buSzPct val="95000"/>
              <a:buFont typeface="+mj-lt"/>
              <a:buAutoNum type="arabicPeriod"/>
            </a:pPr>
            <a:r>
              <a:rPr lang="en-GB" sz="1800" i="1" dirty="0"/>
              <a:t>Inherent Brain Segmentation Quality Control from Fully </a:t>
            </a:r>
            <a:r>
              <a:rPr lang="en-GB" sz="1800" i="1" dirty="0" err="1"/>
              <a:t>ConvNet</a:t>
            </a:r>
            <a:r>
              <a:rPr lang="en-GB" sz="1800" i="1" dirty="0"/>
              <a:t> Monte Carlo Sampling </a:t>
            </a:r>
            <a:r>
              <a:rPr lang="en-GB" sz="1800" dirty="0"/>
              <a:t>– Roy et al. 2018</a:t>
            </a:r>
          </a:p>
          <a:p>
            <a:pPr marL="342900" indent="-342900" rtl="0">
              <a:lnSpc>
                <a:spcPct val="100000"/>
              </a:lnSpc>
              <a:spcBef>
                <a:spcPts val="0"/>
              </a:spcBef>
              <a:spcAft>
                <a:spcPts val="0"/>
              </a:spcAft>
              <a:buSzPct val="95000"/>
              <a:buFont typeface="+mj-lt"/>
              <a:buAutoNum type="arabicPeriod"/>
            </a:pPr>
            <a:r>
              <a:rPr lang="en-GB" sz="1800" i="1" dirty="0"/>
              <a:t>Uncertainty Driven Pooling Network for </a:t>
            </a:r>
            <a:r>
              <a:rPr lang="en-GB" sz="1800" i="1" dirty="0" err="1"/>
              <a:t>Microvessel</a:t>
            </a:r>
            <a:r>
              <a:rPr lang="en-GB" sz="1800" i="1" dirty="0"/>
              <a:t> Segmentation in Routine Histology Images </a:t>
            </a:r>
            <a:r>
              <a:rPr lang="en-GB" sz="1800" dirty="0"/>
              <a:t>– Fraz et al. 2018</a:t>
            </a:r>
          </a:p>
          <a:p>
            <a:pPr marL="342900" indent="-342900" rtl="0">
              <a:lnSpc>
                <a:spcPct val="100000"/>
              </a:lnSpc>
              <a:spcBef>
                <a:spcPts val="0"/>
              </a:spcBef>
              <a:spcAft>
                <a:spcPts val="0"/>
              </a:spcAft>
              <a:buSzPct val="95000"/>
              <a:buFont typeface="+mj-lt"/>
              <a:buAutoNum type="arabicPeriod"/>
            </a:pPr>
            <a:r>
              <a:rPr lang="en-GB" sz="1800" i="1" dirty="0"/>
              <a:t>MILD-Net: Minimal Information Loss Dilated Network for Gland Instance Segmentation in Colon Histology Images </a:t>
            </a:r>
            <a:r>
              <a:rPr lang="en-GB" sz="1800" dirty="0"/>
              <a:t>– Graham et al. 2018</a:t>
            </a:r>
          </a:p>
          <a:p>
            <a:pPr marL="342900" indent="-342900" rtl="0">
              <a:lnSpc>
                <a:spcPct val="100000"/>
              </a:lnSpc>
              <a:spcBef>
                <a:spcPts val="0"/>
              </a:spcBef>
              <a:spcAft>
                <a:spcPts val="0"/>
              </a:spcAft>
              <a:buSzPct val="95000"/>
              <a:buFont typeface="+mj-lt"/>
              <a:buAutoNum type="arabicPeriod"/>
            </a:pPr>
            <a:r>
              <a:rPr lang="en-GB" sz="1800" i="1" dirty="0"/>
              <a:t>Leveraging Uncertainty Estimates for Predicting Segmentation Quality </a:t>
            </a:r>
            <a:r>
              <a:rPr lang="en-GB" sz="1800" dirty="0"/>
              <a:t>– DeVries et Taylor 2018</a:t>
            </a:r>
          </a:p>
          <a:p>
            <a:pPr marL="342900" indent="-342900" rtl="0">
              <a:lnSpc>
                <a:spcPct val="100000"/>
              </a:lnSpc>
              <a:spcBef>
                <a:spcPts val="0"/>
              </a:spcBef>
              <a:spcAft>
                <a:spcPts val="0"/>
              </a:spcAft>
              <a:buSzPct val="95000"/>
              <a:buFont typeface="+mj-lt"/>
              <a:buAutoNum type="arabicPeriod"/>
            </a:pPr>
            <a:r>
              <a:rPr lang="en-GB" sz="1800" i="1" dirty="0" err="1"/>
              <a:t>ADNet</a:t>
            </a:r>
            <a:r>
              <a:rPr lang="en-GB" sz="1800" i="1" dirty="0"/>
              <a:t>++: A few-shot learning framework for multi-class medical image volume segmentation with uncertainty-guided feature refinement </a:t>
            </a:r>
            <a:r>
              <a:rPr lang="en-GB" sz="1800" dirty="0"/>
              <a:t>– Hansen et al. 2023</a:t>
            </a:r>
          </a:p>
          <a:p>
            <a:pPr marL="342900" indent="-342900" rtl="0">
              <a:lnSpc>
                <a:spcPct val="100000"/>
              </a:lnSpc>
              <a:spcBef>
                <a:spcPts val="0"/>
              </a:spcBef>
              <a:spcAft>
                <a:spcPts val="0"/>
              </a:spcAft>
              <a:buSzPct val="95000"/>
              <a:buFont typeface="+mj-lt"/>
              <a:buAutoNum type="arabicPeriod"/>
            </a:pPr>
            <a:r>
              <a:rPr lang="en-GB" sz="1800" i="1" dirty="0"/>
              <a:t>A Quantitative Comparison of Epistemic Uncertainty Maps Applied to Multi-Class Segmentation </a:t>
            </a:r>
            <a:r>
              <a:rPr lang="en-GB" sz="1800" dirty="0"/>
              <a:t>– </a:t>
            </a:r>
            <a:r>
              <a:rPr lang="en-GB" sz="1800" dirty="0" err="1"/>
              <a:t>Camarasa</a:t>
            </a:r>
            <a:r>
              <a:rPr lang="en-GB" sz="1800" dirty="0"/>
              <a:t> et al. 2021</a:t>
            </a:r>
          </a:p>
        </p:txBody>
      </p:sp>
      <p:pic>
        <p:nvPicPr>
          <p:cNvPr id="16" name="Segnaposto contenuto 25" descr="Vista al microscopio di un materiale in sospensione simile a una bolla con acqua al suo interno">
            <a:extLst>
              <a:ext uri="{FF2B5EF4-FFF2-40B4-BE49-F238E27FC236}">
                <a16:creationId xmlns:a16="http://schemas.microsoft.com/office/drawing/2014/main" id="{B083ED63-584D-2579-2721-B716F3BC8F6B}"/>
              </a:ext>
            </a:extLst>
          </p:cNvPr>
          <p:cNvPicPr>
            <a:picLocks noGrp="1" noChangeAspect="1"/>
          </p:cNvPicPr>
          <p:nvPr>
            <p:ph type="pic" sz="quarter" idx="30"/>
          </p:nvPr>
        </p:nvPicPr>
        <p:blipFill>
          <a:blip r:embed="rId3">
            <a:alphaModFix amt="70000"/>
            <a:duotone>
              <a:schemeClr val="accent3">
                <a:shade val="45000"/>
                <a:satMod val="135000"/>
              </a:schemeClr>
              <a:prstClr val="white"/>
            </a:duotone>
            <a:extLst>
              <a:ext uri="{28A0092B-C50C-407E-A947-70E740481C1C}">
                <a14:useLocalDpi xmlns:a14="http://schemas.microsoft.com/office/drawing/2010/main" val="0"/>
              </a:ext>
            </a:extLst>
          </a:blip>
          <a:srcRect/>
          <a:stretch/>
        </p:blipFill>
        <p:spPr>
          <a:xfrm>
            <a:off x="0" y="5195939"/>
            <a:ext cx="12188825" cy="1682750"/>
          </a:xfrm>
          <a:custGeom>
            <a:avLst/>
            <a:gdLst>
              <a:gd name="connsiteX0" fmla="*/ 0 w 12192000"/>
              <a:gd name="connsiteY0" fmla="*/ 0 h 1588010"/>
              <a:gd name="connsiteX1" fmla="*/ 12192000 w 12192000"/>
              <a:gd name="connsiteY1" fmla="*/ 0 h 1588010"/>
              <a:gd name="connsiteX2" fmla="*/ 12192000 w 12192000"/>
              <a:gd name="connsiteY2" fmla="*/ 1588010 h 1588010"/>
              <a:gd name="connsiteX3" fmla="*/ 0 w 12192000"/>
              <a:gd name="connsiteY3" fmla="*/ 1588010 h 1588010"/>
            </a:gdLst>
            <a:ahLst/>
            <a:cxnLst>
              <a:cxn ang="0">
                <a:pos x="connsiteX0" y="connsiteY0"/>
              </a:cxn>
              <a:cxn ang="0">
                <a:pos x="connsiteX1" y="connsiteY1"/>
              </a:cxn>
              <a:cxn ang="0">
                <a:pos x="connsiteX2" y="connsiteY2"/>
              </a:cxn>
              <a:cxn ang="0">
                <a:pos x="connsiteX3" y="connsiteY3"/>
              </a:cxn>
            </a:cxnLst>
            <a:rect l="l" t="t" r="r" b="b"/>
            <a:pathLst>
              <a:path w="12192000" h="1588010">
                <a:moveTo>
                  <a:pt x="0" y="0"/>
                </a:moveTo>
                <a:lnTo>
                  <a:pt x="12192000" y="0"/>
                </a:lnTo>
                <a:lnTo>
                  <a:pt x="12192000" y="1588010"/>
                </a:lnTo>
                <a:lnTo>
                  <a:pt x="0" y="1588010"/>
                </a:lnTo>
                <a:close/>
              </a:path>
            </a:pathLst>
          </a:custGeom>
          <a:solidFill>
            <a:schemeClr val="accent2"/>
          </a:solidFill>
        </p:spPr>
      </p:pic>
      <p:cxnSp>
        <p:nvCxnSpPr>
          <p:cNvPr id="17" name="Connettore diritto 16">
            <a:extLst>
              <a:ext uri="{FF2B5EF4-FFF2-40B4-BE49-F238E27FC236}">
                <a16:creationId xmlns:a16="http://schemas.microsoft.com/office/drawing/2014/main" id="{8488A0F8-E720-D31B-750D-634FA849B5A9}"/>
              </a:ext>
              <a:ext uri="{C183D7F6-B498-43B3-948B-1728B52AA6E4}">
                <adec:decorative xmlns:adec="http://schemas.microsoft.com/office/drawing/2017/decorative" val="1"/>
              </a:ext>
            </a:extLst>
          </p:cNvPr>
          <p:cNvCxnSpPr>
            <a:cxnSpLocks/>
          </p:cNvCxnSpPr>
          <p:nvPr/>
        </p:nvCxnSpPr>
        <p:spPr>
          <a:xfrm>
            <a:off x="649224" y="5172458"/>
            <a:ext cx="0" cy="618742"/>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Segnaposto numero diapositiva 3">
            <a:extLst>
              <a:ext uri="{FF2B5EF4-FFF2-40B4-BE49-F238E27FC236}">
                <a16:creationId xmlns:a16="http://schemas.microsoft.com/office/drawing/2014/main" id="{B63EE887-A172-F01E-98D1-8781769CBEDE}"/>
              </a:ext>
            </a:extLst>
          </p:cNvPr>
          <p:cNvSpPr>
            <a:spLocks noGrp="1"/>
          </p:cNvSpPr>
          <p:nvPr>
            <p:ph type="sldNum" sz="quarter" idx="10"/>
          </p:nvPr>
        </p:nvSpPr>
        <p:spPr/>
        <p:txBody>
          <a:bodyPr rtlCol="0"/>
          <a:lstStyle>
            <a:defPPr>
              <a:defRPr lang="it-IT"/>
            </a:defPPr>
          </a:lstStyle>
          <a:p>
            <a:pPr rtl="0"/>
            <a:fld id="{75DF2D63-3FF5-D547-96B9-BE9CCD1ABA58}" type="slidenum">
              <a:rPr lang="it-IT" smtClean="0"/>
              <a:pPr rtl="0"/>
              <a:t>2</a:t>
            </a:fld>
            <a:endParaRPr lang="it-IT"/>
          </a:p>
        </p:txBody>
      </p:sp>
    </p:spTree>
    <p:extLst>
      <p:ext uri="{BB962C8B-B14F-4D97-AF65-F5344CB8AC3E}">
        <p14:creationId xmlns:p14="http://schemas.microsoft.com/office/powerpoint/2010/main" val="26074502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B34F0D0-C504-4002-5068-BD18D40E1ABC}"/>
              </a:ext>
            </a:extLst>
          </p:cNvPr>
          <p:cNvSpPr>
            <a:spLocks noGrp="1"/>
          </p:cNvSpPr>
          <p:nvPr>
            <p:ph type="title"/>
          </p:nvPr>
        </p:nvSpPr>
        <p:spPr/>
        <p:txBody>
          <a:bodyPr/>
          <a:lstStyle/>
          <a:p>
            <a:r>
              <a:rPr lang="it-IT" sz="2400" b="1" spc="0" dirty="0"/>
              <a:t>In-</a:t>
            </a:r>
            <a:r>
              <a:rPr lang="it-IT" sz="2400" b="1" spc="0" dirty="0" err="1"/>
              <a:t>depth</a:t>
            </a:r>
            <a:r>
              <a:rPr lang="it-IT" sz="2400" b="1" spc="0" dirty="0"/>
              <a:t> </a:t>
            </a:r>
            <a:r>
              <a:rPr lang="it-IT" sz="2400" b="1" spc="0" dirty="0" err="1"/>
              <a:t>analysis</a:t>
            </a:r>
            <a:r>
              <a:rPr lang="it-IT" sz="2400" b="1" spc="0" dirty="0"/>
              <a:t>: [7]</a:t>
            </a:r>
            <a:endParaRPr lang="it-IT" sz="2400" b="1" dirty="0"/>
          </a:p>
        </p:txBody>
      </p:sp>
      <p:sp>
        <p:nvSpPr>
          <p:cNvPr id="3" name="Segnaposto testo 2">
            <a:extLst>
              <a:ext uri="{FF2B5EF4-FFF2-40B4-BE49-F238E27FC236}">
                <a16:creationId xmlns:a16="http://schemas.microsoft.com/office/drawing/2014/main" id="{EEEF0CB7-5979-252F-3217-EFCB07667662}"/>
              </a:ext>
            </a:extLst>
          </p:cNvPr>
          <p:cNvSpPr>
            <a:spLocks noGrp="1"/>
          </p:cNvSpPr>
          <p:nvPr>
            <p:ph type="body" idx="1"/>
          </p:nvPr>
        </p:nvSpPr>
        <p:spPr>
          <a:xfrm>
            <a:off x="6095999" y="176133"/>
            <a:ext cx="4951445" cy="301752"/>
          </a:xfrm>
        </p:spPr>
        <p:txBody>
          <a:bodyPr/>
          <a:lstStyle/>
          <a:p>
            <a:r>
              <a:rPr lang="en-GB" sz="1400" dirty="0"/>
              <a:t>Abstract</a:t>
            </a:r>
          </a:p>
        </p:txBody>
      </p:sp>
      <p:sp>
        <p:nvSpPr>
          <p:cNvPr id="4" name="Segnaposto contenuto 3">
            <a:extLst>
              <a:ext uri="{FF2B5EF4-FFF2-40B4-BE49-F238E27FC236}">
                <a16:creationId xmlns:a16="http://schemas.microsoft.com/office/drawing/2014/main" id="{FB0DD072-E1A9-EFCA-1699-4B5A85D6BE24}"/>
              </a:ext>
            </a:extLst>
          </p:cNvPr>
          <p:cNvSpPr>
            <a:spLocks noGrp="1"/>
          </p:cNvSpPr>
          <p:nvPr>
            <p:ph sz="half" idx="2"/>
          </p:nvPr>
        </p:nvSpPr>
        <p:spPr>
          <a:xfrm>
            <a:off x="6086933" y="587285"/>
            <a:ext cx="5846407" cy="1607275"/>
          </a:xfrm>
        </p:spPr>
        <p:txBody>
          <a:bodyPr/>
          <a:lstStyle/>
          <a:p>
            <a:pPr>
              <a:spcBef>
                <a:spcPts val="100"/>
              </a:spcBef>
            </a:pPr>
            <a:r>
              <a:rPr lang="en-GB" dirty="0"/>
              <a:t>Estimate uncertainty to bear on two important outputs in deep learning-based segmentation. The first is producing spatial uncertainty maps, from which a clinician can observe where and why a system thinks it is failing. The second is quantifying an image-level prediction of failure, which is useful for isolating specific cases and removing them from automated pipelines. We also show that reasoning about spatial uncertainty, the first output, is a useful intermediate representation for generating segmentation quality predictions, the second output..</a:t>
            </a:r>
          </a:p>
        </p:txBody>
      </p:sp>
      <p:sp>
        <p:nvSpPr>
          <p:cNvPr id="7" name="Segnaposto numero diapositiva 6">
            <a:extLst>
              <a:ext uri="{FF2B5EF4-FFF2-40B4-BE49-F238E27FC236}">
                <a16:creationId xmlns:a16="http://schemas.microsoft.com/office/drawing/2014/main" id="{C2312A23-8BC5-FAD9-4454-5C4BB047516E}"/>
              </a:ext>
            </a:extLst>
          </p:cNvPr>
          <p:cNvSpPr>
            <a:spLocks noGrp="1"/>
          </p:cNvSpPr>
          <p:nvPr>
            <p:ph type="sldNum" sz="quarter" idx="11"/>
          </p:nvPr>
        </p:nvSpPr>
        <p:spPr/>
        <p:txBody>
          <a:bodyPr/>
          <a:lstStyle/>
          <a:p>
            <a:pPr rtl="0"/>
            <a:fld id="{75DF2D63-3FF5-D547-96B9-BE9CCD1ABA58}" type="slidenum">
              <a:rPr lang="it-IT" smtClean="0"/>
              <a:t>20</a:t>
            </a:fld>
            <a:endParaRPr lang="it-IT" dirty="0"/>
          </a:p>
        </p:txBody>
      </p:sp>
      <p:sp>
        <p:nvSpPr>
          <p:cNvPr id="8" name="Segnaposto piè di pagina 7">
            <a:extLst>
              <a:ext uri="{FF2B5EF4-FFF2-40B4-BE49-F238E27FC236}">
                <a16:creationId xmlns:a16="http://schemas.microsoft.com/office/drawing/2014/main" id="{872E7E6E-2EE1-4757-265E-536B1BB0F0F8}"/>
              </a:ext>
            </a:extLst>
          </p:cNvPr>
          <p:cNvSpPr>
            <a:spLocks noGrp="1"/>
          </p:cNvSpPr>
          <p:nvPr>
            <p:ph type="ftr" sz="quarter" idx="12"/>
          </p:nvPr>
        </p:nvSpPr>
        <p:spPr/>
        <p:txBody>
          <a:bodyPr/>
          <a:lstStyle/>
          <a:p>
            <a:pPr rtl="0"/>
            <a:r>
              <a:rPr lang="it-IT" dirty="0"/>
              <a:t>EXPLAINABILITY IN DEEP LEARNING</a:t>
            </a:r>
          </a:p>
        </p:txBody>
      </p:sp>
      <p:sp>
        <p:nvSpPr>
          <p:cNvPr id="14" name="Segnaposto testo 2">
            <a:extLst>
              <a:ext uri="{FF2B5EF4-FFF2-40B4-BE49-F238E27FC236}">
                <a16:creationId xmlns:a16="http://schemas.microsoft.com/office/drawing/2014/main" id="{D3ED9396-BFBE-BD03-2862-50F960A36A5C}"/>
              </a:ext>
            </a:extLst>
          </p:cNvPr>
          <p:cNvSpPr txBox="1">
            <a:spLocks/>
          </p:cNvSpPr>
          <p:nvPr/>
        </p:nvSpPr>
        <p:spPr>
          <a:xfrm>
            <a:off x="6086933" y="2438402"/>
            <a:ext cx="4951445" cy="506415"/>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noFill/>
        </p:spPr>
        <p:txBody>
          <a:bodyPr vert="horz" wrap="square" lIns="0" tIns="0" rIns="0" bIns="0" rtlCol="0" anchor="b">
            <a:noAutofit/>
          </a:bodyPr>
          <a:lstStyle>
            <a:defPPr>
              <a:defRPr lang="it-IT"/>
            </a:defPPr>
            <a:lvl1pPr marL="0" indent="0" algn="l" defTabSz="914400" rtl="0" eaLnBrk="1" latinLnBrk="0" hangingPunct="1">
              <a:lnSpc>
                <a:spcPts val="1720"/>
              </a:lnSpc>
              <a:spcBef>
                <a:spcPts val="1000"/>
              </a:spcBef>
              <a:buFont typeface="Arial" panose="020B0604020202020204" pitchFamily="34" charset="0"/>
              <a:buNone/>
              <a:defRPr lang="it-IT" sz="2000" b="0" i="0" kern="1200" cap="all" spc="200" baseline="0">
                <a:solidFill>
                  <a:schemeClr val="tx1"/>
                </a:solidFill>
                <a:latin typeface="+mj-lt"/>
                <a:ea typeface="+mn-ea"/>
                <a:cs typeface="Posterama" panose="020B0504020200020000"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lang="it-IT" sz="2000" b="1" i="0" kern="1200" baseline="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lang="it-IT" sz="1800" b="1" i="0" kern="1200" baseline="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lang="it-IT" sz="1600" b="1" i="0" kern="1200" baseline="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lang="it-IT" sz="1600" b="1" i="0" kern="1200" baseline="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lang="it-IT"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lang="it-IT"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lang="it-IT"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lang="it-IT" sz="1600" b="1" kern="1200">
                <a:solidFill>
                  <a:schemeClr val="tx1"/>
                </a:solidFill>
                <a:latin typeface="+mn-lt"/>
                <a:ea typeface="+mn-ea"/>
                <a:cs typeface="+mn-cs"/>
              </a:defRPr>
            </a:lvl9pPr>
          </a:lstStyle>
          <a:p>
            <a:r>
              <a:rPr lang="en-GB" sz="1400" dirty="0"/>
              <a:t>Estimating segmentation quality with uncertainty information</a:t>
            </a:r>
          </a:p>
        </p:txBody>
      </p:sp>
      <p:sp>
        <p:nvSpPr>
          <p:cNvPr id="9" name="Segnaposto contenuto 3">
            <a:extLst>
              <a:ext uri="{FF2B5EF4-FFF2-40B4-BE49-F238E27FC236}">
                <a16:creationId xmlns:a16="http://schemas.microsoft.com/office/drawing/2014/main" id="{1C5D04C6-D7F3-78C6-3F4C-A1C01BA90579}"/>
              </a:ext>
            </a:extLst>
          </p:cNvPr>
          <p:cNvSpPr txBox="1">
            <a:spLocks/>
          </p:cNvSpPr>
          <p:nvPr/>
        </p:nvSpPr>
        <p:spPr>
          <a:xfrm>
            <a:off x="6086932" y="2951310"/>
            <a:ext cx="5846407" cy="2336104"/>
          </a:xfrm>
          <a:prstGeom prst="rect">
            <a:avLst/>
          </a:prstGeom>
        </p:spPr>
        <p:txBody>
          <a:bodyPr vert="horz" lIns="0" tIns="0" rIns="0" bIns="0" rtlCol="0">
            <a:noAutofit/>
          </a:bodyPr>
          <a:lstStyle>
            <a:defPPr>
              <a:defRPr lang="it-IT"/>
            </a:defPPr>
            <a:lvl1pPr marL="0" indent="0" algn="l" defTabSz="914400" rtl="0" eaLnBrk="1" latinLnBrk="0" hangingPunct="1">
              <a:lnSpc>
                <a:spcPct val="100000"/>
              </a:lnSpc>
              <a:spcBef>
                <a:spcPts val="1000"/>
              </a:spcBef>
              <a:buFont typeface="Arial" panose="020B0604020202020204" pitchFamily="34" charset="0"/>
              <a:buNone/>
              <a:defRPr lang="it-IT" sz="1400" b="0" i="0" kern="1200" baseline="0">
                <a:solidFill>
                  <a:schemeClr val="tx1"/>
                </a:solidFill>
                <a:latin typeface="+mn-lt"/>
                <a:ea typeface="+mn-ea"/>
                <a:cs typeface="+mn-cs"/>
              </a:defRPr>
            </a:lvl1pPr>
            <a:lvl2pPr marL="228600" indent="-228600" algn="l" defTabSz="914400" rtl="0" eaLnBrk="1" latinLnBrk="0" hangingPunct="1">
              <a:lnSpc>
                <a:spcPct val="100000"/>
              </a:lnSpc>
              <a:spcBef>
                <a:spcPts val="500"/>
              </a:spcBef>
              <a:buFont typeface="Arial" panose="020B0604020202020204" pitchFamily="34" charset="0"/>
              <a:buChar char="•"/>
              <a:defRPr lang="it-IT" sz="1400" b="0" i="0" kern="1200" baseline="0">
                <a:solidFill>
                  <a:schemeClr val="tx1"/>
                </a:solidFill>
                <a:latin typeface="+mn-lt"/>
                <a:ea typeface="+mn-ea"/>
                <a:cs typeface="+mn-cs"/>
              </a:defRPr>
            </a:lvl2pPr>
            <a:lvl3pPr marL="457200" indent="-228600" algn="l" defTabSz="914400" rtl="0" eaLnBrk="1" latinLnBrk="0" hangingPunct="1">
              <a:lnSpc>
                <a:spcPct val="100000"/>
              </a:lnSpc>
              <a:spcBef>
                <a:spcPts val="500"/>
              </a:spcBef>
              <a:buFont typeface="Arial" panose="020B0604020202020204" pitchFamily="34" charset="0"/>
              <a:buChar char="•"/>
              <a:defRPr lang="it-IT" sz="1400" b="0" i="0" kern="1200" baseline="0">
                <a:solidFill>
                  <a:schemeClr val="tx1"/>
                </a:solidFill>
                <a:latin typeface="+mn-lt"/>
                <a:ea typeface="+mn-ea"/>
                <a:cs typeface="+mn-cs"/>
              </a:defRPr>
            </a:lvl3pPr>
            <a:lvl4pPr marL="685800" indent="-228600" algn="l" defTabSz="914400" rtl="0" eaLnBrk="1" latinLnBrk="0" hangingPunct="1">
              <a:lnSpc>
                <a:spcPct val="100000"/>
              </a:lnSpc>
              <a:spcBef>
                <a:spcPts val="500"/>
              </a:spcBef>
              <a:buFont typeface="Arial" panose="020B0604020202020204" pitchFamily="34" charset="0"/>
              <a:buChar char="•"/>
              <a:defRPr lang="it-IT" sz="1400" b="0" i="0" kern="1200" baseline="0">
                <a:solidFill>
                  <a:schemeClr val="tx1"/>
                </a:solidFill>
                <a:latin typeface="+mn-lt"/>
                <a:ea typeface="+mn-ea"/>
                <a:cs typeface="+mn-cs"/>
              </a:defRPr>
            </a:lvl4pPr>
            <a:lvl5pPr marL="1143000" indent="-228600" algn="l" defTabSz="914400" rtl="0" eaLnBrk="1" latinLnBrk="0" hangingPunct="1">
              <a:lnSpc>
                <a:spcPct val="100000"/>
              </a:lnSpc>
              <a:spcBef>
                <a:spcPts val="500"/>
              </a:spcBef>
              <a:buFont typeface="Arial" panose="020B0604020202020204" pitchFamily="34" charset="0"/>
              <a:buChar char="•"/>
              <a:defRPr lang="it-IT" sz="1400" b="0" i="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9pPr>
          </a:lstStyle>
          <a:p>
            <a:pPr>
              <a:spcBef>
                <a:spcPts val="100"/>
              </a:spcBef>
            </a:pPr>
            <a:r>
              <a:rPr lang="en-GB" dirty="0"/>
              <a:t>The segmentation network takes in some image x, and produces two outputs: class prediction logits ρ and corresponding uncertainty (or confidence) estimates z (z is uncertainty map).</a:t>
            </a:r>
          </a:p>
          <a:p>
            <a:pPr>
              <a:spcBef>
                <a:spcPts val="100"/>
              </a:spcBef>
            </a:pPr>
            <a:r>
              <a:rPr lang="en-GB" dirty="0"/>
              <a:t>A second network g is then trained to predict the quality of the segmentation vˆ.</a:t>
            </a:r>
          </a:p>
          <a:p>
            <a:pPr>
              <a:spcBef>
                <a:spcPts val="100"/>
              </a:spcBef>
            </a:pPr>
            <a:r>
              <a:rPr lang="en-GB" dirty="0"/>
              <a:t>Segmentation quality measurement can be any segmentation-based evaluation metric, or</a:t>
            </a:r>
          </a:p>
          <a:p>
            <a:pPr>
              <a:spcBef>
                <a:spcPts val="100"/>
              </a:spcBef>
            </a:pPr>
            <a:r>
              <a:rPr lang="en-GB" dirty="0"/>
              <a:t>even multiple metrics predicted simultaneously.</a:t>
            </a:r>
          </a:p>
          <a:p>
            <a:pPr>
              <a:spcBef>
                <a:spcPts val="100"/>
              </a:spcBef>
            </a:pPr>
            <a:endParaRPr lang="en-GB" dirty="0"/>
          </a:p>
          <a:p>
            <a:pPr>
              <a:spcBef>
                <a:spcPts val="100"/>
              </a:spcBef>
            </a:pPr>
            <a:r>
              <a:rPr lang="en-GB" dirty="0"/>
              <a:t>In the case that f performs very well on the training set, a holdout set may be necessary, as the lack of examples of poor segmentations will bias g towards always predicting that the segmentation is good. </a:t>
            </a:r>
          </a:p>
        </p:txBody>
      </p:sp>
      <p:sp>
        <p:nvSpPr>
          <p:cNvPr id="11" name="CasellaDiTesto 10">
            <a:extLst>
              <a:ext uri="{FF2B5EF4-FFF2-40B4-BE49-F238E27FC236}">
                <a16:creationId xmlns:a16="http://schemas.microsoft.com/office/drawing/2014/main" id="{C585D4C3-512A-29DF-C686-FA89BD9BBE01}"/>
              </a:ext>
            </a:extLst>
          </p:cNvPr>
          <p:cNvSpPr txBox="1"/>
          <p:nvPr/>
        </p:nvSpPr>
        <p:spPr>
          <a:xfrm>
            <a:off x="5821680" y="6567129"/>
            <a:ext cx="6370321" cy="307777"/>
          </a:xfrm>
          <a:prstGeom prst="rect">
            <a:avLst/>
          </a:prstGeom>
          <a:noFill/>
        </p:spPr>
        <p:txBody>
          <a:bodyPr wrap="square">
            <a:spAutoFit/>
          </a:bodyPr>
          <a:lstStyle/>
          <a:p>
            <a:pPr rtl="0">
              <a:lnSpc>
                <a:spcPct val="100000"/>
              </a:lnSpc>
              <a:spcBef>
                <a:spcPts val="0"/>
              </a:spcBef>
              <a:spcAft>
                <a:spcPts val="0"/>
              </a:spcAft>
              <a:buSzPct val="95000"/>
            </a:pPr>
            <a:r>
              <a:rPr lang="en-GB" sz="1400" i="1" dirty="0"/>
              <a:t>Leveraging Uncertainty Estimates for Predicting Segmentation Quality </a:t>
            </a:r>
            <a:r>
              <a:rPr lang="en-GB" sz="1400" dirty="0"/>
              <a:t>– DeVries et Taylor 2018</a:t>
            </a:r>
          </a:p>
        </p:txBody>
      </p:sp>
      <p:pic>
        <p:nvPicPr>
          <p:cNvPr id="10" name="Immagine 9">
            <a:extLst>
              <a:ext uri="{FF2B5EF4-FFF2-40B4-BE49-F238E27FC236}">
                <a16:creationId xmlns:a16="http://schemas.microsoft.com/office/drawing/2014/main" id="{B16F4B6F-DB63-94C5-1BE8-ECF57312365D}"/>
              </a:ext>
            </a:extLst>
          </p:cNvPr>
          <p:cNvPicPr>
            <a:picLocks noChangeAspect="1"/>
          </p:cNvPicPr>
          <p:nvPr/>
        </p:nvPicPr>
        <p:blipFill>
          <a:blip r:embed="rId2"/>
          <a:stretch>
            <a:fillRect/>
          </a:stretch>
        </p:blipFill>
        <p:spPr>
          <a:xfrm>
            <a:off x="1013558" y="250514"/>
            <a:ext cx="4260397" cy="1019913"/>
          </a:xfrm>
          <a:prstGeom prst="rect">
            <a:avLst/>
          </a:prstGeom>
        </p:spPr>
      </p:pic>
      <p:pic>
        <p:nvPicPr>
          <p:cNvPr id="13" name="Immagine 12">
            <a:extLst>
              <a:ext uri="{FF2B5EF4-FFF2-40B4-BE49-F238E27FC236}">
                <a16:creationId xmlns:a16="http://schemas.microsoft.com/office/drawing/2014/main" id="{2649E0AD-BD33-F27F-2EBD-48700EC58F3B}"/>
              </a:ext>
            </a:extLst>
          </p:cNvPr>
          <p:cNvPicPr>
            <a:picLocks noChangeAspect="1"/>
          </p:cNvPicPr>
          <p:nvPr/>
        </p:nvPicPr>
        <p:blipFill>
          <a:blip r:embed="rId3"/>
          <a:stretch>
            <a:fillRect/>
          </a:stretch>
        </p:blipFill>
        <p:spPr>
          <a:xfrm>
            <a:off x="1583000" y="1301318"/>
            <a:ext cx="3194099" cy="3986096"/>
          </a:xfrm>
          <a:prstGeom prst="rect">
            <a:avLst/>
          </a:prstGeom>
        </p:spPr>
      </p:pic>
      <p:sp>
        <p:nvSpPr>
          <p:cNvPr id="17" name="Segnaposto testo 2">
            <a:extLst>
              <a:ext uri="{FF2B5EF4-FFF2-40B4-BE49-F238E27FC236}">
                <a16:creationId xmlns:a16="http://schemas.microsoft.com/office/drawing/2014/main" id="{D759AF08-7F30-D4D6-081F-3D0A00FCCA20}"/>
              </a:ext>
            </a:extLst>
          </p:cNvPr>
          <p:cNvSpPr txBox="1">
            <a:spLocks/>
          </p:cNvSpPr>
          <p:nvPr/>
        </p:nvSpPr>
        <p:spPr>
          <a:xfrm>
            <a:off x="6086932" y="5293907"/>
            <a:ext cx="4951445" cy="307777"/>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noFill/>
        </p:spPr>
        <p:txBody>
          <a:bodyPr vert="horz" wrap="square" lIns="0" tIns="0" rIns="0" bIns="0" rtlCol="0" anchor="b">
            <a:noAutofit/>
          </a:bodyPr>
          <a:lstStyle>
            <a:defPPr>
              <a:defRPr lang="it-IT"/>
            </a:defPPr>
            <a:lvl1pPr marL="0" indent="0" algn="l" defTabSz="914400" rtl="0" eaLnBrk="1" latinLnBrk="0" hangingPunct="1">
              <a:lnSpc>
                <a:spcPts val="1720"/>
              </a:lnSpc>
              <a:spcBef>
                <a:spcPts val="1000"/>
              </a:spcBef>
              <a:buFont typeface="Arial" panose="020B0604020202020204" pitchFamily="34" charset="0"/>
              <a:buNone/>
              <a:defRPr lang="it-IT" sz="2000" b="0" i="0" kern="1200" cap="all" spc="200" baseline="0">
                <a:solidFill>
                  <a:schemeClr val="tx1"/>
                </a:solidFill>
                <a:latin typeface="+mj-lt"/>
                <a:ea typeface="+mn-ea"/>
                <a:cs typeface="Posterama" panose="020B0504020200020000"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lang="it-IT" sz="2000" b="1" i="0" kern="1200" baseline="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lang="it-IT" sz="1800" b="1" i="0" kern="1200" baseline="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lang="it-IT" sz="1600" b="1" i="0" kern="1200" baseline="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lang="it-IT" sz="1600" b="1" i="0" kern="1200" baseline="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lang="it-IT"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lang="it-IT"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lang="it-IT"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lang="it-IT" sz="1600" b="1" kern="1200">
                <a:solidFill>
                  <a:schemeClr val="tx1"/>
                </a:solidFill>
                <a:latin typeface="+mn-lt"/>
                <a:ea typeface="+mn-ea"/>
                <a:cs typeface="+mn-cs"/>
              </a:defRPr>
            </a:lvl9pPr>
          </a:lstStyle>
          <a:p>
            <a:r>
              <a:rPr lang="en-GB" sz="1400" dirty="0"/>
              <a:t>Uncertainty estimation</a:t>
            </a:r>
          </a:p>
        </p:txBody>
      </p:sp>
      <p:sp>
        <p:nvSpPr>
          <p:cNvPr id="22" name="Segnaposto contenuto 3">
            <a:extLst>
              <a:ext uri="{FF2B5EF4-FFF2-40B4-BE49-F238E27FC236}">
                <a16:creationId xmlns:a16="http://schemas.microsoft.com/office/drawing/2014/main" id="{89B3E5D8-1011-69DD-E050-FD609E69968B}"/>
              </a:ext>
            </a:extLst>
          </p:cNvPr>
          <p:cNvSpPr txBox="1">
            <a:spLocks/>
          </p:cNvSpPr>
          <p:nvPr/>
        </p:nvSpPr>
        <p:spPr>
          <a:xfrm>
            <a:off x="6083636" y="5689127"/>
            <a:ext cx="5846407" cy="696433"/>
          </a:xfrm>
          <a:prstGeom prst="rect">
            <a:avLst/>
          </a:prstGeom>
        </p:spPr>
        <p:txBody>
          <a:bodyPr vert="horz" lIns="0" tIns="0" rIns="0" bIns="0" rtlCol="0">
            <a:noAutofit/>
          </a:bodyPr>
          <a:lstStyle>
            <a:defPPr>
              <a:defRPr lang="it-IT"/>
            </a:defPPr>
            <a:lvl1pPr marL="0" indent="0" algn="l" defTabSz="914400" rtl="0" eaLnBrk="1" latinLnBrk="0" hangingPunct="1">
              <a:lnSpc>
                <a:spcPct val="100000"/>
              </a:lnSpc>
              <a:spcBef>
                <a:spcPts val="1000"/>
              </a:spcBef>
              <a:buFont typeface="Arial" panose="020B0604020202020204" pitchFamily="34" charset="0"/>
              <a:buNone/>
              <a:defRPr lang="it-IT" sz="1400" b="0" i="0" kern="1200" baseline="0">
                <a:solidFill>
                  <a:schemeClr val="tx1"/>
                </a:solidFill>
                <a:latin typeface="+mn-lt"/>
                <a:ea typeface="+mn-ea"/>
                <a:cs typeface="+mn-cs"/>
              </a:defRPr>
            </a:lvl1pPr>
            <a:lvl2pPr marL="228600" indent="-228600" algn="l" defTabSz="914400" rtl="0" eaLnBrk="1" latinLnBrk="0" hangingPunct="1">
              <a:lnSpc>
                <a:spcPct val="100000"/>
              </a:lnSpc>
              <a:spcBef>
                <a:spcPts val="500"/>
              </a:spcBef>
              <a:buFont typeface="Arial" panose="020B0604020202020204" pitchFamily="34" charset="0"/>
              <a:buChar char="•"/>
              <a:defRPr lang="it-IT" sz="1400" b="0" i="0" kern="1200" baseline="0">
                <a:solidFill>
                  <a:schemeClr val="tx1"/>
                </a:solidFill>
                <a:latin typeface="+mn-lt"/>
                <a:ea typeface="+mn-ea"/>
                <a:cs typeface="+mn-cs"/>
              </a:defRPr>
            </a:lvl2pPr>
            <a:lvl3pPr marL="457200" indent="-228600" algn="l" defTabSz="914400" rtl="0" eaLnBrk="1" latinLnBrk="0" hangingPunct="1">
              <a:lnSpc>
                <a:spcPct val="100000"/>
              </a:lnSpc>
              <a:spcBef>
                <a:spcPts val="500"/>
              </a:spcBef>
              <a:buFont typeface="Arial" panose="020B0604020202020204" pitchFamily="34" charset="0"/>
              <a:buChar char="•"/>
              <a:defRPr lang="it-IT" sz="1400" b="0" i="0" kern="1200" baseline="0">
                <a:solidFill>
                  <a:schemeClr val="tx1"/>
                </a:solidFill>
                <a:latin typeface="+mn-lt"/>
                <a:ea typeface="+mn-ea"/>
                <a:cs typeface="+mn-cs"/>
              </a:defRPr>
            </a:lvl3pPr>
            <a:lvl4pPr marL="685800" indent="-228600" algn="l" defTabSz="914400" rtl="0" eaLnBrk="1" latinLnBrk="0" hangingPunct="1">
              <a:lnSpc>
                <a:spcPct val="100000"/>
              </a:lnSpc>
              <a:spcBef>
                <a:spcPts val="500"/>
              </a:spcBef>
              <a:buFont typeface="Arial" panose="020B0604020202020204" pitchFamily="34" charset="0"/>
              <a:buChar char="•"/>
              <a:defRPr lang="it-IT" sz="1400" b="0" i="0" kern="1200" baseline="0">
                <a:solidFill>
                  <a:schemeClr val="tx1"/>
                </a:solidFill>
                <a:latin typeface="+mn-lt"/>
                <a:ea typeface="+mn-ea"/>
                <a:cs typeface="+mn-cs"/>
              </a:defRPr>
            </a:lvl4pPr>
            <a:lvl5pPr marL="1143000" indent="-228600" algn="l" defTabSz="914400" rtl="0" eaLnBrk="1" latinLnBrk="0" hangingPunct="1">
              <a:lnSpc>
                <a:spcPct val="100000"/>
              </a:lnSpc>
              <a:spcBef>
                <a:spcPts val="500"/>
              </a:spcBef>
              <a:buFont typeface="Arial" panose="020B0604020202020204" pitchFamily="34" charset="0"/>
              <a:buChar char="•"/>
              <a:defRPr lang="it-IT" sz="1400" b="0" i="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9pPr>
          </a:lstStyle>
          <a:p>
            <a:pPr>
              <a:spcBef>
                <a:spcPts val="100"/>
              </a:spcBef>
            </a:pPr>
            <a:r>
              <a:rPr lang="en-GB" dirty="0"/>
              <a:t>Model uncertainty z is estimated by calculating the </a:t>
            </a:r>
            <a:r>
              <a:rPr lang="en-GB" b="1" dirty="0"/>
              <a:t>entropy</a:t>
            </a:r>
            <a:r>
              <a:rPr lang="en-GB" dirty="0"/>
              <a:t> of the averaged probability vector across the class dimension:</a:t>
            </a:r>
          </a:p>
        </p:txBody>
      </p:sp>
      <p:pic>
        <p:nvPicPr>
          <p:cNvPr id="24" name="Immagine 23">
            <a:extLst>
              <a:ext uri="{FF2B5EF4-FFF2-40B4-BE49-F238E27FC236}">
                <a16:creationId xmlns:a16="http://schemas.microsoft.com/office/drawing/2014/main" id="{562888E5-09D0-7A9C-8E80-FC66D657F5CB}"/>
              </a:ext>
            </a:extLst>
          </p:cNvPr>
          <p:cNvPicPr>
            <a:picLocks noChangeAspect="1"/>
          </p:cNvPicPr>
          <p:nvPr/>
        </p:nvPicPr>
        <p:blipFill>
          <a:blip r:embed="rId4"/>
          <a:stretch>
            <a:fillRect/>
          </a:stretch>
        </p:blipFill>
        <p:spPr>
          <a:xfrm>
            <a:off x="8534362" y="5940051"/>
            <a:ext cx="1234477" cy="661327"/>
          </a:xfrm>
          <a:prstGeom prst="rect">
            <a:avLst/>
          </a:prstGeom>
        </p:spPr>
      </p:pic>
    </p:spTree>
    <p:extLst>
      <p:ext uri="{BB962C8B-B14F-4D97-AF65-F5344CB8AC3E}">
        <p14:creationId xmlns:p14="http://schemas.microsoft.com/office/powerpoint/2010/main" val="23546047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ttangolo 18">
            <a:extLst>
              <a:ext uri="{FF2B5EF4-FFF2-40B4-BE49-F238E27FC236}">
                <a16:creationId xmlns:a16="http://schemas.microsoft.com/office/drawing/2014/main" id="{C2A42D7A-456D-B130-10D7-636ED349C8E8}"/>
              </a:ext>
            </a:extLst>
          </p:cNvPr>
          <p:cNvSpPr/>
          <p:nvPr/>
        </p:nvSpPr>
        <p:spPr>
          <a:xfrm>
            <a:off x="1138334" y="3380597"/>
            <a:ext cx="10465078" cy="289249"/>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it-IT" sz="3200"/>
          </a:p>
        </p:txBody>
      </p:sp>
      <p:sp>
        <p:nvSpPr>
          <p:cNvPr id="5" name="Segnaposto piè di pagina 4">
            <a:extLst>
              <a:ext uri="{FF2B5EF4-FFF2-40B4-BE49-F238E27FC236}">
                <a16:creationId xmlns:a16="http://schemas.microsoft.com/office/drawing/2014/main" id="{F0D8A8D9-0655-E1FF-7DED-F2EC492D6EE1}"/>
              </a:ext>
            </a:extLst>
          </p:cNvPr>
          <p:cNvSpPr>
            <a:spLocks noGrp="1"/>
          </p:cNvSpPr>
          <p:nvPr>
            <p:ph type="ftr" sz="quarter" idx="11"/>
          </p:nvPr>
        </p:nvSpPr>
        <p:spPr/>
        <p:txBody>
          <a:bodyPr rtlCol="0"/>
          <a:lstStyle>
            <a:defPPr>
              <a:defRPr lang="it-IT"/>
            </a:defPPr>
          </a:lstStyle>
          <a:p>
            <a:pPr rtl="0"/>
            <a:r>
              <a:rPr lang="it-IT" dirty="0"/>
              <a:t>Explainability in deep learning</a:t>
            </a:r>
          </a:p>
        </p:txBody>
      </p:sp>
      <p:sp>
        <p:nvSpPr>
          <p:cNvPr id="6" name="Segnaposto testo 5">
            <a:extLst>
              <a:ext uri="{FF2B5EF4-FFF2-40B4-BE49-F238E27FC236}">
                <a16:creationId xmlns:a16="http://schemas.microsoft.com/office/drawing/2014/main" id="{8A56D8AC-E390-DBD3-E5E6-5C36EE1E422A}"/>
              </a:ext>
            </a:extLst>
          </p:cNvPr>
          <p:cNvSpPr>
            <a:spLocks noGrp="1"/>
          </p:cNvSpPr>
          <p:nvPr>
            <p:ph type="body" sz="quarter" idx="16"/>
          </p:nvPr>
        </p:nvSpPr>
        <p:spPr>
          <a:xfrm>
            <a:off x="1138335" y="377107"/>
            <a:ext cx="10465077" cy="403817"/>
          </a:xfrm>
        </p:spPr>
        <p:txBody>
          <a:bodyPr rtlCol="0"/>
          <a:lstStyle>
            <a:defPPr>
              <a:defRPr lang="it-IT"/>
            </a:defPPr>
          </a:lstStyle>
          <a:p>
            <a:pPr rtl="0"/>
            <a:r>
              <a:rPr lang="it-IT" sz="2000" b="1" spc="0" dirty="0" err="1"/>
              <a:t>Segmentation</a:t>
            </a:r>
            <a:r>
              <a:rPr lang="it-IT" sz="2000" b="1" spc="0" dirty="0"/>
              <a:t> </a:t>
            </a:r>
            <a:r>
              <a:rPr lang="it-IT" sz="2000" b="1" spc="0" dirty="0" err="1"/>
              <a:t>quality</a:t>
            </a:r>
            <a:r>
              <a:rPr lang="it-IT" sz="2000" b="1" spc="0" dirty="0"/>
              <a:t> </a:t>
            </a:r>
            <a:r>
              <a:rPr lang="it-IT" sz="2000" b="1" spc="0" dirty="0" err="1"/>
              <a:t>prediction</a:t>
            </a:r>
            <a:endParaRPr lang="it-IT" sz="2000" b="1" spc="0" dirty="0"/>
          </a:p>
        </p:txBody>
      </p:sp>
      <p:pic>
        <p:nvPicPr>
          <p:cNvPr id="16" name="Segnaposto contenuto 25" descr="Vista al microscopio di un materiale in sospensione simile a una bolla con acqua al suo interno">
            <a:extLst>
              <a:ext uri="{FF2B5EF4-FFF2-40B4-BE49-F238E27FC236}">
                <a16:creationId xmlns:a16="http://schemas.microsoft.com/office/drawing/2014/main" id="{B083ED63-584D-2579-2721-B716F3BC8F6B}"/>
              </a:ext>
            </a:extLst>
          </p:cNvPr>
          <p:cNvPicPr>
            <a:picLocks noGrp="1" noChangeAspect="1"/>
          </p:cNvPicPr>
          <p:nvPr>
            <p:ph type="pic" sz="quarter" idx="30"/>
          </p:nvPr>
        </p:nvPicPr>
        <p:blipFill>
          <a:blip r:embed="rId3">
            <a:alphaModFix amt="70000"/>
            <a:duotone>
              <a:schemeClr val="accent3">
                <a:shade val="45000"/>
                <a:satMod val="135000"/>
              </a:schemeClr>
              <a:prstClr val="white"/>
            </a:duotone>
            <a:extLst>
              <a:ext uri="{28A0092B-C50C-407E-A947-70E740481C1C}">
                <a14:useLocalDpi xmlns:a14="http://schemas.microsoft.com/office/drawing/2010/main" val="0"/>
              </a:ext>
            </a:extLst>
          </a:blip>
          <a:srcRect/>
          <a:stretch/>
        </p:blipFill>
        <p:spPr>
          <a:xfrm>
            <a:off x="0" y="5195939"/>
            <a:ext cx="12188825" cy="1682750"/>
          </a:xfrm>
          <a:custGeom>
            <a:avLst/>
            <a:gdLst>
              <a:gd name="connsiteX0" fmla="*/ 0 w 12192000"/>
              <a:gd name="connsiteY0" fmla="*/ 0 h 1588010"/>
              <a:gd name="connsiteX1" fmla="*/ 12192000 w 12192000"/>
              <a:gd name="connsiteY1" fmla="*/ 0 h 1588010"/>
              <a:gd name="connsiteX2" fmla="*/ 12192000 w 12192000"/>
              <a:gd name="connsiteY2" fmla="*/ 1588010 h 1588010"/>
              <a:gd name="connsiteX3" fmla="*/ 0 w 12192000"/>
              <a:gd name="connsiteY3" fmla="*/ 1588010 h 1588010"/>
            </a:gdLst>
            <a:ahLst/>
            <a:cxnLst>
              <a:cxn ang="0">
                <a:pos x="connsiteX0" y="connsiteY0"/>
              </a:cxn>
              <a:cxn ang="0">
                <a:pos x="connsiteX1" y="connsiteY1"/>
              </a:cxn>
              <a:cxn ang="0">
                <a:pos x="connsiteX2" y="connsiteY2"/>
              </a:cxn>
              <a:cxn ang="0">
                <a:pos x="connsiteX3" y="connsiteY3"/>
              </a:cxn>
            </a:cxnLst>
            <a:rect l="l" t="t" r="r" b="b"/>
            <a:pathLst>
              <a:path w="12192000" h="1588010">
                <a:moveTo>
                  <a:pt x="0" y="0"/>
                </a:moveTo>
                <a:lnTo>
                  <a:pt x="12192000" y="0"/>
                </a:lnTo>
                <a:lnTo>
                  <a:pt x="12192000" y="1588010"/>
                </a:lnTo>
                <a:lnTo>
                  <a:pt x="0" y="1588010"/>
                </a:lnTo>
                <a:close/>
              </a:path>
            </a:pathLst>
          </a:custGeom>
          <a:solidFill>
            <a:schemeClr val="accent2"/>
          </a:solidFill>
        </p:spPr>
      </p:pic>
      <p:cxnSp>
        <p:nvCxnSpPr>
          <p:cNvPr id="17" name="Connettore diritto 16">
            <a:extLst>
              <a:ext uri="{FF2B5EF4-FFF2-40B4-BE49-F238E27FC236}">
                <a16:creationId xmlns:a16="http://schemas.microsoft.com/office/drawing/2014/main" id="{8488A0F8-E720-D31B-750D-634FA849B5A9}"/>
              </a:ext>
              <a:ext uri="{C183D7F6-B498-43B3-948B-1728B52AA6E4}">
                <adec:decorative xmlns:adec="http://schemas.microsoft.com/office/drawing/2017/decorative" val="1"/>
              </a:ext>
            </a:extLst>
          </p:cNvPr>
          <p:cNvCxnSpPr>
            <a:cxnSpLocks/>
          </p:cNvCxnSpPr>
          <p:nvPr/>
        </p:nvCxnSpPr>
        <p:spPr>
          <a:xfrm>
            <a:off x="649224" y="5172458"/>
            <a:ext cx="0" cy="618742"/>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Segnaposto numero diapositiva 3">
            <a:extLst>
              <a:ext uri="{FF2B5EF4-FFF2-40B4-BE49-F238E27FC236}">
                <a16:creationId xmlns:a16="http://schemas.microsoft.com/office/drawing/2014/main" id="{B63EE887-A172-F01E-98D1-8781769CBEDE}"/>
              </a:ext>
            </a:extLst>
          </p:cNvPr>
          <p:cNvSpPr>
            <a:spLocks noGrp="1"/>
          </p:cNvSpPr>
          <p:nvPr>
            <p:ph type="sldNum" sz="quarter" idx="10"/>
          </p:nvPr>
        </p:nvSpPr>
        <p:spPr/>
        <p:txBody>
          <a:bodyPr rtlCol="0"/>
          <a:lstStyle>
            <a:defPPr>
              <a:defRPr lang="it-IT"/>
            </a:defPPr>
          </a:lstStyle>
          <a:p>
            <a:pPr rtl="0"/>
            <a:fld id="{75DF2D63-3FF5-D547-96B9-BE9CCD1ABA58}" type="slidenum">
              <a:rPr lang="it-IT" smtClean="0"/>
              <a:pPr rtl="0"/>
              <a:t>21</a:t>
            </a:fld>
            <a:endParaRPr lang="it-IT"/>
          </a:p>
        </p:txBody>
      </p:sp>
      <p:pic>
        <p:nvPicPr>
          <p:cNvPr id="8" name="Immagine 7">
            <a:extLst>
              <a:ext uri="{FF2B5EF4-FFF2-40B4-BE49-F238E27FC236}">
                <a16:creationId xmlns:a16="http://schemas.microsoft.com/office/drawing/2014/main" id="{CA0A37F5-A9B9-9359-BF30-E87539AAD937}"/>
              </a:ext>
            </a:extLst>
          </p:cNvPr>
          <p:cNvPicPr>
            <a:picLocks noChangeAspect="1"/>
          </p:cNvPicPr>
          <p:nvPr/>
        </p:nvPicPr>
        <p:blipFill>
          <a:blip r:embed="rId4"/>
          <a:stretch>
            <a:fillRect/>
          </a:stretch>
        </p:blipFill>
        <p:spPr>
          <a:xfrm>
            <a:off x="1312314" y="1203960"/>
            <a:ext cx="10254579" cy="5276933"/>
          </a:xfrm>
          <a:prstGeom prst="rect">
            <a:avLst/>
          </a:prstGeom>
        </p:spPr>
      </p:pic>
      <p:sp>
        <p:nvSpPr>
          <p:cNvPr id="7" name="Segnaposto testo 6">
            <a:extLst>
              <a:ext uri="{FF2B5EF4-FFF2-40B4-BE49-F238E27FC236}">
                <a16:creationId xmlns:a16="http://schemas.microsoft.com/office/drawing/2014/main" id="{E09179A7-F937-7895-8FC1-19E3BCFE6A3B}"/>
              </a:ext>
            </a:extLst>
          </p:cNvPr>
          <p:cNvSpPr>
            <a:spLocks noGrp="1"/>
          </p:cNvSpPr>
          <p:nvPr>
            <p:ph type="body" sz="quarter" idx="17"/>
          </p:nvPr>
        </p:nvSpPr>
        <p:spPr>
          <a:xfrm>
            <a:off x="1204513" y="948877"/>
            <a:ext cx="10465078" cy="1203238"/>
          </a:xfrm>
        </p:spPr>
        <p:txBody>
          <a:bodyPr rtlCol="0"/>
          <a:lstStyle>
            <a:defPPr>
              <a:defRPr lang="it-IT"/>
            </a:defPPr>
          </a:lstStyle>
          <a:p>
            <a:pPr rtl="0">
              <a:lnSpc>
                <a:spcPct val="100000"/>
              </a:lnSpc>
              <a:spcBef>
                <a:spcPts val="0"/>
              </a:spcBef>
              <a:spcAft>
                <a:spcPts val="0"/>
              </a:spcAft>
              <a:buSzPct val="95000"/>
            </a:pPr>
            <a:r>
              <a:rPr lang="en-GB" sz="1800" dirty="0"/>
              <a:t>We use a variety of metrics to evaluate how well our models can predict the quality of segmentations: RMSE, detection error, AUROC, and AUPR.</a:t>
            </a:r>
            <a:endParaRPr lang="it-IT" sz="1800" dirty="0"/>
          </a:p>
        </p:txBody>
      </p:sp>
      <p:sp>
        <p:nvSpPr>
          <p:cNvPr id="10" name="CasellaDiTesto 9">
            <a:extLst>
              <a:ext uri="{FF2B5EF4-FFF2-40B4-BE49-F238E27FC236}">
                <a16:creationId xmlns:a16="http://schemas.microsoft.com/office/drawing/2014/main" id="{5A435A09-B891-0947-2BFD-CFD7E69CA422}"/>
              </a:ext>
            </a:extLst>
          </p:cNvPr>
          <p:cNvSpPr txBox="1"/>
          <p:nvPr/>
        </p:nvSpPr>
        <p:spPr>
          <a:xfrm>
            <a:off x="5821680" y="6567129"/>
            <a:ext cx="6370321" cy="307777"/>
          </a:xfrm>
          <a:prstGeom prst="rect">
            <a:avLst/>
          </a:prstGeom>
          <a:noFill/>
        </p:spPr>
        <p:txBody>
          <a:bodyPr wrap="square">
            <a:spAutoFit/>
          </a:bodyPr>
          <a:lstStyle/>
          <a:p>
            <a:pPr rtl="0">
              <a:lnSpc>
                <a:spcPct val="100000"/>
              </a:lnSpc>
              <a:spcBef>
                <a:spcPts val="0"/>
              </a:spcBef>
              <a:spcAft>
                <a:spcPts val="0"/>
              </a:spcAft>
              <a:buSzPct val="95000"/>
            </a:pPr>
            <a:r>
              <a:rPr lang="en-GB" sz="1400" i="1" dirty="0"/>
              <a:t>Leveraging Uncertainty Estimates for Predicting Segmentation Quality </a:t>
            </a:r>
            <a:r>
              <a:rPr lang="en-GB" sz="1400" dirty="0"/>
              <a:t>– DeVries et Taylor 2018</a:t>
            </a:r>
          </a:p>
        </p:txBody>
      </p:sp>
    </p:spTree>
    <p:extLst>
      <p:ext uri="{BB962C8B-B14F-4D97-AF65-F5344CB8AC3E}">
        <p14:creationId xmlns:p14="http://schemas.microsoft.com/office/powerpoint/2010/main" val="9504102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ttangolo 18">
            <a:extLst>
              <a:ext uri="{FF2B5EF4-FFF2-40B4-BE49-F238E27FC236}">
                <a16:creationId xmlns:a16="http://schemas.microsoft.com/office/drawing/2014/main" id="{C2A42D7A-456D-B130-10D7-636ED349C8E8}"/>
              </a:ext>
            </a:extLst>
          </p:cNvPr>
          <p:cNvSpPr/>
          <p:nvPr/>
        </p:nvSpPr>
        <p:spPr>
          <a:xfrm>
            <a:off x="1138334" y="3380597"/>
            <a:ext cx="10465078" cy="289249"/>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it-IT" sz="3200"/>
          </a:p>
        </p:txBody>
      </p:sp>
      <p:sp>
        <p:nvSpPr>
          <p:cNvPr id="5" name="Segnaposto piè di pagina 4">
            <a:extLst>
              <a:ext uri="{FF2B5EF4-FFF2-40B4-BE49-F238E27FC236}">
                <a16:creationId xmlns:a16="http://schemas.microsoft.com/office/drawing/2014/main" id="{F0D8A8D9-0655-E1FF-7DED-F2EC492D6EE1}"/>
              </a:ext>
            </a:extLst>
          </p:cNvPr>
          <p:cNvSpPr>
            <a:spLocks noGrp="1"/>
          </p:cNvSpPr>
          <p:nvPr>
            <p:ph type="ftr" sz="quarter" idx="11"/>
          </p:nvPr>
        </p:nvSpPr>
        <p:spPr/>
        <p:txBody>
          <a:bodyPr rtlCol="0"/>
          <a:lstStyle>
            <a:defPPr>
              <a:defRPr lang="it-IT"/>
            </a:defPPr>
          </a:lstStyle>
          <a:p>
            <a:pPr rtl="0"/>
            <a:r>
              <a:rPr lang="it-IT" dirty="0"/>
              <a:t>Explainability in deep learning</a:t>
            </a:r>
          </a:p>
        </p:txBody>
      </p:sp>
      <p:sp>
        <p:nvSpPr>
          <p:cNvPr id="6" name="Segnaposto testo 5">
            <a:extLst>
              <a:ext uri="{FF2B5EF4-FFF2-40B4-BE49-F238E27FC236}">
                <a16:creationId xmlns:a16="http://schemas.microsoft.com/office/drawing/2014/main" id="{8A56D8AC-E390-DBD3-E5E6-5C36EE1E422A}"/>
              </a:ext>
            </a:extLst>
          </p:cNvPr>
          <p:cNvSpPr>
            <a:spLocks noGrp="1"/>
          </p:cNvSpPr>
          <p:nvPr>
            <p:ph type="body" sz="quarter" idx="16"/>
          </p:nvPr>
        </p:nvSpPr>
        <p:spPr>
          <a:xfrm>
            <a:off x="1138335" y="377107"/>
            <a:ext cx="10465077" cy="403817"/>
          </a:xfrm>
        </p:spPr>
        <p:txBody>
          <a:bodyPr rtlCol="0"/>
          <a:lstStyle>
            <a:defPPr>
              <a:defRPr lang="it-IT"/>
            </a:defPPr>
          </a:lstStyle>
          <a:p>
            <a:pPr rtl="0"/>
            <a:r>
              <a:rPr lang="it-IT" sz="2000" b="1" spc="0" dirty="0" err="1"/>
              <a:t>Segmentation</a:t>
            </a:r>
            <a:r>
              <a:rPr lang="it-IT" sz="2000" b="1" spc="0" dirty="0"/>
              <a:t> </a:t>
            </a:r>
            <a:r>
              <a:rPr lang="it-IT" sz="2000" b="1" spc="0" dirty="0" err="1"/>
              <a:t>quality</a:t>
            </a:r>
            <a:r>
              <a:rPr lang="it-IT" sz="2000" b="1" spc="0" dirty="0"/>
              <a:t> </a:t>
            </a:r>
            <a:r>
              <a:rPr lang="it-IT" sz="2000" b="1" spc="0" dirty="0" err="1"/>
              <a:t>prediction</a:t>
            </a:r>
            <a:endParaRPr lang="it-IT" sz="2000" b="1" spc="0" dirty="0"/>
          </a:p>
        </p:txBody>
      </p:sp>
      <p:pic>
        <p:nvPicPr>
          <p:cNvPr id="16" name="Segnaposto contenuto 25" descr="Vista al microscopio di un materiale in sospensione simile a una bolla con acqua al suo interno">
            <a:extLst>
              <a:ext uri="{FF2B5EF4-FFF2-40B4-BE49-F238E27FC236}">
                <a16:creationId xmlns:a16="http://schemas.microsoft.com/office/drawing/2014/main" id="{B083ED63-584D-2579-2721-B716F3BC8F6B}"/>
              </a:ext>
            </a:extLst>
          </p:cNvPr>
          <p:cNvPicPr>
            <a:picLocks noGrp="1" noChangeAspect="1"/>
          </p:cNvPicPr>
          <p:nvPr>
            <p:ph type="pic" sz="quarter" idx="30"/>
          </p:nvPr>
        </p:nvPicPr>
        <p:blipFill>
          <a:blip r:embed="rId3">
            <a:alphaModFix amt="70000"/>
            <a:duotone>
              <a:schemeClr val="accent3">
                <a:shade val="45000"/>
                <a:satMod val="135000"/>
              </a:schemeClr>
              <a:prstClr val="white"/>
            </a:duotone>
            <a:extLst>
              <a:ext uri="{28A0092B-C50C-407E-A947-70E740481C1C}">
                <a14:useLocalDpi xmlns:a14="http://schemas.microsoft.com/office/drawing/2010/main" val="0"/>
              </a:ext>
            </a:extLst>
          </a:blip>
          <a:srcRect/>
          <a:stretch/>
        </p:blipFill>
        <p:spPr>
          <a:xfrm>
            <a:off x="0" y="5195939"/>
            <a:ext cx="12188825" cy="1682750"/>
          </a:xfrm>
          <a:custGeom>
            <a:avLst/>
            <a:gdLst>
              <a:gd name="connsiteX0" fmla="*/ 0 w 12192000"/>
              <a:gd name="connsiteY0" fmla="*/ 0 h 1588010"/>
              <a:gd name="connsiteX1" fmla="*/ 12192000 w 12192000"/>
              <a:gd name="connsiteY1" fmla="*/ 0 h 1588010"/>
              <a:gd name="connsiteX2" fmla="*/ 12192000 w 12192000"/>
              <a:gd name="connsiteY2" fmla="*/ 1588010 h 1588010"/>
              <a:gd name="connsiteX3" fmla="*/ 0 w 12192000"/>
              <a:gd name="connsiteY3" fmla="*/ 1588010 h 1588010"/>
            </a:gdLst>
            <a:ahLst/>
            <a:cxnLst>
              <a:cxn ang="0">
                <a:pos x="connsiteX0" y="connsiteY0"/>
              </a:cxn>
              <a:cxn ang="0">
                <a:pos x="connsiteX1" y="connsiteY1"/>
              </a:cxn>
              <a:cxn ang="0">
                <a:pos x="connsiteX2" y="connsiteY2"/>
              </a:cxn>
              <a:cxn ang="0">
                <a:pos x="connsiteX3" y="connsiteY3"/>
              </a:cxn>
            </a:cxnLst>
            <a:rect l="l" t="t" r="r" b="b"/>
            <a:pathLst>
              <a:path w="12192000" h="1588010">
                <a:moveTo>
                  <a:pt x="0" y="0"/>
                </a:moveTo>
                <a:lnTo>
                  <a:pt x="12192000" y="0"/>
                </a:lnTo>
                <a:lnTo>
                  <a:pt x="12192000" y="1588010"/>
                </a:lnTo>
                <a:lnTo>
                  <a:pt x="0" y="1588010"/>
                </a:lnTo>
                <a:close/>
              </a:path>
            </a:pathLst>
          </a:custGeom>
          <a:solidFill>
            <a:schemeClr val="accent2"/>
          </a:solidFill>
        </p:spPr>
      </p:pic>
      <p:cxnSp>
        <p:nvCxnSpPr>
          <p:cNvPr id="17" name="Connettore diritto 16">
            <a:extLst>
              <a:ext uri="{FF2B5EF4-FFF2-40B4-BE49-F238E27FC236}">
                <a16:creationId xmlns:a16="http://schemas.microsoft.com/office/drawing/2014/main" id="{8488A0F8-E720-D31B-750D-634FA849B5A9}"/>
              </a:ext>
              <a:ext uri="{C183D7F6-B498-43B3-948B-1728B52AA6E4}">
                <adec:decorative xmlns:adec="http://schemas.microsoft.com/office/drawing/2017/decorative" val="1"/>
              </a:ext>
            </a:extLst>
          </p:cNvPr>
          <p:cNvCxnSpPr>
            <a:cxnSpLocks/>
          </p:cNvCxnSpPr>
          <p:nvPr/>
        </p:nvCxnSpPr>
        <p:spPr>
          <a:xfrm>
            <a:off x="649224" y="5172458"/>
            <a:ext cx="0" cy="618742"/>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Segnaposto numero diapositiva 3">
            <a:extLst>
              <a:ext uri="{FF2B5EF4-FFF2-40B4-BE49-F238E27FC236}">
                <a16:creationId xmlns:a16="http://schemas.microsoft.com/office/drawing/2014/main" id="{B63EE887-A172-F01E-98D1-8781769CBEDE}"/>
              </a:ext>
            </a:extLst>
          </p:cNvPr>
          <p:cNvSpPr>
            <a:spLocks noGrp="1"/>
          </p:cNvSpPr>
          <p:nvPr>
            <p:ph type="sldNum" sz="quarter" idx="10"/>
          </p:nvPr>
        </p:nvSpPr>
        <p:spPr/>
        <p:txBody>
          <a:bodyPr rtlCol="0"/>
          <a:lstStyle>
            <a:defPPr>
              <a:defRPr lang="it-IT"/>
            </a:defPPr>
          </a:lstStyle>
          <a:p>
            <a:pPr rtl="0"/>
            <a:fld id="{75DF2D63-3FF5-D547-96B9-BE9CCD1ABA58}" type="slidenum">
              <a:rPr lang="it-IT" smtClean="0"/>
              <a:pPr rtl="0"/>
              <a:t>22</a:t>
            </a:fld>
            <a:endParaRPr lang="it-IT"/>
          </a:p>
        </p:txBody>
      </p:sp>
      <p:sp>
        <p:nvSpPr>
          <p:cNvPr id="7" name="Segnaposto testo 6">
            <a:extLst>
              <a:ext uri="{FF2B5EF4-FFF2-40B4-BE49-F238E27FC236}">
                <a16:creationId xmlns:a16="http://schemas.microsoft.com/office/drawing/2014/main" id="{E09179A7-F937-7895-8FC1-19E3BCFE6A3B}"/>
              </a:ext>
            </a:extLst>
          </p:cNvPr>
          <p:cNvSpPr>
            <a:spLocks noGrp="1"/>
          </p:cNvSpPr>
          <p:nvPr>
            <p:ph type="body" sz="quarter" idx="17"/>
          </p:nvPr>
        </p:nvSpPr>
        <p:spPr>
          <a:xfrm>
            <a:off x="1204513" y="948876"/>
            <a:ext cx="10465078" cy="4095563"/>
          </a:xfrm>
        </p:spPr>
        <p:txBody>
          <a:bodyPr rtlCol="0"/>
          <a:lstStyle>
            <a:defPPr>
              <a:defRPr lang="it-IT"/>
            </a:defPPr>
          </a:lstStyle>
          <a:p>
            <a:pPr rtl="0">
              <a:lnSpc>
                <a:spcPct val="100000"/>
              </a:lnSpc>
              <a:spcBef>
                <a:spcPts val="0"/>
              </a:spcBef>
              <a:spcAft>
                <a:spcPts val="0"/>
              </a:spcAft>
              <a:buSzPct val="95000"/>
            </a:pPr>
            <a:r>
              <a:rPr lang="en-GB" sz="1800" dirty="0"/>
              <a:t>Treating uncertainty explicitly improves performance significantly compared to the case with no uncertainty information.</a:t>
            </a:r>
          </a:p>
          <a:p>
            <a:pPr rtl="0">
              <a:lnSpc>
                <a:spcPct val="100000"/>
              </a:lnSpc>
              <a:spcBef>
                <a:spcPts val="0"/>
              </a:spcBef>
              <a:spcAft>
                <a:spcPts val="0"/>
              </a:spcAft>
              <a:buSzPct val="95000"/>
            </a:pPr>
            <a:endParaRPr lang="en-GB" sz="1800" dirty="0"/>
          </a:p>
          <a:p>
            <a:pPr rtl="0">
              <a:lnSpc>
                <a:spcPct val="100000"/>
              </a:lnSpc>
              <a:spcBef>
                <a:spcPts val="0"/>
              </a:spcBef>
              <a:spcAft>
                <a:spcPts val="0"/>
              </a:spcAft>
              <a:buSzPct val="95000"/>
            </a:pPr>
            <a:r>
              <a:rPr lang="en-GB" sz="1800" dirty="0"/>
              <a:t>segmentation quality estimates rarely fall below 0.2 for any method. This is likely caused by the rarity of poor quality segmentations in the dataset used to train the segmentation quality estimation network, since it was trained on the same dataset as the original segmentation network.</a:t>
            </a:r>
          </a:p>
          <a:p>
            <a:pPr rtl="0">
              <a:lnSpc>
                <a:spcPct val="100000"/>
              </a:lnSpc>
              <a:spcBef>
                <a:spcPts val="0"/>
              </a:spcBef>
              <a:spcAft>
                <a:spcPts val="0"/>
              </a:spcAft>
              <a:buSzPct val="95000"/>
            </a:pPr>
            <a:endParaRPr lang="en-GB" sz="1800" dirty="0"/>
          </a:p>
          <a:p>
            <a:pPr rtl="0">
              <a:lnSpc>
                <a:spcPct val="100000"/>
              </a:lnSpc>
              <a:spcBef>
                <a:spcPts val="0"/>
              </a:spcBef>
              <a:spcAft>
                <a:spcPts val="0"/>
              </a:spcAft>
              <a:buSzPct val="95000"/>
            </a:pPr>
            <a:r>
              <a:rPr lang="en-GB" sz="1800" dirty="0"/>
              <a:t>Conclusion: making spatial uncertainty explicit aided in predicting a measure of segmentation quality, the Jaccard index.</a:t>
            </a:r>
            <a:endParaRPr lang="it-IT" sz="1800" dirty="0"/>
          </a:p>
        </p:txBody>
      </p:sp>
      <p:sp>
        <p:nvSpPr>
          <p:cNvPr id="10" name="CasellaDiTesto 9">
            <a:extLst>
              <a:ext uri="{FF2B5EF4-FFF2-40B4-BE49-F238E27FC236}">
                <a16:creationId xmlns:a16="http://schemas.microsoft.com/office/drawing/2014/main" id="{5A435A09-B891-0947-2BFD-CFD7E69CA422}"/>
              </a:ext>
            </a:extLst>
          </p:cNvPr>
          <p:cNvSpPr txBox="1"/>
          <p:nvPr/>
        </p:nvSpPr>
        <p:spPr>
          <a:xfrm>
            <a:off x="5821680" y="6567129"/>
            <a:ext cx="6370321" cy="307777"/>
          </a:xfrm>
          <a:prstGeom prst="rect">
            <a:avLst/>
          </a:prstGeom>
          <a:noFill/>
        </p:spPr>
        <p:txBody>
          <a:bodyPr wrap="square">
            <a:spAutoFit/>
          </a:bodyPr>
          <a:lstStyle/>
          <a:p>
            <a:pPr rtl="0">
              <a:lnSpc>
                <a:spcPct val="100000"/>
              </a:lnSpc>
              <a:spcBef>
                <a:spcPts val="0"/>
              </a:spcBef>
              <a:spcAft>
                <a:spcPts val="0"/>
              </a:spcAft>
              <a:buSzPct val="95000"/>
            </a:pPr>
            <a:r>
              <a:rPr lang="en-GB" sz="1400" i="1" dirty="0"/>
              <a:t>Leveraging Uncertainty Estimates for Predicting Segmentation Quality </a:t>
            </a:r>
            <a:r>
              <a:rPr lang="en-GB" sz="1400" dirty="0"/>
              <a:t>– DeVries et Taylor 2018</a:t>
            </a:r>
          </a:p>
        </p:txBody>
      </p:sp>
    </p:spTree>
    <p:extLst>
      <p:ext uri="{BB962C8B-B14F-4D97-AF65-F5344CB8AC3E}">
        <p14:creationId xmlns:p14="http://schemas.microsoft.com/office/powerpoint/2010/main" val="32781660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B34F0D0-C504-4002-5068-BD18D40E1ABC}"/>
              </a:ext>
            </a:extLst>
          </p:cNvPr>
          <p:cNvSpPr>
            <a:spLocks noGrp="1"/>
          </p:cNvSpPr>
          <p:nvPr>
            <p:ph type="title"/>
          </p:nvPr>
        </p:nvSpPr>
        <p:spPr/>
        <p:txBody>
          <a:bodyPr/>
          <a:lstStyle/>
          <a:p>
            <a:r>
              <a:rPr lang="it-IT" sz="2400" b="1" spc="0" dirty="0"/>
              <a:t>In-</a:t>
            </a:r>
            <a:r>
              <a:rPr lang="it-IT" sz="2400" b="1" spc="0" dirty="0" err="1"/>
              <a:t>depth</a:t>
            </a:r>
            <a:r>
              <a:rPr lang="it-IT" sz="2400" b="1" spc="0" dirty="0"/>
              <a:t> </a:t>
            </a:r>
            <a:r>
              <a:rPr lang="it-IT" sz="2400" b="1" spc="0" dirty="0" err="1"/>
              <a:t>analysis</a:t>
            </a:r>
            <a:r>
              <a:rPr lang="it-IT" sz="2400" b="1" spc="0" dirty="0"/>
              <a:t>: [8]</a:t>
            </a:r>
            <a:endParaRPr lang="it-IT" sz="2400" b="1" dirty="0"/>
          </a:p>
        </p:txBody>
      </p:sp>
      <p:sp>
        <p:nvSpPr>
          <p:cNvPr id="3" name="Segnaposto testo 2">
            <a:extLst>
              <a:ext uri="{FF2B5EF4-FFF2-40B4-BE49-F238E27FC236}">
                <a16:creationId xmlns:a16="http://schemas.microsoft.com/office/drawing/2014/main" id="{EEEF0CB7-5979-252F-3217-EFCB07667662}"/>
              </a:ext>
            </a:extLst>
          </p:cNvPr>
          <p:cNvSpPr>
            <a:spLocks noGrp="1"/>
          </p:cNvSpPr>
          <p:nvPr>
            <p:ph type="body" idx="1"/>
          </p:nvPr>
        </p:nvSpPr>
        <p:spPr>
          <a:xfrm>
            <a:off x="6095999" y="176133"/>
            <a:ext cx="4951445" cy="301752"/>
          </a:xfrm>
        </p:spPr>
        <p:txBody>
          <a:bodyPr/>
          <a:lstStyle/>
          <a:p>
            <a:r>
              <a:rPr lang="en-GB" sz="1400" dirty="0"/>
              <a:t>introduction</a:t>
            </a:r>
          </a:p>
        </p:txBody>
      </p:sp>
      <p:sp>
        <p:nvSpPr>
          <p:cNvPr id="4" name="Segnaposto contenuto 3">
            <a:extLst>
              <a:ext uri="{FF2B5EF4-FFF2-40B4-BE49-F238E27FC236}">
                <a16:creationId xmlns:a16="http://schemas.microsoft.com/office/drawing/2014/main" id="{FB0DD072-E1A9-EFCA-1699-4B5A85D6BE24}"/>
              </a:ext>
            </a:extLst>
          </p:cNvPr>
          <p:cNvSpPr>
            <a:spLocks noGrp="1"/>
          </p:cNvSpPr>
          <p:nvPr>
            <p:ph sz="half" idx="2"/>
          </p:nvPr>
        </p:nvSpPr>
        <p:spPr>
          <a:xfrm>
            <a:off x="6086933" y="587285"/>
            <a:ext cx="5846407" cy="2966085"/>
          </a:xfrm>
        </p:spPr>
        <p:txBody>
          <a:bodyPr/>
          <a:lstStyle/>
          <a:p>
            <a:pPr>
              <a:spcBef>
                <a:spcPts val="100"/>
              </a:spcBef>
            </a:pPr>
            <a:r>
              <a:rPr lang="en-GB" dirty="0"/>
              <a:t>l few-shot segmentation (FSS) models have recently shown promise as data efficient alternatives to solving this task by using a small set of </a:t>
            </a:r>
            <a:r>
              <a:rPr lang="en-GB" dirty="0" err="1"/>
              <a:t>labeled</a:t>
            </a:r>
            <a:r>
              <a:rPr lang="en-GB" dirty="0"/>
              <a:t> examples to extract class-wise prototypes that can be leveraged to segment objects in new images.</a:t>
            </a:r>
          </a:p>
          <a:p>
            <a:pPr>
              <a:spcBef>
                <a:spcPts val="100"/>
              </a:spcBef>
            </a:pPr>
            <a:r>
              <a:rPr lang="en-GB" dirty="0"/>
              <a:t>existing medical FSS models do not provide any measure of uncertainty for their predictions.</a:t>
            </a:r>
          </a:p>
          <a:p>
            <a:pPr>
              <a:spcBef>
                <a:spcPts val="100"/>
              </a:spcBef>
            </a:pPr>
            <a:r>
              <a:rPr lang="en-GB" dirty="0"/>
              <a:t>Current medical FSS methods only focus on binary foreground/background segmentation and are forced to segment the images class-by-class.</a:t>
            </a:r>
          </a:p>
          <a:p>
            <a:pPr>
              <a:spcBef>
                <a:spcPts val="100"/>
              </a:spcBef>
            </a:pPr>
            <a:r>
              <a:rPr lang="en-GB" dirty="0"/>
              <a:t>To facilitate the computation of uncertainty maps in prototypical FSS models we propose a modified prototype extraction module that introduces a Bernoulli distributed variable for each voxel location in the feature representation. Uncertainty maps are then based on the predictive distribution estimated from a set of prototypes extracted by this proposed module: uncertainty maps </a:t>
            </a:r>
            <a:r>
              <a:rPr lang="en-GB" b="1" dirty="0"/>
              <a:t>can be used </a:t>
            </a:r>
            <a:r>
              <a:rPr lang="en-GB" dirty="0"/>
              <a:t>to automatically guide this</a:t>
            </a:r>
          </a:p>
          <a:p>
            <a:pPr>
              <a:spcBef>
                <a:spcPts val="100"/>
              </a:spcBef>
            </a:pPr>
            <a:r>
              <a:rPr lang="en-GB" dirty="0"/>
              <a:t>feature refinement.</a:t>
            </a:r>
          </a:p>
          <a:p>
            <a:pPr>
              <a:spcBef>
                <a:spcPts val="100"/>
              </a:spcBef>
            </a:pPr>
            <a:endParaRPr lang="en-GB" dirty="0"/>
          </a:p>
        </p:txBody>
      </p:sp>
      <p:sp>
        <p:nvSpPr>
          <p:cNvPr id="7" name="Segnaposto numero diapositiva 6">
            <a:extLst>
              <a:ext uri="{FF2B5EF4-FFF2-40B4-BE49-F238E27FC236}">
                <a16:creationId xmlns:a16="http://schemas.microsoft.com/office/drawing/2014/main" id="{C2312A23-8BC5-FAD9-4454-5C4BB047516E}"/>
              </a:ext>
            </a:extLst>
          </p:cNvPr>
          <p:cNvSpPr>
            <a:spLocks noGrp="1"/>
          </p:cNvSpPr>
          <p:nvPr>
            <p:ph type="sldNum" sz="quarter" idx="11"/>
          </p:nvPr>
        </p:nvSpPr>
        <p:spPr/>
        <p:txBody>
          <a:bodyPr/>
          <a:lstStyle/>
          <a:p>
            <a:pPr rtl="0"/>
            <a:fld id="{75DF2D63-3FF5-D547-96B9-BE9CCD1ABA58}" type="slidenum">
              <a:rPr lang="it-IT" smtClean="0"/>
              <a:t>23</a:t>
            </a:fld>
            <a:endParaRPr lang="it-IT" dirty="0"/>
          </a:p>
        </p:txBody>
      </p:sp>
      <p:sp>
        <p:nvSpPr>
          <p:cNvPr id="8" name="Segnaposto piè di pagina 7">
            <a:extLst>
              <a:ext uri="{FF2B5EF4-FFF2-40B4-BE49-F238E27FC236}">
                <a16:creationId xmlns:a16="http://schemas.microsoft.com/office/drawing/2014/main" id="{872E7E6E-2EE1-4757-265E-536B1BB0F0F8}"/>
              </a:ext>
            </a:extLst>
          </p:cNvPr>
          <p:cNvSpPr>
            <a:spLocks noGrp="1"/>
          </p:cNvSpPr>
          <p:nvPr>
            <p:ph type="ftr" sz="quarter" idx="12"/>
          </p:nvPr>
        </p:nvSpPr>
        <p:spPr/>
        <p:txBody>
          <a:bodyPr/>
          <a:lstStyle/>
          <a:p>
            <a:pPr rtl="0"/>
            <a:r>
              <a:rPr lang="it-IT" dirty="0"/>
              <a:t>EXPLAINABILITY IN DEEP LEARNING</a:t>
            </a:r>
          </a:p>
        </p:txBody>
      </p:sp>
      <p:sp>
        <p:nvSpPr>
          <p:cNvPr id="14" name="Segnaposto testo 2">
            <a:extLst>
              <a:ext uri="{FF2B5EF4-FFF2-40B4-BE49-F238E27FC236}">
                <a16:creationId xmlns:a16="http://schemas.microsoft.com/office/drawing/2014/main" id="{D3ED9396-BFBE-BD03-2862-50F960A36A5C}"/>
              </a:ext>
            </a:extLst>
          </p:cNvPr>
          <p:cNvSpPr txBox="1">
            <a:spLocks/>
          </p:cNvSpPr>
          <p:nvPr/>
        </p:nvSpPr>
        <p:spPr>
          <a:xfrm>
            <a:off x="6095999" y="3553371"/>
            <a:ext cx="5646822" cy="366442"/>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noFill/>
        </p:spPr>
        <p:txBody>
          <a:bodyPr vert="horz" wrap="square" lIns="0" tIns="0" rIns="0" bIns="0" rtlCol="0" anchor="b">
            <a:noAutofit/>
          </a:bodyPr>
          <a:lstStyle>
            <a:defPPr>
              <a:defRPr lang="it-IT"/>
            </a:defPPr>
            <a:lvl1pPr marL="0" indent="0" algn="l" defTabSz="914400" rtl="0" eaLnBrk="1" latinLnBrk="0" hangingPunct="1">
              <a:lnSpc>
                <a:spcPts val="1720"/>
              </a:lnSpc>
              <a:spcBef>
                <a:spcPts val="1000"/>
              </a:spcBef>
              <a:buFont typeface="Arial" panose="020B0604020202020204" pitchFamily="34" charset="0"/>
              <a:buNone/>
              <a:defRPr lang="it-IT" sz="2000" b="0" i="0" kern="1200" cap="all" spc="200" baseline="0">
                <a:solidFill>
                  <a:schemeClr val="tx1"/>
                </a:solidFill>
                <a:latin typeface="+mj-lt"/>
                <a:ea typeface="+mn-ea"/>
                <a:cs typeface="Posterama" panose="020B0504020200020000"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lang="it-IT" sz="2000" b="1" i="0" kern="1200" baseline="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lang="it-IT" sz="1800" b="1" i="0" kern="1200" baseline="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lang="it-IT" sz="1600" b="1" i="0" kern="1200" baseline="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lang="it-IT" sz="1600" b="1" i="0" kern="1200" baseline="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lang="it-IT"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lang="it-IT"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lang="it-IT"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lang="it-IT" sz="1600" b="1" kern="1200">
                <a:solidFill>
                  <a:schemeClr val="tx1"/>
                </a:solidFill>
                <a:latin typeface="+mn-lt"/>
                <a:ea typeface="+mn-ea"/>
                <a:cs typeface="+mn-cs"/>
              </a:defRPr>
            </a:lvl9pPr>
          </a:lstStyle>
          <a:p>
            <a:r>
              <a:rPr lang="en-GB" sz="1400" dirty="0"/>
              <a:t>Uncertain estimation and refinement module</a:t>
            </a:r>
          </a:p>
        </p:txBody>
      </p:sp>
      <mc:AlternateContent xmlns:mc="http://schemas.openxmlformats.org/markup-compatibility/2006" xmlns:a14="http://schemas.microsoft.com/office/drawing/2010/main">
        <mc:Choice Requires="a14">
          <p:sp>
            <p:nvSpPr>
              <p:cNvPr id="9" name="Segnaposto contenuto 3">
                <a:extLst>
                  <a:ext uri="{FF2B5EF4-FFF2-40B4-BE49-F238E27FC236}">
                    <a16:creationId xmlns:a16="http://schemas.microsoft.com/office/drawing/2014/main" id="{1C5D04C6-D7F3-78C6-3F4C-A1C01BA90579}"/>
                  </a:ext>
                </a:extLst>
              </p:cNvPr>
              <p:cNvSpPr txBox="1">
                <a:spLocks/>
              </p:cNvSpPr>
              <p:nvPr/>
            </p:nvSpPr>
            <p:spPr>
              <a:xfrm>
                <a:off x="6095999" y="3919813"/>
                <a:ext cx="5846407" cy="2099988"/>
              </a:xfrm>
              <a:prstGeom prst="rect">
                <a:avLst/>
              </a:prstGeom>
            </p:spPr>
            <p:txBody>
              <a:bodyPr vert="horz" lIns="0" tIns="0" rIns="0" bIns="0" rtlCol="0">
                <a:noAutofit/>
              </a:bodyPr>
              <a:lstStyle>
                <a:defPPr>
                  <a:defRPr lang="it-IT"/>
                </a:defPPr>
                <a:lvl1pPr marL="0" indent="0" algn="l" defTabSz="914400" rtl="0" eaLnBrk="1" latinLnBrk="0" hangingPunct="1">
                  <a:lnSpc>
                    <a:spcPct val="100000"/>
                  </a:lnSpc>
                  <a:spcBef>
                    <a:spcPts val="1000"/>
                  </a:spcBef>
                  <a:buFont typeface="Arial" panose="020B0604020202020204" pitchFamily="34" charset="0"/>
                  <a:buNone/>
                  <a:defRPr lang="it-IT" sz="1400" b="0" i="0" kern="1200" baseline="0">
                    <a:solidFill>
                      <a:schemeClr val="tx1"/>
                    </a:solidFill>
                    <a:latin typeface="+mn-lt"/>
                    <a:ea typeface="+mn-ea"/>
                    <a:cs typeface="+mn-cs"/>
                  </a:defRPr>
                </a:lvl1pPr>
                <a:lvl2pPr marL="228600" indent="-228600" algn="l" defTabSz="914400" rtl="0" eaLnBrk="1" latinLnBrk="0" hangingPunct="1">
                  <a:lnSpc>
                    <a:spcPct val="100000"/>
                  </a:lnSpc>
                  <a:spcBef>
                    <a:spcPts val="500"/>
                  </a:spcBef>
                  <a:buFont typeface="Arial" panose="020B0604020202020204" pitchFamily="34" charset="0"/>
                  <a:buChar char="•"/>
                  <a:defRPr lang="it-IT" sz="1400" b="0" i="0" kern="1200" baseline="0">
                    <a:solidFill>
                      <a:schemeClr val="tx1"/>
                    </a:solidFill>
                    <a:latin typeface="+mn-lt"/>
                    <a:ea typeface="+mn-ea"/>
                    <a:cs typeface="+mn-cs"/>
                  </a:defRPr>
                </a:lvl2pPr>
                <a:lvl3pPr marL="457200" indent="-228600" algn="l" defTabSz="914400" rtl="0" eaLnBrk="1" latinLnBrk="0" hangingPunct="1">
                  <a:lnSpc>
                    <a:spcPct val="100000"/>
                  </a:lnSpc>
                  <a:spcBef>
                    <a:spcPts val="500"/>
                  </a:spcBef>
                  <a:buFont typeface="Arial" panose="020B0604020202020204" pitchFamily="34" charset="0"/>
                  <a:buChar char="•"/>
                  <a:defRPr lang="it-IT" sz="1400" b="0" i="0" kern="1200" baseline="0">
                    <a:solidFill>
                      <a:schemeClr val="tx1"/>
                    </a:solidFill>
                    <a:latin typeface="+mn-lt"/>
                    <a:ea typeface="+mn-ea"/>
                    <a:cs typeface="+mn-cs"/>
                  </a:defRPr>
                </a:lvl3pPr>
                <a:lvl4pPr marL="685800" indent="-228600" algn="l" defTabSz="914400" rtl="0" eaLnBrk="1" latinLnBrk="0" hangingPunct="1">
                  <a:lnSpc>
                    <a:spcPct val="100000"/>
                  </a:lnSpc>
                  <a:spcBef>
                    <a:spcPts val="500"/>
                  </a:spcBef>
                  <a:buFont typeface="Arial" panose="020B0604020202020204" pitchFamily="34" charset="0"/>
                  <a:buChar char="•"/>
                  <a:defRPr lang="it-IT" sz="1400" b="0" i="0" kern="1200" baseline="0">
                    <a:solidFill>
                      <a:schemeClr val="tx1"/>
                    </a:solidFill>
                    <a:latin typeface="+mn-lt"/>
                    <a:ea typeface="+mn-ea"/>
                    <a:cs typeface="+mn-cs"/>
                  </a:defRPr>
                </a:lvl4pPr>
                <a:lvl5pPr marL="1143000" indent="-228600" algn="l" defTabSz="914400" rtl="0" eaLnBrk="1" latinLnBrk="0" hangingPunct="1">
                  <a:lnSpc>
                    <a:spcPct val="100000"/>
                  </a:lnSpc>
                  <a:spcBef>
                    <a:spcPts val="500"/>
                  </a:spcBef>
                  <a:buFont typeface="Arial" panose="020B0604020202020204" pitchFamily="34" charset="0"/>
                  <a:buChar char="•"/>
                  <a:defRPr lang="it-IT" sz="1400" b="0" i="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9pPr>
              </a:lstStyle>
              <a:p>
                <a:pPr>
                  <a:spcBef>
                    <a:spcPts val="100"/>
                  </a:spcBef>
                </a:pPr>
                <a:r>
                  <a:rPr lang="en-GB" dirty="0"/>
                  <a:t>Model uncertainty map can be estimated as the predictive [Shannon] entropy.</a:t>
                </a:r>
              </a:p>
              <a:p>
                <a:pPr>
                  <a:spcBef>
                    <a:spcPts val="100"/>
                  </a:spcBef>
                </a:pPr>
                <a:r>
                  <a:rPr lang="en-GB" dirty="0"/>
                  <a:t>Dynamic refinement </a:t>
                </a:r>
                <a14:m>
                  <m:oMath xmlns:m="http://schemas.openxmlformats.org/officeDocument/2006/math">
                    <m:r>
                      <a:rPr lang="en-GB" i="1" dirty="0" smtClean="0">
                        <a:latin typeface="Cambria Math" panose="02040503050406030204" pitchFamily="18" charset="0"/>
                      </a:rPr>
                      <m:t>𝛽</m:t>
                    </m:r>
                  </m:oMath>
                </a14:m>
                <a:r>
                  <a:rPr lang="en-GB" dirty="0"/>
                  <a:t> can be derived from the uncertainty map, so that no labelled data is required to determine that value.</a:t>
                </a:r>
              </a:p>
              <a:p>
                <a:pPr>
                  <a:spcBef>
                    <a:spcPts val="100"/>
                  </a:spcBef>
                </a:pPr>
                <a:endParaRPr lang="en-GB" dirty="0"/>
              </a:p>
              <a:p>
                <a:pPr>
                  <a:spcBef>
                    <a:spcPts val="100"/>
                  </a:spcBef>
                </a:pPr>
                <a:r>
                  <a:rPr lang="en-GB" dirty="0"/>
                  <a:t>A dynamic 𝛽 has the potential to increase the flexibility of the feature refinement by allowing different voxels to move with different step lengths, depending</a:t>
                </a:r>
              </a:p>
              <a:p>
                <a:pPr>
                  <a:spcBef>
                    <a:spcPts val="100"/>
                  </a:spcBef>
                </a:pPr>
                <a:r>
                  <a:rPr lang="en-GB" dirty="0"/>
                  <a:t>on the model’s uncertainty: For voxels in regions where the model is unsure about its initial prediction, we will pay more attention to the region information in the input space</a:t>
                </a:r>
              </a:p>
            </p:txBody>
          </p:sp>
        </mc:Choice>
        <mc:Fallback xmlns="">
          <p:sp>
            <p:nvSpPr>
              <p:cNvPr id="9" name="Segnaposto contenuto 3">
                <a:extLst>
                  <a:ext uri="{FF2B5EF4-FFF2-40B4-BE49-F238E27FC236}">
                    <a16:creationId xmlns:a16="http://schemas.microsoft.com/office/drawing/2014/main" id="{1C5D04C6-D7F3-78C6-3F4C-A1C01BA90579}"/>
                  </a:ext>
                </a:extLst>
              </p:cNvPr>
              <p:cNvSpPr txBox="1">
                <a:spLocks noRot="1" noChangeAspect="1" noMove="1" noResize="1" noEditPoints="1" noAdjustHandles="1" noChangeArrowheads="1" noChangeShapeType="1" noTextEdit="1"/>
              </p:cNvSpPr>
              <p:nvPr/>
            </p:nvSpPr>
            <p:spPr>
              <a:xfrm>
                <a:off x="6095999" y="3919813"/>
                <a:ext cx="5846407" cy="2099988"/>
              </a:xfrm>
              <a:prstGeom prst="rect">
                <a:avLst/>
              </a:prstGeom>
              <a:blipFill>
                <a:blip r:embed="rId2"/>
                <a:stretch>
                  <a:fillRect l="-1877" t="-2319" r="-2503"/>
                </a:stretch>
              </a:blipFill>
            </p:spPr>
            <p:txBody>
              <a:bodyPr/>
              <a:lstStyle/>
              <a:p>
                <a:r>
                  <a:rPr lang="en-US">
                    <a:noFill/>
                  </a:rPr>
                  <a:t> </a:t>
                </a:r>
              </a:p>
            </p:txBody>
          </p:sp>
        </mc:Fallback>
      </mc:AlternateContent>
      <p:sp>
        <p:nvSpPr>
          <p:cNvPr id="11" name="CasellaDiTesto 10">
            <a:extLst>
              <a:ext uri="{FF2B5EF4-FFF2-40B4-BE49-F238E27FC236}">
                <a16:creationId xmlns:a16="http://schemas.microsoft.com/office/drawing/2014/main" id="{C585D4C3-512A-29DF-C686-FA89BD9BBE01}"/>
              </a:ext>
            </a:extLst>
          </p:cNvPr>
          <p:cNvSpPr txBox="1"/>
          <p:nvPr/>
        </p:nvSpPr>
        <p:spPr>
          <a:xfrm>
            <a:off x="1583000" y="6567129"/>
            <a:ext cx="10609001" cy="523220"/>
          </a:xfrm>
          <a:prstGeom prst="rect">
            <a:avLst/>
          </a:prstGeom>
          <a:noFill/>
        </p:spPr>
        <p:txBody>
          <a:bodyPr wrap="square">
            <a:spAutoFit/>
          </a:bodyPr>
          <a:lstStyle/>
          <a:p>
            <a:pPr>
              <a:buSzPct val="95000"/>
            </a:pPr>
            <a:r>
              <a:rPr lang="en-GB" sz="1400" i="1" dirty="0" err="1"/>
              <a:t>ADNet</a:t>
            </a:r>
            <a:r>
              <a:rPr lang="en-GB" sz="1400" i="1" dirty="0"/>
              <a:t>++: A few-shot learning framework for multi-class medical image volume segmentation with uncertainty-guided feature refinement </a:t>
            </a:r>
            <a:r>
              <a:rPr lang="en-GB" sz="1400" dirty="0"/>
              <a:t>– Hansen et al. 2023</a:t>
            </a:r>
          </a:p>
          <a:p>
            <a:pPr rtl="0">
              <a:lnSpc>
                <a:spcPct val="100000"/>
              </a:lnSpc>
              <a:spcBef>
                <a:spcPts val="0"/>
              </a:spcBef>
              <a:spcAft>
                <a:spcPts val="0"/>
              </a:spcAft>
              <a:buSzPct val="95000"/>
            </a:pPr>
            <a:endParaRPr lang="en-GB" sz="1400" dirty="0"/>
          </a:p>
        </p:txBody>
      </p:sp>
      <p:pic>
        <p:nvPicPr>
          <p:cNvPr id="6" name="Immagine 5">
            <a:extLst>
              <a:ext uri="{FF2B5EF4-FFF2-40B4-BE49-F238E27FC236}">
                <a16:creationId xmlns:a16="http://schemas.microsoft.com/office/drawing/2014/main" id="{30370131-0072-2670-9339-52ADBBF5FB0D}"/>
              </a:ext>
            </a:extLst>
          </p:cNvPr>
          <p:cNvPicPr>
            <a:picLocks noChangeAspect="1"/>
          </p:cNvPicPr>
          <p:nvPr/>
        </p:nvPicPr>
        <p:blipFill rotWithShape="1">
          <a:blip r:embed="rId3"/>
          <a:srcRect r="13438" b="80792"/>
          <a:stretch/>
        </p:blipFill>
        <p:spPr>
          <a:xfrm>
            <a:off x="792830" y="1089595"/>
            <a:ext cx="4907513" cy="602653"/>
          </a:xfrm>
          <a:prstGeom prst="rect">
            <a:avLst/>
          </a:prstGeom>
        </p:spPr>
      </p:pic>
      <p:pic>
        <p:nvPicPr>
          <p:cNvPr id="12" name="Immagine 11">
            <a:extLst>
              <a:ext uri="{FF2B5EF4-FFF2-40B4-BE49-F238E27FC236}">
                <a16:creationId xmlns:a16="http://schemas.microsoft.com/office/drawing/2014/main" id="{926EEEF9-9905-B550-CFA3-E1DB8F3D24E4}"/>
              </a:ext>
            </a:extLst>
          </p:cNvPr>
          <p:cNvPicPr>
            <a:picLocks noChangeAspect="1"/>
          </p:cNvPicPr>
          <p:nvPr/>
        </p:nvPicPr>
        <p:blipFill rotWithShape="1">
          <a:blip r:embed="rId3"/>
          <a:srcRect l="29217" t="23662"/>
          <a:stretch/>
        </p:blipFill>
        <p:spPr>
          <a:xfrm>
            <a:off x="707925" y="1688991"/>
            <a:ext cx="4969609" cy="2966085"/>
          </a:xfrm>
          <a:prstGeom prst="rect">
            <a:avLst/>
          </a:prstGeom>
        </p:spPr>
      </p:pic>
    </p:spTree>
    <p:extLst>
      <p:ext uri="{BB962C8B-B14F-4D97-AF65-F5344CB8AC3E}">
        <p14:creationId xmlns:p14="http://schemas.microsoft.com/office/powerpoint/2010/main" val="27014387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ttangolo 18">
            <a:extLst>
              <a:ext uri="{FF2B5EF4-FFF2-40B4-BE49-F238E27FC236}">
                <a16:creationId xmlns:a16="http://schemas.microsoft.com/office/drawing/2014/main" id="{C2A42D7A-456D-B130-10D7-636ED349C8E8}"/>
              </a:ext>
            </a:extLst>
          </p:cNvPr>
          <p:cNvSpPr/>
          <p:nvPr/>
        </p:nvSpPr>
        <p:spPr>
          <a:xfrm>
            <a:off x="1138334" y="3380597"/>
            <a:ext cx="10465078" cy="289249"/>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it-IT" sz="3200"/>
          </a:p>
        </p:txBody>
      </p:sp>
      <p:sp>
        <p:nvSpPr>
          <p:cNvPr id="5" name="Segnaposto piè di pagina 4">
            <a:extLst>
              <a:ext uri="{FF2B5EF4-FFF2-40B4-BE49-F238E27FC236}">
                <a16:creationId xmlns:a16="http://schemas.microsoft.com/office/drawing/2014/main" id="{F0D8A8D9-0655-E1FF-7DED-F2EC492D6EE1}"/>
              </a:ext>
            </a:extLst>
          </p:cNvPr>
          <p:cNvSpPr>
            <a:spLocks noGrp="1"/>
          </p:cNvSpPr>
          <p:nvPr>
            <p:ph type="ftr" sz="quarter" idx="11"/>
          </p:nvPr>
        </p:nvSpPr>
        <p:spPr/>
        <p:txBody>
          <a:bodyPr rtlCol="0"/>
          <a:lstStyle>
            <a:defPPr>
              <a:defRPr lang="it-IT"/>
            </a:defPPr>
          </a:lstStyle>
          <a:p>
            <a:pPr rtl="0"/>
            <a:r>
              <a:rPr lang="it-IT" dirty="0"/>
              <a:t>Explainability in deep learning</a:t>
            </a:r>
          </a:p>
        </p:txBody>
      </p:sp>
      <p:sp>
        <p:nvSpPr>
          <p:cNvPr id="6" name="Segnaposto testo 5">
            <a:extLst>
              <a:ext uri="{FF2B5EF4-FFF2-40B4-BE49-F238E27FC236}">
                <a16:creationId xmlns:a16="http://schemas.microsoft.com/office/drawing/2014/main" id="{8A56D8AC-E390-DBD3-E5E6-5C36EE1E422A}"/>
              </a:ext>
            </a:extLst>
          </p:cNvPr>
          <p:cNvSpPr>
            <a:spLocks noGrp="1"/>
          </p:cNvSpPr>
          <p:nvPr>
            <p:ph type="body" sz="quarter" idx="16"/>
          </p:nvPr>
        </p:nvSpPr>
        <p:spPr>
          <a:xfrm>
            <a:off x="1138335" y="377107"/>
            <a:ext cx="10465077" cy="403817"/>
          </a:xfrm>
        </p:spPr>
        <p:txBody>
          <a:bodyPr rtlCol="0"/>
          <a:lstStyle>
            <a:defPPr>
              <a:defRPr lang="it-IT"/>
            </a:defPPr>
          </a:lstStyle>
          <a:p>
            <a:pPr rtl="0"/>
            <a:r>
              <a:rPr lang="it-IT" sz="2000" b="1" spc="0" dirty="0" err="1"/>
              <a:t>Uncertainty</a:t>
            </a:r>
            <a:r>
              <a:rPr lang="it-IT" sz="2000" b="1" spc="0" dirty="0"/>
              <a:t> </a:t>
            </a:r>
            <a:r>
              <a:rPr lang="it-IT" sz="2000" b="1" spc="0" dirty="0" err="1"/>
              <a:t>maps</a:t>
            </a:r>
            <a:endParaRPr lang="it-IT" sz="2000" b="1" spc="0" dirty="0"/>
          </a:p>
        </p:txBody>
      </p:sp>
      <p:pic>
        <p:nvPicPr>
          <p:cNvPr id="16" name="Segnaposto contenuto 25" descr="Vista al microscopio di un materiale in sospensione simile a una bolla con acqua al suo interno">
            <a:extLst>
              <a:ext uri="{FF2B5EF4-FFF2-40B4-BE49-F238E27FC236}">
                <a16:creationId xmlns:a16="http://schemas.microsoft.com/office/drawing/2014/main" id="{B083ED63-584D-2579-2721-B716F3BC8F6B}"/>
              </a:ext>
            </a:extLst>
          </p:cNvPr>
          <p:cNvPicPr>
            <a:picLocks noGrp="1" noChangeAspect="1"/>
          </p:cNvPicPr>
          <p:nvPr>
            <p:ph type="pic" sz="quarter" idx="30"/>
          </p:nvPr>
        </p:nvPicPr>
        <p:blipFill>
          <a:blip r:embed="rId3">
            <a:alphaModFix amt="70000"/>
            <a:duotone>
              <a:schemeClr val="accent3">
                <a:shade val="45000"/>
                <a:satMod val="135000"/>
              </a:schemeClr>
              <a:prstClr val="white"/>
            </a:duotone>
            <a:extLst>
              <a:ext uri="{28A0092B-C50C-407E-A947-70E740481C1C}">
                <a14:useLocalDpi xmlns:a14="http://schemas.microsoft.com/office/drawing/2010/main" val="0"/>
              </a:ext>
            </a:extLst>
          </a:blip>
          <a:srcRect/>
          <a:stretch/>
        </p:blipFill>
        <p:spPr>
          <a:xfrm>
            <a:off x="0" y="5195939"/>
            <a:ext cx="12188825" cy="1682750"/>
          </a:xfrm>
          <a:custGeom>
            <a:avLst/>
            <a:gdLst>
              <a:gd name="connsiteX0" fmla="*/ 0 w 12192000"/>
              <a:gd name="connsiteY0" fmla="*/ 0 h 1588010"/>
              <a:gd name="connsiteX1" fmla="*/ 12192000 w 12192000"/>
              <a:gd name="connsiteY1" fmla="*/ 0 h 1588010"/>
              <a:gd name="connsiteX2" fmla="*/ 12192000 w 12192000"/>
              <a:gd name="connsiteY2" fmla="*/ 1588010 h 1588010"/>
              <a:gd name="connsiteX3" fmla="*/ 0 w 12192000"/>
              <a:gd name="connsiteY3" fmla="*/ 1588010 h 1588010"/>
            </a:gdLst>
            <a:ahLst/>
            <a:cxnLst>
              <a:cxn ang="0">
                <a:pos x="connsiteX0" y="connsiteY0"/>
              </a:cxn>
              <a:cxn ang="0">
                <a:pos x="connsiteX1" y="connsiteY1"/>
              </a:cxn>
              <a:cxn ang="0">
                <a:pos x="connsiteX2" y="connsiteY2"/>
              </a:cxn>
              <a:cxn ang="0">
                <a:pos x="connsiteX3" y="connsiteY3"/>
              </a:cxn>
            </a:cxnLst>
            <a:rect l="l" t="t" r="r" b="b"/>
            <a:pathLst>
              <a:path w="12192000" h="1588010">
                <a:moveTo>
                  <a:pt x="0" y="0"/>
                </a:moveTo>
                <a:lnTo>
                  <a:pt x="12192000" y="0"/>
                </a:lnTo>
                <a:lnTo>
                  <a:pt x="12192000" y="1588010"/>
                </a:lnTo>
                <a:lnTo>
                  <a:pt x="0" y="1588010"/>
                </a:lnTo>
                <a:close/>
              </a:path>
            </a:pathLst>
          </a:custGeom>
          <a:solidFill>
            <a:schemeClr val="accent2"/>
          </a:solidFill>
        </p:spPr>
      </p:pic>
      <p:cxnSp>
        <p:nvCxnSpPr>
          <p:cNvPr id="17" name="Connettore diritto 16">
            <a:extLst>
              <a:ext uri="{FF2B5EF4-FFF2-40B4-BE49-F238E27FC236}">
                <a16:creationId xmlns:a16="http://schemas.microsoft.com/office/drawing/2014/main" id="{8488A0F8-E720-D31B-750D-634FA849B5A9}"/>
              </a:ext>
              <a:ext uri="{C183D7F6-B498-43B3-948B-1728B52AA6E4}">
                <adec:decorative xmlns:adec="http://schemas.microsoft.com/office/drawing/2017/decorative" val="1"/>
              </a:ext>
            </a:extLst>
          </p:cNvPr>
          <p:cNvCxnSpPr>
            <a:cxnSpLocks/>
          </p:cNvCxnSpPr>
          <p:nvPr/>
        </p:nvCxnSpPr>
        <p:spPr>
          <a:xfrm>
            <a:off x="649224" y="5172458"/>
            <a:ext cx="0" cy="618742"/>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Segnaposto numero diapositiva 3">
            <a:extLst>
              <a:ext uri="{FF2B5EF4-FFF2-40B4-BE49-F238E27FC236}">
                <a16:creationId xmlns:a16="http://schemas.microsoft.com/office/drawing/2014/main" id="{B63EE887-A172-F01E-98D1-8781769CBEDE}"/>
              </a:ext>
            </a:extLst>
          </p:cNvPr>
          <p:cNvSpPr>
            <a:spLocks noGrp="1"/>
          </p:cNvSpPr>
          <p:nvPr>
            <p:ph type="sldNum" sz="quarter" idx="10"/>
          </p:nvPr>
        </p:nvSpPr>
        <p:spPr/>
        <p:txBody>
          <a:bodyPr rtlCol="0"/>
          <a:lstStyle>
            <a:defPPr>
              <a:defRPr lang="it-IT"/>
            </a:defPPr>
          </a:lstStyle>
          <a:p>
            <a:pPr rtl="0"/>
            <a:fld id="{75DF2D63-3FF5-D547-96B9-BE9CCD1ABA58}" type="slidenum">
              <a:rPr lang="it-IT" smtClean="0"/>
              <a:pPr rtl="0"/>
              <a:t>24</a:t>
            </a:fld>
            <a:endParaRPr lang="it-IT"/>
          </a:p>
        </p:txBody>
      </p:sp>
      <p:sp>
        <p:nvSpPr>
          <p:cNvPr id="7" name="Segnaposto testo 6">
            <a:extLst>
              <a:ext uri="{FF2B5EF4-FFF2-40B4-BE49-F238E27FC236}">
                <a16:creationId xmlns:a16="http://schemas.microsoft.com/office/drawing/2014/main" id="{E09179A7-F937-7895-8FC1-19E3BCFE6A3B}"/>
              </a:ext>
            </a:extLst>
          </p:cNvPr>
          <p:cNvSpPr>
            <a:spLocks noGrp="1"/>
          </p:cNvSpPr>
          <p:nvPr>
            <p:ph type="body" sz="quarter" idx="17"/>
          </p:nvPr>
        </p:nvSpPr>
        <p:spPr>
          <a:xfrm>
            <a:off x="1204513" y="948877"/>
            <a:ext cx="10465078" cy="1203238"/>
          </a:xfrm>
        </p:spPr>
        <p:txBody>
          <a:bodyPr rtlCol="0"/>
          <a:lstStyle>
            <a:defPPr>
              <a:defRPr lang="it-IT"/>
            </a:defPPr>
          </a:lstStyle>
          <a:p>
            <a:pPr rtl="0">
              <a:lnSpc>
                <a:spcPct val="100000"/>
              </a:lnSpc>
              <a:spcBef>
                <a:spcPts val="0"/>
              </a:spcBef>
              <a:spcAft>
                <a:spcPts val="0"/>
              </a:spcAft>
              <a:buSzPct val="95000"/>
            </a:pPr>
            <a:r>
              <a:rPr lang="en-GB" sz="1800" dirty="0"/>
              <a:t>to quantify the fidelity of the estimated uncertainty maps, we start by removing all voxels in the predictions and successively add voxels according to their estimated uncertainty, starting with the least uncertain voxels. Segmentation performance decreases for all classes as more uncertain voxels are included: uncertainty maps </a:t>
            </a:r>
            <a:r>
              <a:rPr lang="en-GB" sz="1800" dirty="0" err="1"/>
              <a:t>canbe</a:t>
            </a:r>
            <a:r>
              <a:rPr lang="en-GB" sz="1800" dirty="0"/>
              <a:t> used to quantify how much a prediction can be trusted.</a:t>
            </a:r>
            <a:endParaRPr lang="it-IT" sz="1800" dirty="0"/>
          </a:p>
        </p:txBody>
      </p:sp>
      <p:pic>
        <p:nvPicPr>
          <p:cNvPr id="3" name="Immagine 2">
            <a:extLst>
              <a:ext uri="{FF2B5EF4-FFF2-40B4-BE49-F238E27FC236}">
                <a16:creationId xmlns:a16="http://schemas.microsoft.com/office/drawing/2014/main" id="{94ACFB36-13E2-F5C8-87CB-92F9994E5823}"/>
              </a:ext>
            </a:extLst>
          </p:cNvPr>
          <p:cNvPicPr>
            <a:picLocks noChangeAspect="1"/>
          </p:cNvPicPr>
          <p:nvPr/>
        </p:nvPicPr>
        <p:blipFill>
          <a:blip r:embed="rId4"/>
          <a:stretch>
            <a:fillRect/>
          </a:stretch>
        </p:blipFill>
        <p:spPr>
          <a:xfrm>
            <a:off x="3921897" y="2175596"/>
            <a:ext cx="7492548" cy="4122937"/>
          </a:xfrm>
          <a:prstGeom prst="rect">
            <a:avLst/>
          </a:prstGeom>
        </p:spPr>
      </p:pic>
      <p:sp>
        <p:nvSpPr>
          <p:cNvPr id="9" name="CasellaDiTesto 8">
            <a:extLst>
              <a:ext uri="{FF2B5EF4-FFF2-40B4-BE49-F238E27FC236}">
                <a16:creationId xmlns:a16="http://schemas.microsoft.com/office/drawing/2014/main" id="{E51ACEE1-1A46-BA49-09A3-896021824FEC}"/>
              </a:ext>
            </a:extLst>
          </p:cNvPr>
          <p:cNvSpPr txBox="1"/>
          <p:nvPr/>
        </p:nvSpPr>
        <p:spPr>
          <a:xfrm>
            <a:off x="1583000" y="6567129"/>
            <a:ext cx="10609001" cy="523220"/>
          </a:xfrm>
          <a:prstGeom prst="rect">
            <a:avLst/>
          </a:prstGeom>
          <a:noFill/>
        </p:spPr>
        <p:txBody>
          <a:bodyPr wrap="square">
            <a:spAutoFit/>
          </a:bodyPr>
          <a:lstStyle/>
          <a:p>
            <a:pPr>
              <a:buSzPct val="95000"/>
            </a:pPr>
            <a:r>
              <a:rPr lang="en-GB" sz="1400" i="1" dirty="0" err="1"/>
              <a:t>ADNet</a:t>
            </a:r>
            <a:r>
              <a:rPr lang="en-GB" sz="1400" i="1" dirty="0"/>
              <a:t>++: A few-shot learning framework for multi-class medical image volume segmentation with uncertainty-guided feature refinement </a:t>
            </a:r>
            <a:r>
              <a:rPr lang="en-GB" sz="1400" dirty="0"/>
              <a:t>– Hansen et al. 2023</a:t>
            </a:r>
          </a:p>
          <a:p>
            <a:pPr rtl="0">
              <a:lnSpc>
                <a:spcPct val="100000"/>
              </a:lnSpc>
              <a:spcBef>
                <a:spcPts val="0"/>
              </a:spcBef>
              <a:spcAft>
                <a:spcPts val="0"/>
              </a:spcAft>
              <a:buSzPct val="95000"/>
            </a:pPr>
            <a:endParaRPr lang="en-GB" sz="1400" dirty="0"/>
          </a:p>
        </p:txBody>
      </p:sp>
    </p:spTree>
    <p:extLst>
      <p:ext uri="{BB962C8B-B14F-4D97-AF65-F5344CB8AC3E}">
        <p14:creationId xmlns:p14="http://schemas.microsoft.com/office/powerpoint/2010/main" val="10800291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B34F0D0-C504-4002-5068-BD18D40E1ABC}"/>
              </a:ext>
            </a:extLst>
          </p:cNvPr>
          <p:cNvSpPr>
            <a:spLocks noGrp="1"/>
          </p:cNvSpPr>
          <p:nvPr>
            <p:ph type="title"/>
          </p:nvPr>
        </p:nvSpPr>
        <p:spPr/>
        <p:txBody>
          <a:bodyPr/>
          <a:lstStyle/>
          <a:p>
            <a:r>
              <a:rPr lang="it-IT" sz="2400" b="1" spc="0" dirty="0"/>
              <a:t>In-</a:t>
            </a:r>
            <a:r>
              <a:rPr lang="it-IT" sz="2400" b="1" spc="0" dirty="0" err="1"/>
              <a:t>depth</a:t>
            </a:r>
            <a:r>
              <a:rPr lang="it-IT" sz="2400" b="1" spc="0" dirty="0"/>
              <a:t> </a:t>
            </a:r>
            <a:r>
              <a:rPr lang="it-IT" sz="2400" b="1" spc="0" dirty="0" err="1"/>
              <a:t>analysis</a:t>
            </a:r>
            <a:r>
              <a:rPr lang="it-IT" sz="2400" b="1" spc="0" dirty="0"/>
              <a:t>: [9]</a:t>
            </a:r>
            <a:endParaRPr lang="it-IT" sz="2400" b="1" dirty="0"/>
          </a:p>
        </p:txBody>
      </p:sp>
      <p:sp>
        <p:nvSpPr>
          <p:cNvPr id="3" name="Segnaposto testo 2">
            <a:extLst>
              <a:ext uri="{FF2B5EF4-FFF2-40B4-BE49-F238E27FC236}">
                <a16:creationId xmlns:a16="http://schemas.microsoft.com/office/drawing/2014/main" id="{EEEF0CB7-5979-252F-3217-EFCB07667662}"/>
              </a:ext>
            </a:extLst>
          </p:cNvPr>
          <p:cNvSpPr>
            <a:spLocks noGrp="1"/>
          </p:cNvSpPr>
          <p:nvPr>
            <p:ph type="body" idx="1"/>
          </p:nvPr>
        </p:nvSpPr>
        <p:spPr>
          <a:xfrm>
            <a:off x="6095999" y="8493"/>
            <a:ext cx="4951445" cy="301752"/>
          </a:xfrm>
        </p:spPr>
        <p:txBody>
          <a:bodyPr/>
          <a:lstStyle/>
          <a:p>
            <a:r>
              <a:rPr lang="en-GB" sz="1400" dirty="0"/>
              <a:t>Abstract</a:t>
            </a:r>
          </a:p>
        </p:txBody>
      </p:sp>
      <p:sp>
        <p:nvSpPr>
          <p:cNvPr id="4" name="Segnaposto contenuto 3">
            <a:extLst>
              <a:ext uri="{FF2B5EF4-FFF2-40B4-BE49-F238E27FC236}">
                <a16:creationId xmlns:a16="http://schemas.microsoft.com/office/drawing/2014/main" id="{FB0DD072-E1A9-EFCA-1699-4B5A85D6BE24}"/>
              </a:ext>
            </a:extLst>
          </p:cNvPr>
          <p:cNvSpPr>
            <a:spLocks noGrp="1"/>
          </p:cNvSpPr>
          <p:nvPr>
            <p:ph sz="half" idx="2"/>
          </p:nvPr>
        </p:nvSpPr>
        <p:spPr>
          <a:xfrm>
            <a:off x="6086933" y="419645"/>
            <a:ext cx="5846407" cy="2265021"/>
          </a:xfrm>
        </p:spPr>
        <p:txBody>
          <a:bodyPr/>
          <a:lstStyle/>
          <a:p>
            <a:pPr>
              <a:spcBef>
                <a:spcPts val="100"/>
              </a:spcBef>
            </a:pPr>
            <a:r>
              <a:rPr lang="en-GB" dirty="0"/>
              <a:t>Two different contexts: class-specific epistemic uncertainty maps (one value per</a:t>
            </a:r>
          </a:p>
          <a:p>
            <a:pPr>
              <a:spcBef>
                <a:spcPts val="100"/>
              </a:spcBef>
            </a:pPr>
            <a:r>
              <a:rPr lang="en-GB" dirty="0"/>
              <a:t>image, voxel and class) and combined epistemic uncertainty maps (one value per image and voxel).</a:t>
            </a:r>
          </a:p>
          <a:p>
            <a:pPr>
              <a:spcBef>
                <a:spcPts val="100"/>
              </a:spcBef>
            </a:pPr>
            <a:r>
              <a:rPr lang="en-GB" dirty="0"/>
              <a:t>Multi-class entropy and the multi-class mutual information statistically out-perform the</a:t>
            </a:r>
          </a:p>
          <a:p>
            <a:pPr>
              <a:spcBef>
                <a:spcPts val="100"/>
              </a:spcBef>
            </a:pPr>
            <a:r>
              <a:rPr lang="en-GB" dirty="0"/>
              <a:t>other combined uncertainty maps under study (the averaged entropy, the averaged variance, the similarity Bhattacharya coefficient and the similarity </a:t>
            </a:r>
            <a:r>
              <a:rPr lang="en-GB" dirty="0" err="1"/>
              <a:t>Kullback-Leibler</a:t>
            </a:r>
            <a:r>
              <a:rPr lang="en-GB" dirty="0"/>
              <a:t> divergence). In a class-specific scenario, the one-versus-all entropy statistically out-performs the class-wise entropy, the class-wise variance and the one versus all mutual information. The </a:t>
            </a:r>
            <a:r>
              <a:rPr lang="en-GB" dirty="0" err="1"/>
              <a:t>classwise</a:t>
            </a:r>
            <a:r>
              <a:rPr lang="en-GB" dirty="0"/>
              <a:t> entropy statistically out-performs the other class-specific uncertainty maps in term of calibration. </a:t>
            </a:r>
          </a:p>
          <a:p>
            <a:pPr>
              <a:spcBef>
                <a:spcPts val="100"/>
              </a:spcBef>
            </a:pPr>
            <a:endParaRPr lang="en-GB" dirty="0"/>
          </a:p>
        </p:txBody>
      </p:sp>
      <p:sp>
        <p:nvSpPr>
          <p:cNvPr id="7" name="Segnaposto numero diapositiva 6">
            <a:extLst>
              <a:ext uri="{FF2B5EF4-FFF2-40B4-BE49-F238E27FC236}">
                <a16:creationId xmlns:a16="http://schemas.microsoft.com/office/drawing/2014/main" id="{C2312A23-8BC5-FAD9-4454-5C4BB047516E}"/>
              </a:ext>
            </a:extLst>
          </p:cNvPr>
          <p:cNvSpPr>
            <a:spLocks noGrp="1"/>
          </p:cNvSpPr>
          <p:nvPr>
            <p:ph type="sldNum" sz="quarter" idx="11"/>
          </p:nvPr>
        </p:nvSpPr>
        <p:spPr/>
        <p:txBody>
          <a:bodyPr/>
          <a:lstStyle/>
          <a:p>
            <a:pPr rtl="0"/>
            <a:fld id="{75DF2D63-3FF5-D547-96B9-BE9CCD1ABA58}" type="slidenum">
              <a:rPr lang="it-IT" smtClean="0"/>
              <a:t>25</a:t>
            </a:fld>
            <a:endParaRPr lang="it-IT" dirty="0"/>
          </a:p>
        </p:txBody>
      </p:sp>
      <p:sp>
        <p:nvSpPr>
          <p:cNvPr id="8" name="Segnaposto piè di pagina 7">
            <a:extLst>
              <a:ext uri="{FF2B5EF4-FFF2-40B4-BE49-F238E27FC236}">
                <a16:creationId xmlns:a16="http://schemas.microsoft.com/office/drawing/2014/main" id="{872E7E6E-2EE1-4757-265E-536B1BB0F0F8}"/>
              </a:ext>
            </a:extLst>
          </p:cNvPr>
          <p:cNvSpPr>
            <a:spLocks noGrp="1"/>
          </p:cNvSpPr>
          <p:nvPr>
            <p:ph type="ftr" sz="quarter" idx="12"/>
          </p:nvPr>
        </p:nvSpPr>
        <p:spPr/>
        <p:txBody>
          <a:bodyPr/>
          <a:lstStyle/>
          <a:p>
            <a:pPr rtl="0"/>
            <a:r>
              <a:rPr lang="it-IT" dirty="0"/>
              <a:t>EXPLAINABILITY IN DEEP LEARNING</a:t>
            </a:r>
          </a:p>
        </p:txBody>
      </p:sp>
      <p:sp>
        <p:nvSpPr>
          <p:cNvPr id="11" name="CasellaDiTesto 10">
            <a:extLst>
              <a:ext uri="{FF2B5EF4-FFF2-40B4-BE49-F238E27FC236}">
                <a16:creationId xmlns:a16="http://schemas.microsoft.com/office/drawing/2014/main" id="{C585D4C3-512A-29DF-C686-FA89BD9BBE01}"/>
              </a:ext>
            </a:extLst>
          </p:cNvPr>
          <p:cNvSpPr txBox="1"/>
          <p:nvPr/>
        </p:nvSpPr>
        <p:spPr>
          <a:xfrm>
            <a:off x="4267200" y="6567129"/>
            <a:ext cx="7924801" cy="523220"/>
          </a:xfrm>
          <a:prstGeom prst="rect">
            <a:avLst/>
          </a:prstGeom>
          <a:noFill/>
        </p:spPr>
        <p:txBody>
          <a:bodyPr wrap="square">
            <a:spAutoFit/>
          </a:bodyPr>
          <a:lstStyle/>
          <a:p>
            <a:pPr rtl="0">
              <a:lnSpc>
                <a:spcPct val="100000"/>
              </a:lnSpc>
              <a:spcBef>
                <a:spcPts val="0"/>
              </a:spcBef>
              <a:spcAft>
                <a:spcPts val="0"/>
              </a:spcAft>
              <a:buSzPct val="95000"/>
            </a:pPr>
            <a:r>
              <a:rPr lang="en-GB" sz="1400" i="1" dirty="0"/>
              <a:t>A Quantitative Comparison of Epistemic Uncertainty Maps Applied to Multi-Class Segmentation </a:t>
            </a:r>
            <a:r>
              <a:rPr lang="en-GB" sz="1400" dirty="0"/>
              <a:t>– </a:t>
            </a:r>
            <a:r>
              <a:rPr lang="en-GB" sz="1400" dirty="0" err="1"/>
              <a:t>Camarasa</a:t>
            </a:r>
            <a:r>
              <a:rPr lang="en-GB" sz="1400" dirty="0"/>
              <a:t> et al. 2021</a:t>
            </a:r>
          </a:p>
          <a:p>
            <a:pPr rtl="0">
              <a:lnSpc>
                <a:spcPct val="100000"/>
              </a:lnSpc>
              <a:spcBef>
                <a:spcPts val="0"/>
              </a:spcBef>
              <a:spcAft>
                <a:spcPts val="0"/>
              </a:spcAft>
              <a:buSzPct val="95000"/>
            </a:pPr>
            <a:endParaRPr lang="en-GB" sz="1400" dirty="0"/>
          </a:p>
        </p:txBody>
      </p:sp>
      <p:sp>
        <p:nvSpPr>
          <p:cNvPr id="17" name="Segnaposto testo 2">
            <a:extLst>
              <a:ext uri="{FF2B5EF4-FFF2-40B4-BE49-F238E27FC236}">
                <a16:creationId xmlns:a16="http://schemas.microsoft.com/office/drawing/2014/main" id="{D759AF08-7F30-D4D6-081F-3D0A00FCCA20}"/>
              </a:ext>
            </a:extLst>
          </p:cNvPr>
          <p:cNvSpPr txBox="1">
            <a:spLocks/>
          </p:cNvSpPr>
          <p:nvPr/>
        </p:nvSpPr>
        <p:spPr>
          <a:xfrm>
            <a:off x="6095999" y="2561435"/>
            <a:ext cx="4951445" cy="384243"/>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noFill/>
        </p:spPr>
        <p:txBody>
          <a:bodyPr vert="horz" wrap="square" lIns="0" tIns="0" rIns="0" bIns="0" rtlCol="0" anchor="b">
            <a:noAutofit/>
          </a:bodyPr>
          <a:lstStyle>
            <a:defPPr>
              <a:defRPr lang="it-IT"/>
            </a:defPPr>
            <a:lvl1pPr marL="0" indent="0" algn="l" defTabSz="914400" rtl="0" eaLnBrk="1" latinLnBrk="0" hangingPunct="1">
              <a:lnSpc>
                <a:spcPts val="1720"/>
              </a:lnSpc>
              <a:spcBef>
                <a:spcPts val="1000"/>
              </a:spcBef>
              <a:buFont typeface="Arial" panose="020B0604020202020204" pitchFamily="34" charset="0"/>
              <a:buNone/>
              <a:defRPr lang="it-IT" sz="2000" b="0" i="0" kern="1200" cap="all" spc="200" baseline="0">
                <a:solidFill>
                  <a:schemeClr val="tx1"/>
                </a:solidFill>
                <a:latin typeface="+mj-lt"/>
                <a:ea typeface="+mn-ea"/>
                <a:cs typeface="Posterama" panose="020B0504020200020000"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lang="it-IT" sz="2000" b="1" i="0" kern="1200" baseline="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lang="it-IT" sz="1800" b="1" i="0" kern="1200" baseline="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lang="it-IT" sz="1600" b="1" i="0" kern="1200" baseline="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lang="it-IT" sz="1600" b="1" i="0" kern="1200" baseline="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lang="it-IT"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lang="it-IT"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lang="it-IT"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lang="it-IT" sz="1600" b="1" kern="1200">
                <a:solidFill>
                  <a:schemeClr val="tx1"/>
                </a:solidFill>
                <a:latin typeface="+mn-lt"/>
                <a:ea typeface="+mn-ea"/>
                <a:cs typeface="+mn-cs"/>
              </a:defRPr>
            </a:lvl9pPr>
          </a:lstStyle>
          <a:p>
            <a:r>
              <a:rPr lang="en-GB" sz="1400" dirty="0"/>
              <a:t>introduction</a:t>
            </a:r>
          </a:p>
        </p:txBody>
      </p:sp>
      <p:sp>
        <p:nvSpPr>
          <p:cNvPr id="22" name="Segnaposto contenuto 3">
            <a:extLst>
              <a:ext uri="{FF2B5EF4-FFF2-40B4-BE49-F238E27FC236}">
                <a16:creationId xmlns:a16="http://schemas.microsoft.com/office/drawing/2014/main" id="{89B3E5D8-1011-69DD-E050-FD609E69968B}"/>
              </a:ext>
            </a:extLst>
          </p:cNvPr>
          <p:cNvSpPr txBox="1">
            <a:spLocks/>
          </p:cNvSpPr>
          <p:nvPr/>
        </p:nvSpPr>
        <p:spPr>
          <a:xfrm>
            <a:off x="6092703" y="2956655"/>
            <a:ext cx="5846407" cy="3481700"/>
          </a:xfrm>
          <a:prstGeom prst="rect">
            <a:avLst/>
          </a:prstGeom>
        </p:spPr>
        <p:txBody>
          <a:bodyPr vert="horz" lIns="0" tIns="0" rIns="0" bIns="0" rtlCol="0">
            <a:noAutofit/>
          </a:bodyPr>
          <a:lstStyle>
            <a:defPPr>
              <a:defRPr lang="it-IT"/>
            </a:defPPr>
            <a:lvl1pPr marL="0" indent="0" algn="l" defTabSz="914400" rtl="0" eaLnBrk="1" latinLnBrk="0" hangingPunct="1">
              <a:lnSpc>
                <a:spcPct val="100000"/>
              </a:lnSpc>
              <a:spcBef>
                <a:spcPts val="1000"/>
              </a:spcBef>
              <a:buFont typeface="Arial" panose="020B0604020202020204" pitchFamily="34" charset="0"/>
              <a:buNone/>
              <a:defRPr lang="it-IT" sz="1400" b="0" i="0" kern="1200" baseline="0">
                <a:solidFill>
                  <a:schemeClr val="tx1"/>
                </a:solidFill>
                <a:latin typeface="+mn-lt"/>
                <a:ea typeface="+mn-ea"/>
                <a:cs typeface="+mn-cs"/>
              </a:defRPr>
            </a:lvl1pPr>
            <a:lvl2pPr marL="228600" indent="-228600" algn="l" defTabSz="914400" rtl="0" eaLnBrk="1" latinLnBrk="0" hangingPunct="1">
              <a:lnSpc>
                <a:spcPct val="100000"/>
              </a:lnSpc>
              <a:spcBef>
                <a:spcPts val="500"/>
              </a:spcBef>
              <a:buFont typeface="Arial" panose="020B0604020202020204" pitchFamily="34" charset="0"/>
              <a:buChar char="•"/>
              <a:defRPr lang="it-IT" sz="1400" b="0" i="0" kern="1200" baseline="0">
                <a:solidFill>
                  <a:schemeClr val="tx1"/>
                </a:solidFill>
                <a:latin typeface="+mn-lt"/>
                <a:ea typeface="+mn-ea"/>
                <a:cs typeface="+mn-cs"/>
              </a:defRPr>
            </a:lvl2pPr>
            <a:lvl3pPr marL="457200" indent="-228600" algn="l" defTabSz="914400" rtl="0" eaLnBrk="1" latinLnBrk="0" hangingPunct="1">
              <a:lnSpc>
                <a:spcPct val="100000"/>
              </a:lnSpc>
              <a:spcBef>
                <a:spcPts val="500"/>
              </a:spcBef>
              <a:buFont typeface="Arial" panose="020B0604020202020204" pitchFamily="34" charset="0"/>
              <a:buChar char="•"/>
              <a:defRPr lang="it-IT" sz="1400" b="0" i="0" kern="1200" baseline="0">
                <a:solidFill>
                  <a:schemeClr val="tx1"/>
                </a:solidFill>
                <a:latin typeface="+mn-lt"/>
                <a:ea typeface="+mn-ea"/>
                <a:cs typeface="+mn-cs"/>
              </a:defRPr>
            </a:lvl3pPr>
            <a:lvl4pPr marL="685800" indent="-228600" algn="l" defTabSz="914400" rtl="0" eaLnBrk="1" latinLnBrk="0" hangingPunct="1">
              <a:lnSpc>
                <a:spcPct val="100000"/>
              </a:lnSpc>
              <a:spcBef>
                <a:spcPts val="500"/>
              </a:spcBef>
              <a:buFont typeface="Arial" panose="020B0604020202020204" pitchFamily="34" charset="0"/>
              <a:buChar char="•"/>
              <a:defRPr lang="it-IT" sz="1400" b="0" i="0" kern="1200" baseline="0">
                <a:solidFill>
                  <a:schemeClr val="tx1"/>
                </a:solidFill>
                <a:latin typeface="+mn-lt"/>
                <a:ea typeface="+mn-ea"/>
                <a:cs typeface="+mn-cs"/>
              </a:defRPr>
            </a:lvl4pPr>
            <a:lvl5pPr marL="1143000" indent="-228600" algn="l" defTabSz="914400" rtl="0" eaLnBrk="1" latinLnBrk="0" hangingPunct="1">
              <a:lnSpc>
                <a:spcPct val="100000"/>
              </a:lnSpc>
              <a:spcBef>
                <a:spcPts val="500"/>
              </a:spcBef>
              <a:buFont typeface="Arial" panose="020B0604020202020204" pitchFamily="34" charset="0"/>
              <a:buChar char="•"/>
              <a:defRPr lang="it-IT" sz="1400" b="0" i="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9pPr>
          </a:lstStyle>
          <a:p>
            <a:pPr>
              <a:spcBef>
                <a:spcPts val="100"/>
              </a:spcBef>
            </a:pPr>
            <a:r>
              <a:rPr lang="en-GB" dirty="0"/>
              <a:t>A multi-class segmentation task provide a larger set of epistemic uncertainty maps than a single-class segmentation task as it is possible to compute combined epistemic uncertainty maps (one uncertainty map per voxel, per image) or class-specific epistemic uncertainty maps (one uncertainty map per class, per voxel, per image).. there is limited</a:t>
            </a:r>
          </a:p>
          <a:p>
            <a:pPr>
              <a:spcBef>
                <a:spcPts val="100"/>
              </a:spcBef>
            </a:pPr>
            <a:r>
              <a:rPr lang="en-GB" dirty="0"/>
              <a:t>research focusses on analysing the extra options resulting from the multi-class setting.</a:t>
            </a:r>
          </a:p>
          <a:p>
            <a:pPr>
              <a:spcBef>
                <a:spcPts val="100"/>
              </a:spcBef>
            </a:pPr>
            <a:endParaRPr lang="en-GB" dirty="0"/>
          </a:p>
          <a:p>
            <a:pPr marL="342900" indent="-342900">
              <a:spcBef>
                <a:spcPts val="100"/>
              </a:spcBef>
              <a:buFont typeface="+mj-lt"/>
              <a:buAutoNum type="arabicPeriod"/>
            </a:pPr>
            <a:r>
              <a:rPr lang="en-GB" dirty="0"/>
              <a:t>systematic approach to characterize both class-specific epistemic uncertainty maps, combined epistemic uncertainty maps separating the epistemic uncertainty map into a uncertainty measure and an aggregation method</a:t>
            </a:r>
          </a:p>
          <a:p>
            <a:pPr marL="342900" indent="-342900">
              <a:spcBef>
                <a:spcPts val="100"/>
              </a:spcBef>
              <a:buFont typeface="+mj-lt"/>
              <a:buAutoNum type="arabicPeriod"/>
            </a:pPr>
            <a:r>
              <a:rPr lang="en-GB" dirty="0"/>
              <a:t>quantitatively and statistically compare the ability of those different epistemic uncertainty maps to assess misclassification on a segmentation of the carotid artery on a multi-</a:t>
            </a:r>
            <a:r>
              <a:rPr lang="en-GB" dirty="0" err="1"/>
              <a:t>center</a:t>
            </a:r>
            <a:r>
              <a:rPr lang="en-GB" dirty="0"/>
              <a:t>, multi-scanner, multi-sequence dataset of MR images</a:t>
            </a:r>
          </a:p>
          <a:p>
            <a:pPr marL="342900" indent="-342900">
              <a:spcBef>
                <a:spcPts val="100"/>
              </a:spcBef>
              <a:buFont typeface="+mj-lt"/>
              <a:buAutoNum type="arabicPeriod"/>
            </a:pPr>
            <a:r>
              <a:rPr lang="en-GB" dirty="0"/>
              <a:t>compare our evaluation of</a:t>
            </a:r>
          </a:p>
          <a:p>
            <a:pPr marL="342900" indent="-342900">
              <a:spcBef>
                <a:spcPts val="100"/>
              </a:spcBef>
              <a:buFont typeface="+mj-lt"/>
              <a:buAutoNum type="arabicPeriod"/>
            </a:pPr>
            <a:r>
              <a:rPr lang="en-GB" dirty="0"/>
              <a:t>class-specific epistemic uncertainty derived from the MC dropout technique to the one proposed in the BRATS challenge (</a:t>
            </a:r>
            <a:r>
              <a:rPr lang="en-GB" dirty="0" err="1"/>
              <a:t>Menze</a:t>
            </a:r>
            <a:r>
              <a:rPr lang="en-GB" dirty="0"/>
              <a:t> et al., 2014) in a multi-class segmentation setting</a:t>
            </a:r>
          </a:p>
          <a:p>
            <a:pPr>
              <a:spcBef>
                <a:spcPts val="100"/>
              </a:spcBef>
            </a:pPr>
            <a:endParaRPr lang="en-GB" dirty="0"/>
          </a:p>
        </p:txBody>
      </p:sp>
      <p:grpSp>
        <p:nvGrpSpPr>
          <p:cNvPr id="16" name="Gruppo 15">
            <a:extLst>
              <a:ext uri="{FF2B5EF4-FFF2-40B4-BE49-F238E27FC236}">
                <a16:creationId xmlns:a16="http://schemas.microsoft.com/office/drawing/2014/main" id="{9A0FAF65-9510-E09E-825E-564C1BD68BDA}"/>
              </a:ext>
            </a:extLst>
          </p:cNvPr>
          <p:cNvGrpSpPr/>
          <p:nvPr/>
        </p:nvGrpSpPr>
        <p:grpSpPr>
          <a:xfrm>
            <a:off x="1153622" y="902363"/>
            <a:ext cx="4286534" cy="4084908"/>
            <a:chOff x="1397986" y="2232826"/>
            <a:chExt cx="3596952" cy="3009619"/>
          </a:xfrm>
        </p:grpSpPr>
        <p:pic>
          <p:nvPicPr>
            <p:cNvPr id="10" name="Immagine 9">
              <a:extLst>
                <a:ext uri="{FF2B5EF4-FFF2-40B4-BE49-F238E27FC236}">
                  <a16:creationId xmlns:a16="http://schemas.microsoft.com/office/drawing/2014/main" id="{CD9073C2-9448-E445-14D1-080FCEE5EF55}"/>
                </a:ext>
              </a:extLst>
            </p:cNvPr>
            <p:cNvPicPr>
              <a:picLocks noChangeAspect="1"/>
            </p:cNvPicPr>
            <p:nvPr/>
          </p:nvPicPr>
          <p:blipFill rotWithShape="1">
            <a:blip r:embed="rId2"/>
            <a:srcRect b="91477"/>
            <a:stretch/>
          </p:blipFill>
          <p:spPr>
            <a:xfrm>
              <a:off x="1397986" y="2232826"/>
              <a:ext cx="3596952" cy="411152"/>
            </a:xfrm>
            <a:prstGeom prst="rect">
              <a:avLst/>
            </a:prstGeom>
          </p:spPr>
        </p:pic>
        <p:pic>
          <p:nvPicPr>
            <p:cNvPr id="15" name="Immagine 14">
              <a:extLst>
                <a:ext uri="{FF2B5EF4-FFF2-40B4-BE49-F238E27FC236}">
                  <a16:creationId xmlns:a16="http://schemas.microsoft.com/office/drawing/2014/main" id="{20207C86-3CF7-9CB3-DA8A-35C4E129E909}"/>
                </a:ext>
              </a:extLst>
            </p:cNvPr>
            <p:cNvPicPr>
              <a:picLocks noChangeAspect="1"/>
            </p:cNvPicPr>
            <p:nvPr/>
          </p:nvPicPr>
          <p:blipFill rotWithShape="1">
            <a:blip r:embed="rId2"/>
            <a:srcRect t="47121"/>
            <a:stretch/>
          </p:blipFill>
          <p:spPr>
            <a:xfrm>
              <a:off x="1397986" y="2691609"/>
              <a:ext cx="3596952" cy="2550836"/>
            </a:xfrm>
            <a:prstGeom prst="rect">
              <a:avLst/>
            </a:prstGeom>
          </p:spPr>
        </p:pic>
      </p:grpSp>
    </p:spTree>
    <p:extLst>
      <p:ext uri="{BB962C8B-B14F-4D97-AF65-F5344CB8AC3E}">
        <p14:creationId xmlns:p14="http://schemas.microsoft.com/office/powerpoint/2010/main" val="631849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ttangolo 18">
            <a:extLst>
              <a:ext uri="{FF2B5EF4-FFF2-40B4-BE49-F238E27FC236}">
                <a16:creationId xmlns:a16="http://schemas.microsoft.com/office/drawing/2014/main" id="{C2A42D7A-456D-B130-10D7-636ED349C8E8}"/>
              </a:ext>
            </a:extLst>
          </p:cNvPr>
          <p:cNvSpPr/>
          <p:nvPr/>
        </p:nvSpPr>
        <p:spPr>
          <a:xfrm>
            <a:off x="1138334" y="3380597"/>
            <a:ext cx="10465078" cy="289249"/>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it-IT" sz="3200"/>
          </a:p>
        </p:txBody>
      </p:sp>
      <p:sp>
        <p:nvSpPr>
          <p:cNvPr id="5" name="Segnaposto piè di pagina 4">
            <a:extLst>
              <a:ext uri="{FF2B5EF4-FFF2-40B4-BE49-F238E27FC236}">
                <a16:creationId xmlns:a16="http://schemas.microsoft.com/office/drawing/2014/main" id="{F0D8A8D9-0655-E1FF-7DED-F2EC492D6EE1}"/>
              </a:ext>
            </a:extLst>
          </p:cNvPr>
          <p:cNvSpPr>
            <a:spLocks noGrp="1"/>
          </p:cNvSpPr>
          <p:nvPr>
            <p:ph type="ftr" sz="quarter" idx="11"/>
          </p:nvPr>
        </p:nvSpPr>
        <p:spPr/>
        <p:txBody>
          <a:bodyPr rtlCol="0"/>
          <a:lstStyle>
            <a:defPPr>
              <a:defRPr lang="it-IT"/>
            </a:defPPr>
          </a:lstStyle>
          <a:p>
            <a:pPr rtl="0"/>
            <a:r>
              <a:rPr lang="it-IT" dirty="0"/>
              <a:t>Explainability in deep learning</a:t>
            </a:r>
          </a:p>
        </p:txBody>
      </p:sp>
      <p:sp>
        <p:nvSpPr>
          <p:cNvPr id="6" name="Segnaposto testo 5">
            <a:extLst>
              <a:ext uri="{FF2B5EF4-FFF2-40B4-BE49-F238E27FC236}">
                <a16:creationId xmlns:a16="http://schemas.microsoft.com/office/drawing/2014/main" id="{8A56D8AC-E390-DBD3-E5E6-5C36EE1E422A}"/>
              </a:ext>
            </a:extLst>
          </p:cNvPr>
          <p:cNvSpPr>
            <a:spLocks noGrp="1"/>
          </p:cNvSpPr>
          <p:nvPr>
            <p:ph type="body" sz="quarter" idx="16"/>
          </p:nvPr>
        </p:nvSpPr>
        <p:spPr>
          <a:xfrm>
            <a:off x="1138335" y="377107"/>
            <a:ext cx="10465077" cy="403817"/>
          </a:xfrm>
        </p:spPr>
        <p:txBody>
          <a:bodyPr rtlCol="0"/>
          <a:lstStyle>
            <a:defPPr>
              <a:defRPr lang="it-IT"/>
            </a:defPPr>
          </a:lstStyle>
          <a:p>
            <a:pPr rtl="0"/>
            <a:r>
              <a:rPr lang="it-IT" sz="2000" b="1" spc="0" dirty="0" err="1"/>
              <a:t>Uncertainty</a:t>
            </a:r>
            <a:r>
              <a:rPr lang="it-IT" sz="2000" b="1" spc="0" dirty="0"/>
              <a:t> </a:t>
            </a:r>
            <a:r>
              <a:rPr lang="it-IT" sz="2000" b="1" spc="0" dirty="0" err="1"/>
              <a:t>analysis</a:t>
            </a:r>
            <a:endParaRPr lang="it-IT" sz="2000" b="1" spc="0" dirty="0"/>
          </a:p>
        </p:txBody>
      </p:sp>
      <p:cxnSp>
        <p:nvCxnSpPr>
          <p:cNvPr id="17" name="Connettore diritto 16">
            <a:extLst>
              <a:ext uri="{FF2B5EF4-FFF2-40B4-BE49-F238E27FC236}">
                <a16:creationId xmlns:a16="http://schemas.microsoft.com/office/drawing/2014/main" id="{8488A0F8-E720-D31B-750D-634FA849B5A9}"/>
              </a:ext>
              <a:ext uri="{C183D7F6-B498-43B3-948B-1728B52AA6E4}">
                <adec:decorative xmlns:adec="http://schemas.microsoft.com/office/drawing/2017/decorative" val="1"/>
              </a:ext>
            </a:extLst>
          </p:cNvPr>
          <p:cNvCxnSpPr>
            <a:cxnSpLocks/>
          </p:cNvCxnSpPr>
          <p:nvPr/>
        </p:nvCxnSpPr>
        <p:spPr>
          <a:xfrm>
            <a:off x="649224" y="5172458"/>
            <a:ext cx="0" cy="618742"/>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Segnaposto numero diapositiva 3">
            <a:extLst>
              <a:ext uri="{FF2B5EF4-FFF2-40B4-BE49-F238E27FC236}">
                <a16:creationId xmlns:a16="http://schemas.microsoft.com/office/drawing/2014/main" id="{B63EE887-A172-F01E-98D1-8781769CBEDE}"/>
              </a:ext>
            </a:extLst>
          </p:cNvPr>
          <p:cNvSpPr>
            <a:spLocks noGrp="1"/>
          </p:cNvSpPr>
          <p:nvPr>
            <p:ph type="sldNum" sz="quarter" idx="10"/>
          </p:nvPr>
        </p:nvSpPr>
        <p:spPr/>
        <p:txBody>
          <a:bodyPr rtlCol="0"/>
          <a:lstStyle>
            <a:defPPr>
              <a:defRPr lang="it-IT"/>
            </a:defPPr>
          </a:lstStyle>
          <a:p>
            <a:pPr rtl="0"/>
            <a:fld id="{75DF2D63-3FF5-D547-96B9-BE9CCD1ABA58}" type="slidenum">
              <a:rPr lang="it-IT" smtClean="0"/>
              <a:pPr rtl="0"/>
              <a:t>26</a:t>
            </a:fld>
            <a:endParaRPr lang="it-IT"/>
          </a:p>
        </p:txBody>
      </p:sp>
      <p:sp>
        <p:nvSpPr>
          <p:cNvPr id="7" name="Segnaposto testo 6">
            <a:extLst>
              <a:ext uri="{FF2B5EF4-FFF2-40B4-BE49-F238E27FC236}">
                <a16:creationId xmlns:a16="http://schemas.microsoft.com/office/drawing/2014/main" id="{E09179A7-F937-7895-8FC1-19E3BCFE6A3B}"/>
              </a:ext>
            </a:extLst>
          </p:cNvPr>
          <p:cNvSpPr>
            <a:spLocks noGrp="1"/>
          </p:cNvSpPr>
          <p:nvPr>
            <p:ph type="body" sz="quarter" idx="17"/>
          </p:nvPr>
        </p:nvSpPr>
        <p:spPr>
          <a:xfrm>
            <a:off x="1204513" y="948877"/>
            <a:ext cx="10465078" cy="575123"/>
          </a:xfrm>
        </p:spPr>
        <p:txBody>
          <a:bodyPr rtlCol="0"/>
          <a:lstStyle>
            <a:defPPr>
              <a:defRPr lang="it-IT"/>
            </a:defPPr>
          </a:lstStyle>
          <a:p>
            <a:pPr rtl="0">
              <a:lnSpc>
                <a:spcPct val="100000"/>
              </a:lnSpc>
              <a:spcBef>
                <a:spcPts val="0"/>
              </a:spcBef>
              <a:spcAft>
                <a:spcPts val="0"/>
              </a:spcAft>
              <a:buSzPct val="95000"/>
            </a:pPr>
            <a:r>
              <a:rPr lang="en-GB" sz="1800" dirty="0"/>
              <a:t>In medical imaging, a straightforward approach is to consider the </a:t>
            </a:r>
            <a:r>
              <a:rPr lang="en-GB" sz="1800" b="1" dirty="0"/>
              <a:t>inter-observer variability as ”ground truth” aleatoric uncertainties</a:t>
            </a:r>
            <a:r>
              <a:rPr lang="en-GB" sz="1800" dirty="0"/>
              <a:t>.</a:t>
            </a:r>
          </a:p>
          <a:p>
            <a:pPr rtl="0">
              <a:lnSpc>
                <a:spcPct val="100000"/>
              </a:lnSpc>
              <a:spcBef>
                <a:spcPts val="0"/>
              </a:spcBef>
              <a:spcAft>
                <a:spcPts val="0"/>
              </a:spcAft>
              <a:buSzPct val="95000"/>
            </a:pPr>
            <a:endParaRPr lang="en-GB" sz="1800" dirty="0"/>
          </a:p>
        </p:txBody>
      </p:sp>
      <p:sp>
        <p:nvSpPr>
          <p:cNvPr id="2" name="CasellaDiTesto 1">
            <a:extLst>
              <a:ext uri="{FF2B5EF4-FFF2-40B4-BE49-F238E27FC236}">
                <a16:creationId xmlns:a16="http://schemas.microsoft.com/office/drawing/2014/main" id="{B54A797E-9C2F-1651-674E-B2029ACB41C1}"/>
              </a:ext>
            </a:extLst>
          </p:cNvPr>
          <p:cNvSpPr txBox="1"/>
          <p:nvPr/>
        </p:nvSpPr>
        <p:spPr>
          <a:xfrm>
            <a:off x="4267200" y="6567129"/>
            <a:ext cx="7924801" cy="523220"/>
          </a:xfrm>
          <a:prstGeom prst="rect">
            <a:avLst/>
          </a:prstGeom>
          <a:noFill/>
        </p:spPr>
        <p:txBody>
          <a:bodyPr wrap="square">
            <a:spAutoFit/>
          </a:bodyPr>
          <a:lstStyle/>
          <a:p>
            <a:pPr rtl="0">
              <a:lnSpc>
                <a:spcPct val="100000"/>
              </a:lnSpc>
              <a:spcBef>
                <a:spcPts val="0"/>
              </a:spcBef>
              <a:spcAft>
                <a:spcPts val="0"/>
              </a:spcAft>
              <a:buSzPct val="95000"/>
            </a:pPr>
            <a:r>
              <a:rPr lang="en-GB" sz="1400" i="1" dirty="0"/>
              <a:t>A Quantitative Comparison of Epistemic Uncertainty Maps Applied to Multi-Class Segmentation </a:t>
            </a:r>
            <a:r>
              <a:rPr lang="en-GB" sz="1400" dirty="0"/>
              <a:t>– </a:t>
            </a:r>
            <a:r>
              <a:rPr lang="en-GB" sz="1400" dirty="0" err="1"/>
              <a:t>Camarasa</a:t>
            </a:r>
            <a:r>
              <a:rPr lang="en-GB" sz="1400" dirty="0"/>
              <a:t> et al. 2021</a:t>
            </a:r>
          </a:p>
          <a:p>
            <a:pPr rtl="0">
              <a:lnSpc>
                <a:spcPct val="100000"/>
              </a:lnSpc>
              <a:spcBef>
                <a:spcPts val="0"/>
              </a:spcBef>
              <a:spcAft>
                <a:spcPts val="0"/>
              </a:spcAft>
              <a:buSzPct val="95000"/>
            </a:pPr>
            <a:endParaRPr lang="en-GB" sz="1400" dirty="0"/>
          </a:p>
        </p:txBody>
      </p:sp>
      <p:sp>
        <p:nvSpPr>
          <p:cNvPr id="8" name="Segnaposto testo 5">
            <a:extLst>
              <a:ext uri="{FF2B5EF4-FFF2-40B4-BE49-F238E27FC236}">
                <a16:creationId xmlns:a16="http://schemas.microsoft.com/office/drawing/2014/main" id="{957E0BAC-A19D-524F-8470-C245EEC20765}"/>
              </a:ext>
            </a:extLst>
          </p:cNvPr>
          <p:cNvSpPr txBox="1">
            <a:spLocks/>
          </p:cNvSpPr>
          <p:nvPr/>
        </p:nvSpPr>
        <p:spPr>
          <a:xfrm>
            <a:off x="1138335" y="1844353"/>
            <a:ext cx="10465077" cy="403817"/>
          </a:xfrm>
          <a:prstGeom prst="rect">
            <a:avLst/>
          </a:prstGeom>
        </p:spPr>
        <p:txBody>
          <a:bodyPr vert="horz" lIns="0" tIns="0" rIns="0" bIns="0" rtlCol="0" anchor="b">
            <a:noAutofit/>
          </a:bodyPr>
          <a:lstStyle>
            <a:defPPr>
              <a:defRPr lang="it-IT"/>
            </a:defPPr>
            <a:lvl1pPr marL="0" indent="0" algn="l" defTabSz="914400" rtl="0" eaLnBrk="1" latinLnBrk="0" hangingPunct="1">
              <a:lnSpc>
                <a:spcPct val="100000"/>
              </a:lnSpc>
              <a:spcBef>
                <a:spcPts val="0"/>
              </a:spcBef>
              <a:buFont typeface="Arial" panose="020B0604020202020204" pitchFamily="34" charset="0"/>
              <a:buNone/>
              <a:defRPr lang="it-IT" sz="1400" b="0" i="0" kern="1200" cap="all" spc="200" baseline="0">
                <a:solidFill>
                  <a:schemeClr val="tx1"/>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it-IT" sz="2000" b="0" i="0" kern="1200" baseline="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it-IT" sz="1800" b="0" i="0" kern="1200" baseline="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it-IT" sz="1600" b="0" i="0" kern="1200" baseline="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it-IT" sz="1400" b="0" i="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9pPr>
          </a:lstStyle>
          <a:p>
            <a:r>
              <a:rPr lang="en-GB" sz="2000" b="1" spc="0" dirty="0"/>
              <a:t>quantifying uncertainty</a:t>
            </a:r>
          </a:p>
        </p:txBody>
      </p:sp>
      <p:sp>
        <p:nvSpPr>
          <p:cNvPr id="10" name="Segnaposto testo 6">
            <a:extLst>
              <a:ext uri="{FF2B5EF4-FFF2-40B4-BE49-F238E27FC236}">
                <a16:creationId xmlns:a16="http://schemas.microsoft.com/office/drawing/2014/main" id="{6EE608F8-D5C4-D198-4C4F-B0CAB12DAFB4}"/>
              </a:ext>
            </a:extLst>
          </p:cNvPr>
          <p:cNvSpPr txBox="1">
            <a:spLocks/>
          </p:cNvSpPr>
          <p:nvPr/>
        </p:nvSpPr>
        <p:spPr>
          <a:xfrm>
            <a:off x="1204514" y="2248170"/>
            <a:ext cx="10465078" cy="3760416"/>
          </a:xfrm>
          <a:prstGeom prst="rect">
            <a:avLst/>
          </a:prstGeom>
        </p:spPr>
        <p:txBody>
          <a:bodyPr vert="horz" lIns="0" tIns="0" rIns="0" bIns="0" rtlCol="0" anchor="t">
            <a:noAutofit/>
          </a:bodyPr>
          <a:lstStyle>
            <a:defPPr>
              <a:defRPr lang="it-IT"/>
            </a:defPPr>
            <a:lvl1pPr marL="0" indent="0" algn="l" defTabSz="914400" rtl="0" eaLnBrk="1" latinLnBrk="0" hangingPunct="1">
              <a:lnSpc>
                <a:spcPts val="1580"/>
              </a:lnSpc>
              <a:spcBef>
                <a:spcPts val="0"/>
              </a:spcBef>
              <a:buFont typeface="Arial" panose="020B0604020202020204" pitchFamily="34" charset="0"/>
              <a:buNone/>
              <a:defRPr lang="it-IT" sz="1400" b="0" i="0" kern="12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it-IT" sz="2000" b="0" i="0" kern="1200" baseline="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it-IT" sz="1800" b="0" i="0" kern="1200" baseline="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it-IT" sz="1600" b="0" i="0" kern="1200" baseline="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it-IT" sz="1400" b="0" i="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9pPr>
          </a:lstStyle>
          <a:p>
            <a:pPr>
              <a:lnSpc>
                <a:spcPct val="100000"/>
              </a:lnSpc>
              <a:buSzPct val="95000"/>
            </a:pPr>
            <a:endParaRPr lang="en-GB" sz="1800" dirty="0"/>
          </a:p>
          <a:p>
            <a:pPr>
              <a:lnSpc>
                <a:spcPct val="100000"/>
              </a:lnSpc>
              <a:buSzPct val="95000"/>
            </a:pPr>
            <a:r>
              <a:rPr lang="en-GB" sz="1800" dirty="0"/>
              <a:t>To quantify the uncertainty of the prediction distribution per voxel, one can either determine the uncertainty of a class-specific prediction distribution, study the similarity between the different class-specific prediction distributions or directly determine the uncertainty of the prediction distribution.</a:t>
            </a:r>
          </a:p>
          <a:p>
            <a:pPr>
              <a:lnSpc>
                <a:spcPct val="100000"/>
              </a:lnSpc>
              <a:buSzPct val="95000"/>
            </a:pPr>
            <a:endParaRPr lang="en-GB" sz="1800" dirty="0"/>
          </a:p>
          <a:p>
            <a:pPr>
              <a:lnSpc>
                <a:spcPct val="100000"/>
              </a:lnSpc>
              <a:buSzPct val="95000"/>
            </a:pPr>
            <a:r>
              <a:rPr lang="en-GB" sz="1800" dirty="0"/>
              <a:t>DESCRIPTION MEASURES </a:t>
            </a:r>
            <a:r>
              <a:rPr lang="en-GB" sz="1800" dirty="0">
                <a:sym typeface="Wingdings" panose="05000000000000000000" pitchFamily="2" charset="2"/>
              </a:rPr>
              <a:t> uncertainty of a single class-specific prediction distribution. Examples are variance or entropy</a:t>
            </a:r>
          </a:p>
          <a:p>
            <a:pPr>
              <a:lnSpc>
                <a:spcPct val="100000"/>
              </a:lnSpc>
              <a:buSzPct val="95000"/>
            </a:pPr>
            <a:r>
              <a:rPr lang="en-GB" sz="1800" dirty="0">
                <a:sym typeface="Wingdings" panose="05000000000000000000" pitchFamily="2" charset="2"/>
              </a:rPr>
              <a:t>SIMILARITY MEASURES  An approach to quantify the uncertainty is to measure the similarity of two class-specific prediction distributions (where c’ and c’’ are two distinct output classes). The more those two distributions overlap, the more similar they are and the more difficult it is to determine the predicted class, which makes the outcome more uncertain. Examples are Bhattacharya Coefficient (BC) and </a:t>
            </a:r>
            <a:r>
              <a:rPr lang="en-GB" sz="1800" dirty="0" err="1">
                <a:sym typeface="Wingdings" panose="05000000000000000000" pitchFamily="2" charset="2"/>
              </a:rPr>
              <a:t>Kullback-Leibler</a:t>
            </a:r>
            <a:r>
              <a:rPr lang="en-GB" sz="1800" dirty="0">
                <a:sym typeface="Wingdings" panose="05000000000000000000" pitchFamily="2" charset="2"/>
              </a:rPr>
              <a:t> Divergence (KL)</a:t>
            </a:r>
          </a:p>
          <a:p>
            <a:pPr>
              <a:lnSpc>
                <a:spcPct val="100000"/>
              </a:lnSpc>
              <a:buSzPct val="95000"/>
            </a:pPr>
            <a:r>
              <a:rPr lang="en-GB" sz="1800" dirty="0">
                <a:sym typeface="Wingdings" panose="05000000000000000000" pitchFamily="2" charset="2"/>
              </a:rPr>
              <a:t>MULTI-CLASS MEASURES  capture the uncertainty of the prediction distributions in one measure of uncertainty. Examples: entropy of MC dropout distribution (entropy of the mean of the prediction distribution), Mutual Information (MI) between the MC dropout distribution over the model parameters.</a:t>
            </a:r>
            <a:endParaRPr lang="en-GB" sz="1800" dirty="0"/>
          </a:p>
        </p:txBody>
      </p:sp>
    </p:spTree>
    <p:extLst>
      <p:ext uri="{BB962C8B-B14F-4D97-AF65-F5344CB8AC3E}">
        <p14:creationId xmlns:p14="http://schemas.microsoft.com/office/powerpoint/2010/main" val="28893858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ttangolo 18">
            <a:extLst>
              <a:ext uri="{FF2B5EF4-FFF2-40B4-BE49-F238E27FC236}">
                <a16:creationId xmlns:a16="http://schemas.microsoft.com/office/drawing/2014/main" id="{C2A42D7A-456D-B130-10D7-636ED349C8E8}"/>
              </a:ext>
            </a:extLst>
          </p:cNvPr>
          <p:cNvSpPr/>
          <p:nvPr/>
        </p:nvSpPr>
        <p:spPr>
          <a:xfrm>
            <a:off x="1138334" y="3380597"/>
            <a:ext cx="10465078" cy="289249"/>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it-IT" sz="3200"/>
          </a:p>
        </p:txBody>
      </p:sp>
      <p:sp>
        <p:nvSpPr>
          <p:cNvPr id="5" name="Segnaposto piè di pagina 4">
            <a:extLst>
              <a:ext uri="{FF2B5EF4-FFF2-40B4-BE49-F238E27FC236}">
                <a16:creationId xmlns:a16="http://schemas.microsoft.com/office/drawing/2014/main" id="{F0D8A8D9-0655-E1FF-7DED-F2EC492D6EE1}"/>
              </a:ext>
            </a:extLst>
          </p:cNvPr>
          <p:cNvSpPr>
            <a:spLocks noGrp="1"/>
          </p:cNvSpPr>
          <p:nvPr>
            <p:ph type="ftr" sz="quarter" idx="11"/>
          </p:nvPr>
        </p:nvSpPr>
        <p:spPr/>
        <p:txBody>
          <a:bodyPr rtlCol="0"/>
          <a:lstStyle>
            <a:defPPr>
              <a:defRPr lang="it-IT"/>
            </a:defPPr>
          </a:lstStyle>
          <a:p>
            <a:pPr rtl="0"/>
            <a:r>
              <a:rPr lang="it-IT" dirty="0"/>
              <a:t>Explainability in deep learning</a:t>
            </a:r>
          </a:p>
        </p:txBody>
      </p:sp>
      <p:sp>
        <p:nvSpPr>
          <p:cNvPr id="6" name="Segnaposto testo 5">
            <a:extLst>
              <a:ext uri="{FF2B5EF4-FFF2-40B4-BE49-F238E27FC236}">
                <a16:creationId xmlns:a16="http://schemas.microsoft.com/office/drawing/2014/main" id="{8A56D8AC-E390-DBD3-E5E6-5C36EE1E422A}"/>
              </a:ext>
            </a:extLst>
          </p:cNvPr>
          <p:cNvSpPr>
            <a:spLocks noGrp="1"/>
          </p:cNvSpPr>
          <p:nvPr>
            <p:ph type="body" sz="quarter" idx="16"/>
          </p:nvPr>
        </p:nvSpPr>
        <p:spPr>
          <a:xfrm>
            <a:off x="1138335" y="377107"/>
            <a:ext cx="10465077" cy="403817"/>
          </a:xfrm>
        </p:spPr>
        <p:txBody>
          <a:bodyPr rtlCol="0"/>
          <a:lstStyle>
            <a:defPPr>
              <a:defRPr lang="it-IT"/>
            </a:defPPr>
          </a:lstStyle>
          <a:p>
            <a:pPr rtl="0"/>
            <a:r>
              <a:rPr lang="it-IT" sz="2000" b="1" spc="0" dirty="0" err="1"/>
              <a:t>Aggregation</a:t>
            </a:r>
            <a:r>
              <a:rPr lang="it-IT" sz="2000" b="1" spc="0" dirty="0"/>
              <a:t> </a:t>
            </a:r>
            <a:r>
              <a:rPr lang="it-IT" sz="2000" b="1" spc="0" dirty="0" err="1"/>
              <a:t>methods</a:t>
            </a:r>
            <a:endParaRPr lang="it-IT" sz="2000" b="1" spc="0" dirty="0"/>
          </a:p>
        </p:txBody>
      </p:sp>
      <p:cxnSp>
        <p:nvCxnSpPr>
          <p:cNvPr id="17" name="Connettore diritto 16">
            <a:extLst>
              <a:ext uri="{FF2B5EF4-FFF2-40B4-BE49-F238E27FC236}">
                <a16:creationId xmlns:a16="http://schemas.microsoft.com/office/drawing/2014/main" id="{8488A0F8-E720-D31B-750D-634FA849B5A9}"/>
              </a:ext>
              <a:ext uri="{C183D7F6-B498-43B3-948B-1728B52AA6E4}">
                <adec:decorative xmlns:adec="http://schemas.microsoft.com/office/drawing/2017/decorative" val="1"/>
              </a:ext>
            </a:extLst>
          </p:cNvPr>
          <p:cNvCxnSpPr>
            <a:cxnSpLocks/>
          </p:cNvCxnSpPr>
          <p:nvPr/>
        </p:nvCxnSpPr>
        <p:spPr>
          <a:xfrm>
            <a:off x="649224" y="5172458"/>
            <a:ext cx="0" cy="618742"/>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Segnaposto numero diapositiva 3">
            <a:extLst>
              <a:ext uri="{FF2B5EF4-FFF2-40B4-BE49-F238E27FC236}">
                <a16:creationId xmlns:a16="http://schemas.microsoft.com/office/drawing/2014/main" id="{B63EE887-A172-F01E-98D1-8781769CBEDE}"/>
              </a:ext>
            </a:extLst>
          </p:cNvPr>
          <p:cNvSpPr>
            <a:spLocks noGrp="1"/>
          </p:cNvSpPr>
          <p:nvPr>
            <p:ph type="sldNum" sz="quarter" idx="10"/>
          </p:nvPr>
        </p:nvSpPr>
        <p:spPr/>
        <p:txBody>
          <a:bodyPr rtlCol="0"/>
          <a:lstStyle>
            <a:defPPr>
              <a:defRPr lang="it-IT"/>
            </a:defPPr>
          </a:lstStyle>
          <a:p>
            <a:pPr rtl="0"/>
            <a:fld id="{75DF2D63-3FF5-D547-96B9-BE9CCD1ABA58}" type="slidenum">
              <a:rPr lang="it-IT" smtClean="0"/>
              <a:pPr rtl="0"/>
              <a:t>27</a:t>
            </a:fld>
            <a:endParaRPr lang="it-IT"/>
          </a:p>
        </p:txBody>
      </p:sp>
      <p:sp>
        <p:nvSpPr>
          <p:cNvPr id="7" name="Segnaposto testo 6">
            <a:extLst>
              <a:ext uri="{FF2B5EF4-FFF2-40B4-BE49-F238E27FC236}">
                <a16:creationId xmlns:a16="http://schemas.microsoft.com/office/drawing/2014/main" id="{E09179A7-F937-7895-8FC1-19E3BCFE6A3B}"/>
              </a:ext>
            </a:extLst>
          </p:cNvPr>
          <p:cNvSpPr>
            <a:spLocks noGrp="1"/>
          </p:cNvSpPr>
          <p:nvPr>
            <p:ph type="body" sz="quarter" idx="17"/>
          </p:nvPr>
        </p:nvSpPr>
        <p:spPr>
          <a:xfrm>
            <a:off x="1138334" y="933950"/>
            <a:ext cx="10465078" cy="956123"/>
          </a:xfrm>
        </p:spPr>
        <p:txBody>
          <a:bodyPr rtlCol="0"/>
          <a:lstStyle>
            <a:defPPr>
              <a:defRPr lang="it-IT"/>
            </a:defPPr>
          </a:lstStyle>
          <a:p>
            <a:pPr rtl="0">
              <a:lnSpc>
                <a:spcPct val="100000"/>
              </a:lnSpc>
              <a:spcBef>
                <a:spcPts val="0"/>
              </a:spcBef>
              <a:spcAft>
                <a:spcPts val="0"/>
              </a:spcAft>
              <a:buSzPct val="95000"/>
            </a:pPr>
            <a:r>
              <a:rPr lang="en-GB" sz="1800" dirty="0"/>
              <a:t>Now that the different uncertainty measures are defined, it is important to define the different aggregation methods to obtain the epistemic uncertainty maps from those measures of uncertainty. Two families: combined aggregation methods and class-specific aggregation methods.</a:t>
            </a:r>
          </a:p>
        </p:txBody>
      </p:sp>
      <p:sp>
        <p:nvSpPr>
          <p:cNvPr id="2" name="CasellaDiTesto 1">
            <a:extLst>
              <a:ext uri="{FF2B5EF4-FFF2-40B4-BE49-F238E27FC236}">
                <a16:creationId xmlns:a16="http://schemas.microsoft.com/office/drawing/2014/main" id="{B54A797E-9C2F-1651-674E-B2029ACB41C1}"/>
              </a:ext>
            </a:extLst>
          </p:cNvPr>
          <p:cNvSpPr txBox="1"/>
          <p:nvPr/>
        </p:nvSpPr>
        <p:spPr>
          <a:xfrm>
            <a:off x="4267200" y="6567129"/>
            <a:ext cx="7924801" cy="523220"/>
          </a:xfrm>
          <a:prstGeom prst="rect">
            <a:avLst/>
          </a:prstGeom>
          <a:noFill/>
        </p:spPr>
        <p:txBody>
          <a:bodyPr wrap="square">
            <a:spAutoFit/>
          </a:bodyPr>
          <a:lstStyle/>
          <a:p>
            <a:pPr rtl="0">
              <a:lnSpc>
                <a:spcPct val="100000"/>
              </a:lnSpc>
              <a:spcBef>
                <a:spcPts val="0"/>
              </a:spcBef>
              <a:spcAft>
                <a:spcPts val="0"/>
              </a:spcAft>
              <a:buSzPct val="95000"/>
            </a:pPr>
            <a:r>
              <a:rPr lang="en-GB" sz="1400" i="1" dirty="0"/>
              <a:t>A Quantitative Comparison of Epistemic Uncertainty Maps Applied to Multi-Class Segmentation </a:t>
            </a:r>
            <a:r>
              <a:rPr lang="en-GB" sz="1400" dirty="0"/>
              <a:t>– </a:t>
            </a:r>
            <a:r>
              <a:rPr lang="en-GB" sz="1400" dirty="0" err="1"/>
              <a:t>Camarasa</a:t>
            </a:r>
            <a:r>
              <a:rPr lang="en-GB" sz="1400" dirty="0"/>
              <a:t> et al. 2021</a:t>
            </a:r>
          </a:p>
          <a:p>
            <a:pPr rtl="0">
              <a:lnSpc>
                <a:spcPct val="100000"/>
              </a:lnSpc>
              <a:spcBef>
                <a:spcPts val="0"/>
              </a:spcBef>
              <a:spcAft>
                <a:spcPts val="0"/>
              </a:spcAft>
              <a:buSzPct val="95000"/>
            </a:pPr>
            <a:endParaRPr lang="en-GB" sz="1400" dirty="0"/>
          </a:p>
        </p:txBody>
      </p:sp>
      <p:sp>
        <p:nvSpPr>
          <p:cNvPr id="3" name="Segnaposto testo 5">
            <a:extLst>
              <a:ext uri="{FF2B5EF4-FFF2-40B4-BE49-F238E27FC236}">
                <a16:creationId xmlns:a16="http://schemas.microsoft.com/office/drawing/2014/main" id="{50C630AF-3320-CC1C-C8C2-5919C4C18215}"/>
              </a:ext>
            </a:extLst>
          </p:cNvPr>
          <p:cNvSpPr txBox="1">
            <a:spLocks/>
          </p:cNvSpPr>
          <p:nvPr/>
        </p:nvSpPr>
        <p:spPr>
          <a:xfrm>
            <a:off x="1138335" y="1905000"/>
            <a:ext cx="10465077" cy="403817"/>
          </a:xfrm>
          <a:prstGeom prst="rect">
            <a:avLst/>
          </a:prstGeom>
        </p:spPr>
        <p:txBody>
          <a:bodyPr vert="horz" lIns="0" tIns="0" rIns="0" bIns="0" rtlCol="0" anchor="b">
            <a:noAutofit/>
          </a:bodyPr>
          <a:lstStyle>
            <a:defPPr>
              <a:defRPr lang="it-IT"/>
            </a:defPPr>
            <a:lvl1pPr marL="0" indent="0" algn="l" defTabSz="914400" rtl="0" eaLnBrk="1" latinLnBrk="0" hangingPunct="1">
              <a:lnSpc>
                <a:spcPct val="100000"/>
              </a:lnSpc>
              <a:spcBef>
                <a:spcPts val="0"/>
              </a:spcBef>
              <a:buFont typeface="Arial" panose="020B0604020202020204" pitchFamily="34" charset="0"/>
              <a:buNone/>
              <a:defRPr lang="it-IT" sz="1400" b="0" i="0" kern="1200" cap="all" spc="200" baseline="0">
                <a:solidFill>
                  <a:schemeClr val="tx1"/>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it-IT" sz="2000" b="0" i="0" kern="1200" baseline="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it-IT" sz="1800" b="0" i="0" kern="1200" baseline="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it-IT" sz="1600" b="0" i="0" kern="1200" baseline="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it-IT" sz="1400" b="0" i="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9pPr>
          </a:lstStyle>
          <a:p>
            <a:r>
              <a:rPr lang="en-US" sz="2000" b="1" spc="0" dirty="0"/>
              <a:t>Combined Aggregation methods</a:t>
            </a:r>
          </a:p>
        </p:txBody>
      </p:sp>
      <p:sp>
        <p:nvSpPr>
          <p:cNvPr id="9" name="Segnaposto testo 6">
            <a:extLst>
              <a:ext uri="{FF2B5EF4-FFF2-40B4-BE49-F238E27FC236}">
                <a16:creationId xmlns:a16="http://schemas.microsoft.com/office/drawing/2014/main" id="{43191696-8AF3-3A2D-4278-AA24CF4E3C54}"/>
              </a:ext>
            </a:extLst>
          </p:cNvPr>
          <p:cNvSpPr txBox="1">
            <a:spLocks/>
          </p:cNvSpPr>
          <p:nvPr/>
        </p:nvSpPr>
        <p:spPr>
          <a:xfrm>
            <a:off x="1204513" y="2409546"/>
            <a:ext cx="10465078" cy="3794405"/>
          </a:xfrm>
          <a:prstGeom prst="rect">
            <a:avLst/>
          </a:prstGeom>
        </p:spPr>
        <p:txBody>
          <a:bodyPr vert="horz" lIns="0" tIns="0" rIns="0" bIns="0" rtlCol="0" anchor="t">
            <a:noAutofit/>
          </a:bodyPr>
          <a:lstStyle>
            <a:defPPr>
              <a:defRPr lang="it-IT"/>
            </a:defPPr>
            <a:lvl1pPr marL="0" indent="0" algn="l" defTabSz="914400" rtl="0" eaLnBrk="1" latinLnBrk="0" hangingPunct="1">
              <a:lnSpc>
                <a:spcPts val="1580"/>
              </a:lnSpc>
              <a:spcBef>
                <a:spcPts val="0"/>
              </a:spcBef>
              <a:buFont typeface="Arial" panose="020B0604020202020204" pitchFamily="34" charset="0"/>
              <a:buNone/>
              <a:defRPr lang="it-IT" sz="1400" b="0" i="0" kern="12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it-IT" sz="2000" b="0" i="0" kern="1200" baseline="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it-IT" sz="1800" b="0" i="0" kern="1200" baseline="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it-IT" sz="1600" b="0" i="0" kern="1200" baseline="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it-IT" sz="1400" b="0" i="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9pPr>
          </a:lstStyle>
          <a:p>
            <a:pPr>
              <a:lnSpc>
                <a:spcPct val="100000"/>
              </a:lnSpc>
              <a:buSzPct val="95000"/>
            </a:pPr>
            <a:r>
              <a:rPr lang="en-GB" sz="1800" dirty="0"/>
              <a:t>They use the description measure per voxel per class and average those descriptions per voxel over the classes.</a:t>
            </a:r>
          </a:p>
          <a:p>
            <a:pPr>
              <a:lnSpc>
                <a:spcPct val="100000"/>
              </a:lnSpc>
              <a:buSzPct val="95000"/>
            </a:pPr>
            <a:endParaRPr lang="en-GB" sz="1800" dirty="0"/>
          </a:p>
          <a:p>
            <a:pPr>
              <a:lnSpc>
                <a:spcPct val="100000"/>
              </a:lnSpc>
              <a:buSzPct val="95000"/>
            </a:pPr>
            <a:r>
              <a:rPr lang="en-GB" sz="1800" dirty="0"/>
              <a:t>AVERAGED AGGREGATION METHOD:                                          where D is description measure (entropy or variance)</a:t>
            </a:r>
          </a:p>
          <a:p>
            <a:pPr>
              <a:lnSpc>
                <a:spcPct val="100000"/>
              </a:lnSpc>
              <a:buSzPct val="95000"/>
            </a:pPr>
            <a:endParaRPr lang="en-GB" sz="1800" dirty="0"/>
          </a:p>
          <a:p>
            <a:pPr>
              <a:lnSpc>
                <a:spcPct val="100000"/>
              </a:lnSpc>
              <a:buSzPct val="95000"/>
            </a:pPr>
            <a:endParaRPr lang="en-GB" sz="1800" dirty="0"/>
          </a:p>
          <a:p>
            <a:pPr>
              <a:lnSpc>
                <a:spcPct val="100000"/>
              </a:lnSpc>
              <a:buSzPct val="95000"/>
            </a:pPr>
            <a:r>
              <a:rPr lang="en-GB" sz="1800" dirty="0"/>
              <a:t>SIMILARITY AGGREGATION METHOD:                                                 where c1 and c2 are respectively the most and the 			                                                       second most probable classes of the voxel j and S is 						         a similarity measure (BC or KL)</a:t>
            </a:r>
          </a:p>
          <a:p>
            <a:pPr>
              <a:lnSpc>
                <a:spcPct val="100000"/>
              </a:lnSpc>
              <a:buSzPct val="95000"/>
            </a:pPr>
            <a:endParaRPr lang="en-GB" sz="1800" dirty="0"/>
          </a:p>
          <a:p>
            <a:pPr>
              <a:lnSpc>
                <a:spcPct val="100000"/>
              </a:lnSpc>
              <a:buSzPct val="95000"/>
            </a:pPr>
            <a:endParaRPr lang="en-GB" sz="1800" dirty="0"/>
          </a:p>
          <a:p>
            <a:pPr>
              <a:lnSpc>
                <a:spcPct val="100000"/>
              </a:lnSpc>
              <a:buSzPct val="95000"/>
            </a:pPr>
            <a:r>
              <a:rPr lang="en-GB" sz="1800" dirty="0"/>
              <a:t>MULTICLASS DESCRIPTION MEASURE:                                         where M is a multi-class measure (entropy or MI) </a:t>
            </a:r>
          </a:p>
        </p:txBody>
      </p:sp>
      <p:pic>
        <p:nvPicPr>
          <p:cNvPr id="12" name="Immagine 11">
            <a:extLst>
              <a:ext uri="{FF2B5EF4-FFF2-40B4-BE49-F238E27FC236}">
                <a16:creationId xmlns:a16="http://schemas.microsoft.com/office/drawing/2014/main" id="{FDE3D189-751D-BAFB-095B-DE261B7F12C0}"/>
              </a:ext>
            </a:extLst>
          </p:cNvPr>
          <p:cNvPicPr>
            <a:picLocks noChangeAspect="1"/>
          </p:cNvPicPr>
          <p:nvPr/>
        </p:nvPicPr>
        <p:blipFill>
          <a:blip r:embed="rId3"/>
          <a:stretch>
            <a:fillRect/>
          </a:stretch>
        </p:blipFill>
        <p:spPr>
          <a:xfrm>
            <a:off x="4374417" y="2650026"/>
            <a:ext cx="2062635" cy="778974"/>
          </a:xfrm>
          <a:prstGeom prst="rect">
            <a:avLst/>
          </a:prstGeom>
        </p:spPr>
      </p:pic>
      <p:pic>
        <p:nvPicPr>
          <p:cNvPr id="18" name="Immagine 17">
            <a:extLst>
              <a:ext uri="{FF2B5EF4-FFF2-40B4-BE49-F238E27FC236}">
                <a16:creationId xmlns:a16="http://schemas.microsoft.com/office/drawing/2014/main" id="{122AE5F8-0F48-1189-DBB9-530A20950945}"/>
              </a:ext>
            </a:extLst>
          </p:cNvPr>
          <p:cNvPicPr>
            <a:picLocks noChangeAspect="1"/>
          </p:cNvPicPr>
          <p:nvPr/>
        </p:nvPicPr>
        <p:blipFill>
          <a:blip r:embed="rId4"/>
          <a:stretch>
            <a:fillRect/>
          </a:stretch>
        </p:blipFill>
        <p:spPr>
          <a:xfrm>
            <a:off x="4525063" y="3613587"/>
            <a:ext cx="2376960" cy="580421"/>
          </a:xfrm>
          <a:prstGeom prst="rect">
            <a:avLst/>
          </a:prstGeom>
        </p:spPr>
      </p:pic>
      <p:pic>
        <p:nvPicPr>
          <p:cNvPr id="21" name="Immagine 20">
            <a:extLst>
              <a:ext uri="{FF2B5EF4-FFF2-40B4-BE49-F238E27FC236}">
                <a16:creationId xmlns:a16="http://schemas.microsoft.com/office/drawing/2014/main" id="{ADB078A4-E870-B27A-A4B2-95F4DC136EE0}"/>
              </a:ext>
            </a:extLst>
          </p:cNvPr>
          <p:cNvPicPr>
            <a:picLocks noChangeAspect="1"/>
          </p:cNvPicPr>
          <p:nvPr/>
        </p:nvPicPr>
        <p:blipFill>
          <a:blip r:embed="rId5"/>
          <a:stretch>
            <a:fillRect/>
          </a:stretch>
        </p:blipFill>
        <p:spPr>
          <a:xfrm>
            <a:off x="4525063" y="4919524"/>
            <a:ext cx="2066865" cy="580421"/>
          </a:xfrm>
          <a:prstGeom prst="rect">
            <a:avLst/>
          </a:prstGeom>
        </p:spPr>
      </p:pic>
    </p:spTree>
    <p:extLst>
      <p:ext uri="{BB962C8B-B14F-4D97-AF65-F5344CB8AC3E}">
        <p14:creationId xmlns:p14="http://schemas.microsoft.com/office/powerpoint/2010/main" val="157682617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ttangolo 18">
            <a:extLst>
              <a:ext uri="{FF2B5EF4-FFF2-40B4-BE49-F238E27FC236}">
                <a16:creationId xmlns:a16="http://schemas.microsoft.com/office/drawing/2014/main" id="{C2A42D7A-456D-B130-10D7-636ED349C8E8}"/>
              </a:ext>
            </a:extLst>
          </p:cNvPr>
          <p:cNvSpPr/>
          <p:nvPr/>
        </p:nvSpPr>
        <p:spPr>
          <a:xfrm>
            <a:off x="1138334" y="3380597"/>
            <a:ext cx="10465078" cy="289249"/>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it-IT" sz="3200"/>
          </a:p>
        </p:txBody>
      </p:sp>
      <p:sp>
        <p:nvSpPr>
          <p:cNvPr id="5" name="Segnaposto piè di pagina 4">
            <a:extLst>
              <a:ext uri="{FF2B5EF4-FFF2-40B4-BE49-F238E27FC236}">
                <a16:creationId xmlns:a16="http://schemas.microsoft.com/office/drawing/2014/main" id="{F0D8A8D9-0655-E1FF-7DED-F2EC492D6EE1}"/>
              </a:ext>
            </a:extLst>
          </p:cNvPr>
          <p:cNvSpPr>
            <a:spLocks noGrp="1"/>
          </p:cNvSpPr>
          <p:nvPr>
            <p:ph type="ftr" sz="quarter" idx="11"/>
          </p:nvPr>
        </p:nvSpPr>
        <p:spPr/>
        <p:txBody>
          <a:bodyPr rtlCol="0"/>
          <a:lstStyle>
            <a:defPPr>
              <a:defRPr lang="it-IT"/>
            </a:defPPr>
          </a:lstStyle>
          <a:p>
            <a:pPr rtl="0"/>
            <a:r>
              <a:rPr lang="it-IT" dirty="0"/>
              <a:t>Explainability in deep learning</a:t>
            </a:r>
          </a:p>
        </p:txBody>
      </p:sp>
      <p:sp>
        <p:nvSpPr>
          <p:cNvPr id="6" name="Segnaposto testo 5">
            <a:extLst>
              <a:ext uri="{FF2B5EF4-FFF2-40B4-BE49-F238E27FC236}">
                <a16:creationId xmlns:a16="http://schemas.microsoft.com/office/drawing/2014/main" id="{8A56D8AC-E390-DBD3-E5E6-5C36EE1E422A}"/>
              </a:ext>
            </a:extLst>
          </p:cNvPr>
          <p:cNvSpPr>
            <a:spLocks noGrp="1"/>
          </p:cNvSpPr>
          <p:nvPr>
            <p:ph type="body" sz="quarter" idx="16"/>
          </p:nvPr>
        </p:nvSpPr>
        <p:spPr>
          <a:xfrm>
            <a:off x="1138335" y="377107"/>
            <a:ext cx="10465077" cy="403817"/>
          </a:xfrm>
        </p:spPr>
        <p:txBody>
          <a:bodyPr rtlCol="0"/>
          <a:lstStyle>
            <a:defPPr>
              <a:defRPr lang="it-IT"/>
            </a:defPPr>
          </a:lstStyle>
          <a:p>
            <a:pPr rtl="0"/>
            <a:r>
              <a:rPr lang="it-IT" sz="2000" b="1" spc="0" dirty="0"/>
              <a:t>Class-</a:t>
            </a:r>
            <a:r>
              <a:rPr lang="it-IT" sz="2000" b="1" spc="0" dirty="0" err="1"/>
              <a:t>specific</a:t>
            </a:r>
            <a:r>
              <a:rPr lang="it-IT" sz="2000" b="1" spc="0" dirty="0"/>
              <a:t> </a:t>
            </a:r>
            <a:r>
              <a:rPr lang="it-IT" sz="2000" b="1" spc="0" dirty="0" err="1"/>
              <a:t>Aggregation</a:t>
            </a:r>
            <a:r>
              <a:rPr lang="it-IT" sz="2000" b="1" spc="0" dirty="0"/>
              <a:t> </a:t>
            </a:r>
            <a:r>
              <a:rPr lang="it-IT" sz="2000" b="1" spc="0" dirty="0" err="1"/>
              <a:t>methods</a:t>
            </a:r>
            <a:endParaRPr lang="it-IT" sz="2000" b="1" spc="0" dirty="0"/>
          </a:p>
        </p:txBody>
      </p:sp>
      <p:cxnSp>
        <p:nvCxnSpPr>
          <p:cNvPr id="17" name="Connettore diritto 16">
            <a:extLst>
              <a:ext uri="{FF2B5EF4-FFF2-40B4-BE49-F238E27FC236}">
                <a16:creationId xmlns:a16="http://schemas.microsoft.com/office/drawing/2014/main" id="{8488A0F8-E720-D31B-750D-634FA849B5A9}"/>
              </a:ext>
              <a:ext uri="{C183D7F6-B498-43B3-948B-1728B52AA6E4}">
                <adec:decorative xmlns:adec="http://schemas.microsoft.com/office/drawing/2017/decorative" val="1"/>
              </a:ext>
            </a:extLst>
          </p:cNvPr>
          <p:cNvCxnSpPr>
            <a:cxnSpLocks/>
          </p:cNvCxnSpPr>
          <p:nvPr/>
        </p:nvCxnSpPr>
        <p:spPr>
          <a:xfrm>
            <a:off x="649224" y="5172458"/>
            <a:ext cx="0" cy="618742"/>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Segnaposto numero diapositiva 3">
            <a:extLst>
              <a:ext uri="{FF2B5EF4-FFF2-40B4-BE49-F238E27FC236}">
                <a16:creationId xmlns:a16="http://schemas.microsoft.com/office/drawing/2014/main" id="{B63EE887-A172-F01E-98D1-8781769CBEDE}"/>
              </a:ext>
            </a:extLst>
          </p:cNvPr>
          <p:cNvSpPr>
            <a:spLocks noGrp="1"/>
          </p:cNvSpPr>
          <p:nvPr>
            <p:ph type="sldNum" sz="quarter" idx="10"/>
          </p:nvPr>
        </p:nvSpPr>
        <p:spPr/>
        <p:txBody>
          <a:bodyPr rtlCol="0"/>
          <a:lstStyle>
            <a:defPPr>
              <a:defRPr lang="it-IT"/>
            </a:defPPr>
          </a:lstStyle>
          <a:p>
            <a:pPr rtl="0"/>
            <a:fld id="{75DF2D63-3FF5-D547-96B9-BE9CCD1ABA58}" type="slidenum">
              <a:rPr lang="it-IT" smtClean="0"/>
              <a:pPr rtl="0"/>
              <a:t>28</a:t>
            </a:fld>
            <a:endParaRPr lang="it-IT"/>
          </a:p>
        </p:txBody>
      </p:sp>
      <p:sp>
        <p:nvSpPr>
          <p:cNvPr id="2" name="CasellaDiTesto 1">
            <a:extLst>
              <a:ext uri="{FF2B5EF4-FFF2-40B4-BE49-F238E27FC236}">
                <a16:creationId xmlns:a16="http://schemas.microsoft.com/office/drawing/2014/main" id="{B54A797E-9C2F-1651-674E-B2029ACB41C1}"/>
              </a:ext>
            </a:extLst>
          </p:cNvPr>
          <p:cNvSpPr txBox="1"/>
          <p:nvPr/>
        </p:nvSpPr>
        <p:spPr>
          <a:xfrm>
            <a:off x="4267200" y="6567129"/>
            <a:ext cx="7924801" cy="523220"/>
          </a:xfrm>
          <a:prstGeom prst="rect">
            <a:avLst/>
          </a:prstGeom>
          <a:noFill/>
        </p:spPr>
        <p:txBody>
          <a:bodyPr wrap="square">
            <a:spAutoFit/>
          </a:bodyPr>
          <a:lstStyle/>
          <a:p>
            <a:pPr rtl="0">
              <a:lnSpc>
                <a:spcPct val="100000"/>
              </a:lnSpc>
              <a:spcBef>
                <a:spcPts val="0"/>
              </a:spcBef>
              <a:spcAft>
                <a:spcPts val="0"/>
              </a:spcAft>
              <a:buSzPct val="95000"/>
            </a:pPr>
            <a:r>
              <a:rPr lang="en-GB" sz="1400" i="1" dirty="0"/>
              <a:t>A Quantitative Comparison of Epistemic Uncertainty Maps Applied to Multi-Class Segmentation </a:t>
            </a:r>
            <a:r>
              <a:rPr lang="en-GB" sz="1400" dirty="0"/>
              <a:t>– </a:t>
            </a:r>
            <a:r>
              <a:rPr lang="en-GB" sz="1400" dirty="0" err="1"/>
              <a:t>Camarasa</a:t>
            </a:r>
            <a:r>
              <a:rPr lang="en-GB" sz="1400" dirty="0"/>
              <a:t> et al. 2021</a:t>
            </a:r>
          </a:p>
          <a:p>
            <a:pPr rtl="0">
              <a:lnSpc>
                <a:spcPct val="100000"/>
              </a:lnSpc>
              <a:spcBef>
                <a:spcPts val="0"/>
              </a:spcBef>
              <a:spcAft>
                <a:spcPts val="0"/>
              </a:spcAft>
              <a:buSzPct val="95000"/>
            </a:pPr>
            <a:endParaRPr lang="en-GB" sz="1400" dirty="0"/>
          </a:p>
        </p:txBody>
      </p:sp>
      <p:sp>
        <p:nvSpPr>
          <p:cNvPr id="9" name="Segnaposto testo 6">
            <a:extLst>
              <a:ext uri="{FF2B5EF4-FFF2-40B4-BE49-F238E27FC236}">
                <a16:creationId xmlns:a16="http://schemas.microsoft.com/office/drawing/2014/main" id="{43191696-8AF3-3A2D-4278-AA24CF4E3C54}"/>
              </a:ext>
            </a:extLst>
          </p:cNvPr>
          <p:cNvSpPr txBox="1">
            <a:spLocks/>
          </p:cNvSpPr>
          <p:nvPr/>
        </p:nvSpPr>
        <p:spPr>
          <a:xfrm>
            <a:off x="1138334" y="916026"/>
            <a:ext cx="10465078" cy="3794405"/>
          </a:xfrm>
          <a:prstGeom prst="rect">
            <a:avLst/>
          </a:prstGeom>
        </p:spPr>
        <p:txBody>
          <a:bodyPr vert="horz" lIns="0" tIns="0" rIns="0" bIns="0" rtlCol="0" anchor="t">
            <a:noAutofit/>
          </a:bodyPr>
          <a:lstStyle>
            <a:defPPr>
              <a:defRPr lang="it-IT"/>
            </a:defPPr>
            <a:lvl1pPr marL="0" indent="0" algn="l" defTabSz="914400" rtl="0" eaLnBrk="1" latinLnBrk="0" hangingPunct="1">
              <a:lnSpc>
                <a:spcPts val="1580"/>
              </a:lnSpc>
              <a:spcBef>
                <a:spcPts val="0"/>
              </a:spcBef>
              <a:buFont typeface="Arial" panose="020B0604020202020204" pitchFamily="34" charset="0"/>
              <a:buNone/>
              <a:defRPr lang="it-IT" sz="1400" b="0" i="0" kern="12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it-IT" sz="2000" b="0" i="0" kern="1200" baseline="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it-IT" sz="1800" b="0" i="0" kern="1200" baseline="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it-IT" sz="1600" b="0" i="0" kern="1200" baseline="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it-IT" sz="1400" b="0" i="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9pPr>
          </a:lstStyle>
          <a:p>
            <a:pPr>
              <a:lnSpc>
                <a:spcPct val="100000"/>
              </a:lnSpc>
              <a:buSzPct val="95000"/>
            </a:pPr>
            <a:r>
              <a:rPr lang="en-GB" sz="1800" dirty="0"/>
              <a:t>The most direct aggregation method to obtain an uncertainty map per class is to compute a description measure (either distribution variance or distribution entropy) per voxel per class.</a:t>
            </a:r>
          </a:p>
          <a:p>
            <a:pPr>
              <a:lnSpc>
                <a:spcPct val="100000"/>
              </a:lnSpc>
              <a:buSzPct val="95000"/>
            </a:pPr>
            <a:endParaRPr lang="en-GB" sz="1800" dirty="0"/>
          </a:p>
          <a:p>
            <a:pPr>
              <a:lnSpc>
                <a:spcPct val="100000"/>
              </a:lnSpc>
              <a:buSzPct val="95000"/>
            </a:pPr>
            <a:r>
              <a:rPr lang="en-GB" sz="1800" dirty="0"/>
              <a:t>This approach is the DESCRIPTION AGGREGATION METHOD:                                         </a:t>
            </a:r>
          </a:p>
          <a:p>
            <a:pPr>
              <a:lnSpc>
                <a:spcPct val="100000"/>
              </a:lnSpc>
              <a:buSzPct val="95000"/>
            </a:pPr>
            <a:endParaRPr lang="en-GB" sz="1800" dirty="0"/>
          </a:p>
          <a:p>
            <a:pPr>
              <a:lnSpc>
                <a:spcPct val="100000"/>
              </a:lnSpc>
              <a:buSzPct val="95000"/>
            </a:pPr>
            <a:r>
              <a:rPr lang="en-GB" sz="1800" dirty="0"/>
              <a:t>Another approach is the ONE VERSUS ALL AGGREGATION METHOD:</a:t>
            </a:r>
          </a:p>
          <a:p>
            <a:pPr>
              <a:lnSpc>
                <a:spcPct val="100000"/>
              </a:lnSpc>
              <a:buSzPct val="95000"/>
            </a:pPr>
            <a:endParaRPr lang="en-GB" sz="1800" dirty="0"/>
          </a:p>
          <a:p>
            <a:pPr>
              <a:lnSpc>
                <a:spcPct val="100000"/>
              </a:lnSpc>
              <a:buSzPct val="95000"/>
            </a:pPr>
            <a:r>
              <a:rPr lang="en-GB" sz="1800" dirty="0"/>
              <a:t>That consists in the application of a multi-class measure to the distribution of the class under study and the sum of the distributions of the other classes.  </a:t>
            </a:r>
          </a:p>
        </p:txBody>
      </p:sp>
      <p:pic>
        <p:nvPicPr>
          <p:cNvPr id="13" name="Immagine 12">
            <a:extLst>
              <a:ext uri="{FF2B5EF4-FFF2-40B4-BE49-F238E27FC236}">
                <a16:creationId xmlns:a16="http://schemas.microsoft.com/office/drawing/2014/main" id="{D10B32A3-6803-2D4F-31B5-0A068F7B20E5}"/>
              </a:ext>
            </a:extLst>
          </p:cNvPr>
          <p:cNvPicPr>
            <a:picLocks noChangeAspect="1"/>
          </p:cNvPicPr>
          <p:nvPr/>
        </p:nvPicPr>
        <p:blipFill>
          <a:blip r:embed="rId3"/>
          <a:stretch>
            <a:fillRect/>
          </a:stretch>
        </p:blipFill>
        <p:spPr>
          <a:xfrm>
            <a:off x="6370873" y="1607280"/>
            <a:ext cx="2178366" cy="541032"/>
          </a:xfrm>
          <a:prstGeom prst="rect">
            <a:avLst/>
          </a:prstGeom>
        </p:spPr>
      </p:pic>
      <p:pic>
        <p:nvPicPr>
          <p:cNvPr id="15" name="Immagine 14">
            <a:extLst>
              <a:ext uri="{FF2B5EF4-FFF2-40B4-BE49-F238E27FC236}">
                <a16:creationId xmlns:a16="http://schemas.microsoft.com/office/drawing/2014/main" id="{608574AC-BD24-9C5D-A41A-F2497E57F57F}"/>
              </a:ext>
            </a:extLst>
          </p:cNvPr>
          <p:cNvPicPr>
            <a:picLocks noChangeAspect="1"/>
          </p:cNvPicPr>
          <p:nvPr/>
        </p:nvPicPr>
        <p:blipFill>
          <a:blip r:embed="rId4"/>
          <a:stretch>
            <a:fillRect/>
          </a:stretch>
        </p:blipFill>
        <p:spPr>
          <a:xfrm>
            <a:off x="6918890" y="2145629"/>
            <a:ext cx="2867474" cy="541032"/>
          </a:xfrm>
          <a:prstGeom prst="rect">
            <a:avLst/>
          </a:prstGeom>
        </p:spPr>
      </p:pic>
    </p:spTree>
    <p:extLst>
      <p:ext uri="{BB962C8B-B14F-4D97-AF65-F5344CB8AC3E}">
        <p14:creationId xmlns:p14="http://schemas.microsoft.com/office/powerpoint/2010/main" val="148899226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ttangolo 18">
            <a:extLst>
              <a:ext uri="{FF2B5EF4-FFF2-40B4-BE49-F238E27FC236}">
                <a16:creationId xmlns:a16="http://schemas.microsoft.com/office/drawing/2014/main" id="{C2A42D7A-456D-B130-10D7-636ED349C8E8}"/>
              </a:ext>
            </a:extLst>
          </p:cNvPr>
          <p:cNvSpPr/>
          <p:nvPr/>
        </p:nvSpPr>
        <p:spPr>
          <a:xfrm>
            <a:off x="1138334" y="3380597"/>
            <a:ext cx="10465078" cy="289249"/>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it-IT" sz="3200"/>
          </a:p>
        </p:txBody>
      </p:sp>
      <p:sp>
        <p:nvSpPr>
          <p:cNvPr id="5" name="Segnaposto piè di pagina 4">
            <a:extLst>
              <a:ext uri="{FF2B5EF4-FFF2-40B4-BE49-F238E27FC236}">
                <a16:creationId xmlns:a16="http://schemas.microsoft.com/office/drawing/2014/main" id="{F0D8A8D9-0655-E1FF-7DED-F2EC492D6EE1}"/>
              </a:ext>
            </a:extLst>
          </p:cNvPr>
          <p:cNvSpPr>
            <a:spLocks noGrp="1"/>
          </p:cNvSpPr>
          <p:nvPr>
            <p:ph type="ftr" sz="quarter" idx="11"/>
          </p:nvPr>
        </p:nvSpPr>
        <p:spPr/>
        <p:txBody>
          <a:bodyPr rtlCol="0"/>
          <a:lstStyle>
            <a:defPPr>
              <a:defRPr lang="it-IT"/>
            </a:defPPr>
          </a:lstStyle>
          <a:p>
            <a:pPr rtl="0"/>
            <a:r>
              <a:rPr lang="it-IT" dirty="0"/>
              <a:t>Explainability in deep learning</a:t>
            </a:r>
          </a:p>
        </p:txBody>
      </p:sp>
      <p:sp>
        <p:nvSpPr>
          <p:cNvPr id="6" name="Segnaposto testo 5">
            <a:extLst>
              <a:ext uri="{FF2B5EF4-FFF2-40B4-BE49-F238E27FC236}">
                <a16:creationId xmlns:a16="http://schemas.microsoft.com/office/drawing/2014/main" id="{8A56D8AC-E390-DBD3-E5E6-5C36EE1E422A}"/>
              </a:ext>
            </a:extLst>
          </p:cNvPr>
          <p:cNvSpPr>
            <a:spLocks noGrp="1"/>
          </p:cNvSpPr>
          <p:nvPr>
            <p:ph type="body" sz="quarter" idx="16"/>
          </p:nvPr>
        </p:nvSpPr>
        <p:spPr>
          <a:xfrm>
            <a:off x="1138335" y="377107"/>
            <a:ext cx="10465077" cy="403817"/>
          </a:xfrm>
        </p:spPr>
        <p:txBody>
          <a:bodyPr rtlCol="0"/>
          <a:lstStyle>
            <a:defPPr>
              <a:defRPr lang="it-IT"/>
            </a:defPPr>
          </a:lstStyle>
          <a:p>
            <a:pPr rtl="0"/>
            <a:r>
              <a:rPr lang="it-IT" sz="2000" b="1" spc="0" dirty="0" err="1"/>
              <a:t>Combined</a:t>
            </a:r>
            <a:r>
              <a:rPr lang="it-IT" sz="2000" b="1" spc="0" dirty="0"/>
              <a:t> </a:t>
            </a:r>
            <a:r>
              <a:rPr lang="it-IT" sz="2000" b="1" spc="0" dirty="0" err="1"/>
              <a:t>evaluation</a:t>
            </a:r>
            <a:endParaRPr lang="it-IT" sz="2000" b="1" spc="0" dirty="0"/>
          </a:p>
        </p:txBody>
      </p:sp>
      <p:cxnSp>
        <p:nvCxnSpPr>
          <p:cNvPr id="17" name="Connettore diritto 16">
            <a:extLst>
              <a:ext uri="{FF2B5EF4-FFF2-40B4-BE49-F238E27FC236}">
                <a16:creationId xmlns:a16="http://schemas.microsoft.com/office/drawing/2014/main" id="{8488A0F8-E720-D31B-750D-634FA849B5A9}"/>
              </a:ext>
              <a:ext uri="{C183D7F6-B498-43B3-948B-1728B52AA6E4}">
                <adec:decorative xmlns:adec="http://schemas.microsoft.com/office/drawing/2017/decorative" val="1"/>
              </a:ext>
            </a:extLst>
          </p:cNvPr>
          <p:cNvCxnSpPr>
            <a:cxnSpLocks/>
          </p:cNvCxnSpPr>
          <p:nvPr/>
        </p:nvCxnSpPr>
        <p:spPr>
          <a:xfrm>
            <a:off x="649224" y="5172458"/>
            <a:ext cx="0" cy="618742"/>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Segnaposto numero diapositiva 3">
            <a:extLst>
              <a:ext uri="{FF2B5EF4-FFF2-40B4-BE49-F238E27FC236}">
                <a16:creationId xmlns:a16="http://schemas.microsoft.com/office/drawing/2014/main" id="{B63EE887-A172-F01E-98D1-8781769CBEDE}"/>
              </a:ext>
            </a:extLst>
          </p:cNvPr>
          <p:cNvSpPr>
            <a:spLocks noGrp="1"/>
          </p:cNvSpPr>
          <p:nvPr>
            <p:ph type="sldNum" sz="quarter" idx="10"/>
          </p:nvPr>
        </p:nvSpPr>
        <p:spPr/>
        <p:txBody>
          <a:bodyPr rtlCol="0"/>
          <a:lstStyle>
            <a:defPPr>
              <a:defRPr lang="it-IT"/>
            </a:defPPr>
          </a:lstStyle>
          <a:p>
            <a:pPr rtl="0"/>
            <a:fld id="{75DF2D63-3FF5-D547-96B9-BE9CCD1ABA58}" type="slidenum">
              <a:rPr lang="it-IT" smtClean="0"/>
              <a:pPr rtl="0"/>
              <a:t>29</a:t>
            </a:fld>
            <a:endParaRPr lang="it-IT"/>
          </a:p>
        </p:txBody>
      </p:sp>
      <p:sp>
        <p:nvSpPr>
          <p:cNvPr id="2" name="CasellaDiTesto 1">
            <a:extLst>
              <a:ext uri="{FF2B5EF4-FFF2-40B4-BE49-F238E27FC236}">
                <a16:creationId xmlns:a16="http://schemas.microsoft.com/office/drawing/2014/main" id="{B54A797E-9C2F-1651-674E-B2029ACB41C1}"/>
              </a:ext>
            </a:extLst>
          </p:cNvPr>
          <p:cNvSpPr txBox="1"/>
          <p:nvPr/>
        </p:nvSpPr>
        <p:spPr>
          <a:xfrm>
            <a:off x="4267200" y="6567129"/>
            <a:ext cx="7924801" cy="523220"/>
          </a:xfrm>
          <a:prstGeom prst="rect">
            <a:avLst/>
          </a:prstGeom>
          <a:noFill/>
        </p:spPr>
        <p:txBody>
          <a:bodyPr wrap="square">
            <a:spAutoFit/>
          </a:bodyPr>
          <a:lstStyle/>
          <a:p>
            <a:pPr rtl="0">
              <a:lnSpc>
                <a:spcPct val="100000"/>
              </a:lnSpc>
              <a:spcBef>
                <a:spcPts val="0"/>
              </a:spcBef>
              <a:spcAft>
                <a:spcPts val="0"/>
              </a:spcAft>
              <a:buSzPct val="95000"/>
            </a:pPr>
            <a:r>
              <a:rPr lang="en-GB" sz="1400" i="1" dirty="0"/>
              <a:t>A Quantitative Comparison of Epistemic Uncertainty Maps Applied to Multi-Class Segmentation </a:t>
            </a:r>
            <a:r>
              <a:rPr lang="en-GB" sz="1400" dirty="0"/>
              <a:t>– </a:t>
            </a:r>
            <a:r>
              <a:rPr lang="en-GB" sz="1400" dirty="0" err="1"/>
              <a:t>Camarasa</a:t>
            </a:r>
            <a:r>
              <a:rPr lang="en-GB" sz="1400" dirty="0"/>
              <a:t> et al. 2021</a:t>
            </a:r>
          </a:p>
          <a:p>
            <a:pPr rtl="0">
              <a:lnSpc>
                <a:spcPct val="100000"/>
              </a:lnSpc>
              <a:spcBef>
                <a:spcPts val="0"/>
              </a:spcBef>
              <a:spcAft>
                <a:spcPts val="0"/>
              </a:spcAft>
              <a:buSzPct val="95000"/>
            </a:pPr>
            <a:endParaRPr lang="en-GB" sz="1400" dirty="0"/>
          </a:p>
        </p:txBody>
      </p:sp>
      <p:sp>
        <p:nvSpPr>
          <p:cNvPr id="9" name="Segnaposto testo 6">
            <a:extLst>
              <a:ext uri="{FF2B5EF4-FFF2-40B4-BE49-F238E27FC236}">
                <a16:creationId xmlns:a16="http://schemas.microsoft.com/office/drawing/2014/main" id="{43191696-8AF3-3A2D-4278-AA24CF4E3C54}"/>
              </a:ext>
            </a:extLst>
          </p:cNvPr>
          <p:cNvSpPr txBox="1">
            <a:spLocks/>
          </p:cNvSpPr>
          <p:nvPr/>
        </p:nvSpPr>
        <p:spPr>
          <a:xfrm>
            <a:off x="1138334" y="916025"/>
            <a:ext cx="10465078" cy="5103775"/>
          </a:xfrm>
          <a:prstGeom prst="rect">
            <a:avLst/>
          </a:prstGeom>
        </p:spPr>
        <p:txBody>
          <a:bodyPr vert="horz" lIns="0" tIns="0" rIns="0" bIns="0" rtlCol="0" anchor="t">
            <a:noAutofit/>
          </a:bodyPr>
          <a:lstStyle>
            <a:defPPr>
              <a:defRPr lang="it-IT"/>
            </a:defPPr>
            <a:lvl1pPr marL="0" indent="0" algn="l" defTabSz="914400" rtl="0" eaLnBrk="1" latinLnBrk="0" hangingPunct="1">
              <a:lnSpc>
                <a:spcPts val="1580"/>
              </a:lnSpc>
              <a:spcBef>
                <a:spcPts val="0"/>
              </a:spcBef>
              <a:buFont typeface="Arial" panose="020B0604020202020204" pitchFamily="34" charset="0"/>
              <a:buNone/>
              <a:defRPr lang="it-IT" sz="1400" b="0" i="0" kern="12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it-IT" sz="2000" b="0" i="0" kern="1200" baseline="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it-IT" sz="1800" b="0" i="0" kern="1200" baseline="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it-IT" sz="1600" b="0" i="0" kern="1200" baseline="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it-IT" sz="1400" b="0" i="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9pPr>
          </a:lstStyle>
          <a:p>
            <a:pPr>
              <a:lnSpc>
                <a:spcPct val="100000"/>
              </a:lnSpc>
              <a:buSzPct val="95000"/>
            </a:pPr>
            <a:r>
              <a:rPr lang="en-GB" sz="1800" dirty="0"/>
              <a:t>Considering uncertainty as a score that predicts misclassification leads to a redefinition of the notions of true and false positives and negatives in an uncertainty context. A voxel is considered misclassified when its predicted class and its ground truth class mismatch. </a:t>
            </a:r>
          </a:p>
          <a:p>
            <a:pPr>
              <a:lnSpc>
                <a:spcPct val="100000"/>
              </a:lnSpc>
              <a:buSzPct val="95000"/>
            </a:pPr>
            <a:r>
              <a:rPr lang="en-GB" sz="1800" dirty="0"/>
              <a:t>Once an uncertainty map is </a:t>
            </a:r>
            <a:r>
              <a:rPr lang="en-GB" sz="1800" dirty="0" err="1"/>
              <a:t>thresholded</a:t>
            </a:r>
            <a:r>
              <a:rPr lang="en-GB" sz="1800" dirty="0"/>
              <a:t> at a value </a:t>
            </a:r>
            <a:r>
              <a:rPr lang="en-GB" sz="1800" dirty="0" err="1"/>
              <a:t>τ</a:t>
            </a:r>
            <a:r>
              <a:rPr lang="en-GB" sz="1800" baseline="-25000" dirty="0" err="1"/>
              <a:t>u</a:t>
            </a:r>
            <a:r>
              <a:rPr lang="en-GB" sz="1800" dirty="0"/>
              <a:t>, one can define four types of: </a:t>
            </a:r>
          </a:p>
          <a:p>
            <a:pPr marL="285750" indent="-285750">
              <a:lnSpc>
                <a:spcPct val="100000"/>
              </a:lnSpc>
              <a:buSzPct val="95000"/>
              <a:buFont typeface="Arial" panose="020B0604020202020204" pitchFamily="34" charset="0"/>
              <a:buChar char="•"/>
            </a:pPr>
            <a:r>
              <a:rPr lang="en-GB" sz="1800" dirty="0"/>
              <a:t>misclassified and uncertain (UTP(</a:t>
            </a:r>
            <a:r>
              <a:rPr lang="en-GB" sz="1800" dirty="0" err="1"/>
              <a:t>τu</a:t>
            </a:r>
            <a:r>
              <a:rPr lang="en-GB" sz="1800" dirty="0"/>
              <a:t>) in a sense that the uncertainty of the voxel accurately predicts its misclassification)</a:t>
            </a:r>
          </a:p>
          <a:p>
            <a:pPr marL="285750" indent="-285750">
              <a:lnSpc>
                <a:spcPct val="100000"/>
              </a:lnSpc>
              <a:buSzPct val="95000"/>
              <a:buFont typeface="Arial" panose="020B0604020202020204" pitchFamily="34" charset="0"/>
              <a:buChar char="•"/>
            </a:pPr>
            <a:r>
              <a:rPr lang="en-GB" sz="1800" dirty="0"/>
              <a:t>misclassified and certain (UFN(</a:t>
            </a:r>
            <a:r>
              <a:rPr lang="en-GB" sz="1800" dirty="0" err="1"/>
              <a:t>τu</a:t>
            </a:r>
            <a:r>
              <a:rPr lang="en-GB" sz="1800" dirty="0"/>
              <a:t>))</a:t>
            </a:r>
          </a:p>
          <a:p>
            <a:pPr marL="285750" indent="-285750">
              <a:lnSpc>
                <a:spcPct val="100000"/>
              </a:lnSpc>
              <a:buSzPct val="95000"/>
              <a:buFont typeface="Arial" panose="020B0604020202020204" pitchFamily="34" charset="0"/>
              <a:buChar char="•"/>
            </a:pPr>
            <a:r>
              <a:rPr lang="en-GB" sz="1800" dirty="0"/>
              <a:t>correctly classified and uncertain (UFP(</a:t>
            </a:r>
            <a:r>
              <a:rPr lang="en-GB" sz="1800" dirty="0" err="1"/>
              <a:t>τu</a:t>
            </a:r>
            <a:r>
              <a:rPr lang="en-GB" sz="1800" dirty="0"/>
              <a:t>))</a:t>
            </a:r>
          </a:p>
          <a:p>
            <a:pPr marL="285750" indent="-285750">
              <a:lnSpc>
                <a:spcPct val="100000"/>
              </a:lnSpc>
              <a:buSzPct val="95000"/>
              <a:buFont typeface="Arial" panose="020B0604020202020204" pitchFamily="34" charset="0"/>
              <a:buChar char="•"/>
            </a:pPr>
            <a:r>
              <a:rPr lang="en-GB" sz="1800" dirty="0"/>
              <a:t>correctly classified and certain (UTN(</a:t>
            </a:r>
            <a:r>
              <a:rPr lang="en-GB" sz="1800" dirty="0" err="1"/>
              <a:t>τu</a:t>
            </a:r>
            <a:r>
              <a:rPr lang="en-GB" sz="1800" dirty="0"/>
              <a:t>))</a:t>
            </a:r>
          </a:p>
          <a:p>
            <a:pPr marL="285750" indent="-285750">
              <a:lnSpc>
                <a:spcPct val="100000"/>
              </a:lnSpc>
              <a:buSzPct val="95000"/>
              <a:buFont typeface="Arial" panose="020B0604020202020204" pitchFamily="34" charset="0"/>
              <a:buChar char="•"/>
            </a:pPr>
            <a:endParaRPr lang="en-GB" sz="1800" dirty="0"/>
          </a:p>
          <a:p>
            <a:pPr>
              <a:lnSpc>
                <a:spcPct val="100000"/>
              </a:lnSpc>
              <a:buSzPct val="95000"/>
            </a:pPr>
            <a:r>
              <a:rPr lang="en-GB" sz="1800" dirty="0"/>
              <a:t>For a given value of the uncertainty threshold </a:t>
            </a:r>
            <a:r>
              <a:rPr lang="en-GB" sz="1800" dirty="0" err="1"/>
              <a:t>τ</a:t>
            </a:r>
            <a:r>
              <a:rPr lang="en-GB" sz="1800" baseline="-25000" dirty="0" err="1"/>
              <a:t>u</a:t>
            </a:r>
            <a:r>
              <a:rPr lang="en-GB" sz="1800" dirty="0"/>
              <a:t>, it is possible to compute the precision and the recall of uncertainty as a misclassification predictor following: </a:t>
            </a:r>
          </a:p>
          <a:p>
            <a:pPr>
              <a:lnSpc>
                <a:spcPct val="100000"/>
              </a:lnSpc>
              <a:buSzPct val="95000"/>
            </a:pPr>
            <a:endParaRPr lang="en-GB" sz="1800" dirty="0"/>
          </a:p>
          <a:p>
            <a:pPr>
              <a:lnSpc>
                <a:spcPct val="100000"/>
              </a:lnSpc>
              <a:buSzPct val="95000"/>
            </a:pPr>
            <a:endParaRPr lang="en-GB" sz="1800" dirty="0"/>
          </a:p>
          <a:p>
            <a:pPr>
              <a:lnSpc>
                <a:spcPct val="100000"/>
              </a:lnSpc>
              <a:buSzPct val="95000"/>
            </a:pPr>
            <a:endParaRPr lang="en-GB" sz="1800" dirty="0"/>
          </a:p>
          <a:p>
            <a:pPr>
              <a:lnSpc>
                <a:spcPct val="100000"/>
              </a:lnSpc>
              <a:buSzPct val="95000"/>
            </a:pPr>
            <a:endParaRPr lang="en-GB" sz="1800" dirty="0"/>
          </a:p>
          <a:p>
            <a:pPr>
              <a:lnSpc>
                <a:spcPct val="100000"/>
              </a:lnSpc>
              <a:buSzPct val="95000"/>
            </a:pPr>
            <a:r>
              <a:rPr lang="en-GB" sz="1800" dirty="0"/>
              <a:t>The main characteristic of this performance measure is its independence from uncertainty map calibration. Only the order of the voxels sorted according to their epistemic uncertainty values matters as this performance measure is invariant by strictly monotonic increasing transformation.</a:t>
            </a:r>
          </a:p>
        </p:txBody>
      </p:sp>
      <p:grpSp>
        <p:nvGrpSpPr>
          <p:cNvPr id="11" name="Gruppo 10">
            <a:extLst>
              <a:ext uri="{FF2B5EF4-FFF2-40B4-BE49-F238E27FC236}">
                <a16:creationId xmlns:a16="http://schemas.microsoft.com/office/drawing/2014/main" id="{080D5734-9D00-1C8D-1A41-23EBD811DDA9}"/>
              </a:ext>
            </a:extLst>
          </p:cNvPr>
          <p:cNvGrpSpPr/>
          <p:nvPr/>
        </p:nvGrpSpPr>
        <p:grpSpPr>
          <a:xfrm>
            <a:off x="2128389" y="4194377"/>
            <a:ext cx="3566159" cy="492421"/>
            <a:chOff x="3093721" y="4512762"/>
            <a:chExt cx="3067444" cy="403817"/>
          </a:xfrm>
        </p:grpSpPr>
        <p:pic>
          <p:nvPicPr>
            <p:cNvPr id="7" name="Immagine 6">
              <a:extLst>
                <a:ext uri="{FF2B5EF4-FFF2-40B4-BE49-F238E27FC236}">
                  <a16:creationId xmlns:a16="http://schemas.microsoft.com/office/drawing/2014/main" id="{FE84B64C-B7CA-4EF3-4F2C-40E50600A25D}"/>
                </a:ext>
              </a:extLst>
            </p:cNvPr>
            <p:cNvPicPr>
              <a:picLocks noChangeAspect="1"/>
            </p:cNvPicPr>
            <p:nvPr/>
          </p:nvPicPr>
          <p:blipFill rotWithShape="1">
            <a:blip r:embed="rId3"/>
            <a:srcRect l="86616" t="10103" r="580" b="45183"/>
            <a:stretch/>
          </p:blipFill>
          <p:spPr>
            <a:xfrm>
              <a:off x="3093721" y="4512762"/>
              <a:ext cx="1395164" cy="403817"/>
            </a:xfrm>
            <a:prstGeom prst="rect">
              <a:avLst/>
            </a:prstGeom>
          </p:spPr>
        </p:pic>
        <p:pic>
          <p:nvPicPr>
            <p:cNvPr id="10" name="Immagine 9">
              <a:extLst>
                <a:ext uri="{FF2B5EF4-FFF2-40B4-BE49-F238E27FC236}">
                  <a16:creationId xmlns:a16="http://schemas.microsoft.com/office/drawing/2014/main" id="{E9B7D9E2-C07A-0AFE-DF72-BCB0ABCAD9F7}"/>
                </a:ext>
              </a:extLst>
            </p:cNvPr>
            <p:cNvPicPr>
              <a:picLocks noChangeAspect="1"/>
            </p:cNvPicPr>
            <p:nvPr/>
          </p:nvPicPr>
          <p:blipFill rotWithShape="1">
            <a:blip r:embed="rId3"/>
            <a:srcRect t="47271" r="82844"/>
            <a:stretch/>
          </p:blipFill>
          <p:spPr>
            <a:xfrm>
              <a:off x="4575962" y="4512762"/>
              <a:ext cx="1585203" cy="403817"/>
            </a:xfrm>
            <a:prstGeom prst="rect">
              <a:avLst/>
            </a:prstGeom>
          </p:spPr>
        </p:pic>
      </p:grpSp>
      <p:pic>
        <p:nvPicPr>
          <p:cNvPr id="14" name="Immagine 13">
            <a:extLst>
              <a:ext uri="{FF2B5EF4-FFF2-40B4-BE49-F238E27FC236}">
                <a16:creationId xmlns:a16="http://schemas.microsoft.com/office/drawing/2014/main" id="{4446E8AF-3F24-6BFF-0810-D799FB89D2F7}"/>
              </a:ext>
            </a:extLst>
          </p:cNvPr>
          <p:cNvPicPr>
            <a:picLocks noChangeAspect="1"/>
          </p:cNvPicPr>
          <p:nvPr/>
        </p:nvPicPr>
        <p:blipFill rotWithShape="1">
          <a:blip r:embed="rId3"/>
          <a:srcRect l="23560" t="42510" r="46196" b="2314"/>
          <a:stretch/>
        </p:blipFill>
        <p:spPr>
          <a:xfrm>
            <a:off x="6600185" y="4152985"/>
            <a:ext cx="3682868" cy="556842"/>
          </a:xfrm>
          <a:prstGeom prst="rect">
            <a:avLst/>
          </a:prstGeom>
        </p:spPr>
      </p:pic>
    </p:spTree>
    <p:extLst>
      <p:ext uri="{BB962C8B-B14F-4D97-AF65-F5344CB8AC3E}">
        <p14:creationId xmlns:p14="http://schemas.microsoft.com/office/powerpoint/2010/main" val="34648727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ttangolo 18">
            <a:extLst>
              <a:ext uri="{FF2B5EF4-FFF2-40B4-BE49-F238E27FC236}">
                <a16:creationId xmlns:a16="http://schemas.microsoft.com/office/drawing/2014/main" id="{C2A42D7A-456D-B130-10D7-636ED349C8E8}"/>
              </a:ext>
            </a:extLst>
          </p:cNvPr>
          <p:cNvSpPr/>
          <p:nvPr/>
        </p:nvSpPr>
        <p:spPr>
          <a:xfrm>
            <a:off x="1138334" y="3380597"/>
            <a:ext cx="10465078" cy="289249"/>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it-IT" sz="3200"/>
          </a:p>
        </p:txBody>
      </p:sp>
      <p:sp>
        <p:nvSpPr>
          <p:cNvPr id="5" name="Segnaposto piè di pagina 4">
            <a:extLst>
              <a:ext uri="{FF2B5EF4-FFF2-40B4-BE49-F238E27FC236}">
                <a16:creationId xmlns:a16="http://schemas.microsoft.com/office/drawing/2014/main" id="{F0D8A8D9-0655-E1FF-7DED-F2EC492D6EE1}"/>
              </a:ext>
            </a:extLst>
          </p:cNvPr>
          <p:cNvSpPr>
            <a:spLocks noGrp="1"/>
          </p:cNvSpPr>
          <p:nvPr>
            <p:ph type="ftr" sz="quarter" idx="11"/>
          </p:nvPr>
        </p:nvSpPr>
        <p:spPr/>
        <p:txBody>
          <a:bodyPr rtlCol="0"/>
          <a:lstStyle>
            <a:defPPr>
              <a:defRPr lang="it-IT"/>
            </a:defPPr>
          </a:lstStyle>
          <a:p>
            <a:pPr rtl="0"/>
            <a:r>
              <a:rPr lang="it-IT" dirty="0"/>
              <a:t>Explainability in deep learning</a:t>
            </a:r>
          </a:p>
        </p:txBody>
      </p:sp>
      <p:sp>
        <p:nvSpPr>
          <p:cNvPr id="6" name="Segnaposto testo 5">
            <a:extLst>
              <a:ext uri="{FF2B5EF4-FFF2-40B4-BE49-F238E27FC236}">
                <a16:creationId xmlns:a16="http://schemas.microsoft.com/office/drawing/2014/main" id="{8A56D8AC-E390-DBD3-E5E6-5C36EE1E422A}"/>
              </a:ext>
            </a:extLst>
          </p:cNvPr>
          <p:cNvSpPr>
            <a:spLocks noGrp="1"/>
          </p:cNvSpPr>
          <p:nvPr>
            <p:ph type="body" sz="quarter" idx="16"/>
          </p:nvPr>
        </p:nvSpPr>
        <p:spPr>
          <a:xfrm>
            <a:off x="1138333" y="305310"/>
            <a:ext cx="10465077" cy="403817"/>
          </a:xfrm>
        </p:spPr>
        <p:txBody>
          <a:bodyPr rtlCol="0"/>
          <a:lstStyle>
            <a:defPPr>
              <a:defRPr lang="it-IT"/>
            </a:defPPr>
          </a:lstStyle>
          <a:p>
            <a:pPr rtl="0"/>
            <a:r>
              <a:rPr lang="it-IT" sz="2000" b="1" spc="0" dirty="0"/>
              <a:t>Macro-</a:t>
            </a:r>
            <a:r>
              <a:rPr lang="it-IT" sz="2000" b="1" spc="0" dirty="0" err="1"/>
              <a:t>topics</a:t>
            </a:r>
            <a:endParaRPr lang="it-IT" sz="2000" b="1" spc="0" dirty="0"/>
          </a:p>
        </p:txBody>
      </p:sp>
      <p:sp>
        <p:nvSpPr>
          <p:cNvPr id="7" name="Segnaposto testo 6">
            <a:extLst>
              <a:ext uri="{FF2B5EF4-FFF2-40B4-BE49-F238E27FC236}">
                <a16:creationId xmlns:a16="http://schemas.microsoft.com/office/drawing/2014/main" id="{E09179A7-F937-7895-8FC1-19E3BCFE6A3B}"/>
              </a:ext>
            </a:extLst>
          </p:cNvPr>
          <p:cNvSpPr>
            <a:spLocks noGrp="1"/>
          </p:cNvSpPr>
          <p:nvPr>
            <p:ph type="body" sz="quarter" idx="17"/>
          </p:nvPr>
        </p:nvSpPr>
        <p:spPr>
          <a:xfrm>
            <a:off x="1204511" y="877078"/>
            <a:ext cx="10465078" cy="5675612"/>
          </a:xfrm>
        </p:spPr>
        <p:txBody>
          <a:bodyPr rtlCol="0"/>
          <a:lstStyle>
            <a:defPPr>
              <a:defRPr lang="it-IT"/>
            </a:defPPr>
          </a:lstStyle>
          <a:p>
            <a:pPr marL="285750" indent="-285750" rtl="0">
              <a:lnSpc>
                <a:spcPct val="100000"/>
              </a:lnSpc>
              <a:spcBef>
                <a:spcPts val="0"/>
              </a:spcBef>
              <a:spcAft>
                <a:spcPts val="0"/>
              </a:spcAft>
              <a:buSzPct val="95000"/>
              <a:buFont typeface="Arial" panose="020B0604020202020204" pitchFamily="34" charset="0"/>
              <a:buChar char="•"/>
            </a:pPr>
            <a:r>
              <a:rPr lang="en-GB" sz="1800" b="1" dirty="0"/>
              <a:t>Uncertainty estimation in binary segmentation</a:t>
            </a:r>
          </a:p>
          <a:p>
            <a:pPr marL="971550" lvl="1" indent="-285750">
              <a:lnSpc>
                <a:spcPct val="100000"/>
              </a:lnSpc>
              <a:spcBef>
                <a:spcPts val="0"/>
              </a:spcBef>
              <a:buSzPct val="95000"/>
            </a:pPr>
            <a:r>
              <a:rPr lang="en-GB" sz="2400" dirty="0"/>
              <a:t>Papers: 1-7</a:t>
            </a:r>
          </a:p>
          <a:p>
            <a:pPr marL="285750" indent="-285750" rtl="0">
              <a:lnSpc>
                <a:spcPct val="100000"/>
              </a:lnSpc>
              <a:spcBef>
                <a:spcPts val="0"/>
              </a:spcBef>
              <a:spcAft>
                <a:spcPts val="0"/>
              </a:spcAft>
              <a:buSzPct val="95000"/>
              <a:buFont typeface="Arial" panose="020B0604020202020204" pitchFamily="34" charset="0"/>
              <a:buChar char="•"/>
            </a:pPr>
            <a:r>
              <a:rPr lang="en-GB" sz="1800" b="1" dirty="0"/>
              <a:t>Uncertainty estimation in multi-class segmentation</a:t>
            </a:r>
          </a:p>
          <a:p>
            <a:pPr marL="971550" lvl="1" indent="-285750">
              <a:lnSpc>
                <a:spcPct val="100000"/>
              </a:lnSpc>
              <a:spcBef>
                <a:spcPts val="0"/>
              </a:spcBef>
              <a:buSzPct val="95000"/>
            </a:pPr>
            <a:r>
              <a:rPr lang="en-GB" sz="2400" dirty="0"/>
              <a:t>Paper: 9</a:t>
            </a:r>
          </a:p>
          <a:p>
            <a:pPr marL="285750" indent="-285750" rtl="0">
              <a:lnSpc>
                <a:spcPct val="100000"/>
              </a:lnSpc>
              <a:spcBef>
                <a:spcPts val="0"/>
              </a:spcBef>
              <a:spcAft>
                <a:spcPts val="0"/>
              </a:spcAft>
              <a:buSzPct val="95000"/>
              <a:buFont typeface="Arial" panose="020B0604020202020204" pitchFamily="34" charset="0"/>
              <a:buChar char="•"/>
            </a:pPr>
            <a:r>
              <a:rPr lang="en-GB" sz="1800" b="1" dirty="0"/>
              <a:t>Uncertainty as method to improve segmentation</a:t>
            </a:r>
          </a:p>
          <a:p>
            <a:pPr marL="971550" lvl="1" indent="-285750">
              <a:lnSpc>
                <a:spcPct val="100000"/>
              </a:lnSpc>
              <a:spcBef>
                <a:spcPts val="0"/>
              </a:spcBef>
              <a:buSzPct val="95000"/>
            </a:pPr>
            <a:r>
              <a:rPr lang="en-GB" sz="2400" dirty="0"/>
              <a:t>Papers: 3,5,6,8</a:t>
            </a:r>
          </a:p>
          <a:p>
            <a:pPr marL="285750" indent="-285750">
              <a:lnSpc>
                <a:spcPct val="100000"/>
              </a:lnSpc>
              <a:buSzPct val="95000"/>
            </a:pPr>
            <a:endParaRPr lang="en-GB" sz="1800" dirty="0"/>
          </a:p>
          <a:p>
            <a:pPr marL="285750" indent="-285750">
              <a:lnSpc>
                <a:spcPct val="100000"/>
              </a:lnSpc>
              <a:buSzPct val="95000"/>
            </a:pPr>
            <a:r>
              <a:rPr lang="en-GB" sz="1800" dirty="0"/>
              <a:t>Personal notes:</a:t>
            </a:r>
          </a:p>
          <a:p>
            <a:pPr marL="285750" indent="-285750">
              <a:lnSpc>
                <a:spcPct val="100000"/>
              </a:lnSpc>
              <a:buSzPct val="95000"/>
            </a:pPr>
            <a:r>
              <a:rPr lang="en-GB" sz="1800" dirty="0"/>
              <a:t>	1. The use of entropy on both test-time data augmentation and Monte Carlo dropout samples to measure uncertainty is something that exists in literature. There is variety of approaches.</a:t>
            </a:r>
          </a:p>
          <a:p>
            <a:pPr marL="285750" indent="-285750">
              <a:lnSpc>
                <a:spcPct val="100000"/>
              </a:lnSpc>
              <a:buSzPct val="95000"/>
            </a:pPr>
            <a:r>
              <a:rPr lang="en-GB" sz="1800" dirty="0"/>
              <a:t>	2. The question “how to transform the uncertainty map into a single metric?” is an open question, but the first papers have found maybe the best answer (accuracy of the prediction depending on the certainty)</a:t>
            </a:r>
          </a:p>
          <a:p>
            <a:pPr marL="285750" indent="-285750">
              <a:lnSpc>
                <a:spcPct val="100000"/>
              </a:lnSpc>
              <a:buSzPct val="95000"/>
            </a:pPr>
            <a:r>
              <a:rPr lang="en-GB" sz="1800" dirty="0"/>
              <a:t>	3. Uncertainty estimation in multi-class segmentation is not a topic with extensive literature, but it exists.</a:t>
            </a:r>
          </a:p>
          <a:p>
            <a:pPr marL="285750" indent="-285750">
              <a:lnSpc>
                <a:spcPct val="100000"/>
              </a:lnSpc>
              <a:buSzPct val="95000"/>
            </a:pPr>
            <a:r>
              <a:rPr lang="en-GB" sz="1800" dirty="0"/>
              <a:t>	4. The main methods to use uncertainty to improve segmentation are to have manual assistance from a domain expert, use it to fine tune model-specific features, or use uncertainty to remove uncertain pixels-voxels to improve performances.</a:t>
            </a:r>
          </a:p>
          <a:p>
            <a:pPr marL="285750" indent="-285750">
              <a:lnSpc>
                <a:spcPct val="100000"/>
              </a:lnSpc>
              <a:buSzPct val="95000"/>
            </a:pPr>
            <a:r>
              <a:rPr lang="en-GB" sz="1800" dirty="0"/>
              <a:t>	5. Assuring segmentation quality without a test-set is still an open question in literature.</a:t>
            </a:r>
          </a:p>
          <a:p>
            <a:pPr marL="285750" indent="-285750">
              <a:lnSpc>
                <a:spcPct val="100000"/>
              </a:lnSpc>
              <a:buSzPct val="95000"/>
            </a:pPr>
            <a:endParaRPr lang="en-GB" sz="1800" dirty="0"/>
          </a:p>
          <a:p>
            <a:pPr marL="285750" indent="-285750">
              <a:lnSpc>
                <a:spcPct val="100000"/>
              </a:lnSpc>
              <a:buSzPct val="95000"/>
            </a:pPr>
            <a:r>
              <a:rPr lang="en-GB" sz="1800" dirty="0"/>
              <a:t>In the next slides, most important aspects of 9 papers are exposed.</a:t>
            </a:r>
          </a:p>
        </p:txBody>
      </p:sp>
      <p:cxnSp>
        <p:nvCxnSpPr>
          <p:cNvPr id="17" name="Connettore diritto 16">
            <a:extLst>
              <a:ext uri="{FF2B5EF4-FFF2-40B4-BE49-F238E27FC236}">
                <a16:creationId xmlns:a16="http://schemas.microsoft.com/office/drawing/2014/main" id="{8488A0F8-E720-D31B-750D-634FA849B5A9}"/>
              </a:ext>
              <a:ext uri="{C183D7F6-B498-43B3-948B-1728B52AA6E4}">
                <adec:decorative xmlns:adec="http://schemas.microsoft.com/office/drawing/2017/decorative" val="1"/>
              </a:ext>
            </a:extLst>
          </p:cNvPr>
          <p:cNvCxnSpPr>
            <a:cxnSpLocks/>
          </p:cNvCxnSpPr>
          <p:nvPr/>
        </p:nvCxnSpPr>
        <p:spPr>
          <a:xfrm>
            <a:off x="649224" y="5172458"/>
            <a:ext cx="0" cy="618742"/>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Segnaposto numero diapositiva 3">
            <a:extLst>
              <a:ext uri="{FF2B5EF4-FFF2-40B4-BE49-F238E27FC236}">
                <a16:creationId xmlns:a16="http://schemas.microsoft.com/office/drawing/2014/main" id="{B63EE887-A172-F01E-98D1-8781769CBEDE}"/>
              </a:ext>
            </a:extLst>
          </p:cNvPr>
          <p:cNvSpPr>
            <a:spLocks noGrp="1"/>
          </p:cNvSpPr>
          <p:nvPr>
            <p:ph type="sldNum" sz="quarter" idx="10"/>
          </p:nvPr>
        </p:nvSpPr>
        <p:spPr/>
        <p:txBody>
          <a:bodyPr rtlCol="0"/>
          <a:lstStyle>
            <a:defPPr>
              <a:defRPr lang="it-IT"/>
            </a:defPPr>
          </a:lstStyle>
          <a:p>
            <a:pPr rtl="0"/>
            <a:fld id="{75DF2D63-3FF5-D547-96B9-BE9CCD1ABA58}" type="slidenum">
              <a:rPr lang="it-IT" smtClean="0"/>
              <a:pPr rtl="0"/>
              <a:t>3</a:t>
            </a:fld>
            <a:endParaRPr lang="it-IT"/>
          </a:p>
        </p:txBody>
      </p:sp>
    </p:spTree>
    <p:extLst>
      <p:ext uri="{BB962C8B-B14F-4D97-AF65-F5344CB8AC3E}">
        <p14:creationId xmlns:p14="http://schemas.microsoft.com/office/powerpoint/2010/main" val="305427573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ttangolo 18">
            <a:extLst>
              <a:ext uri="{FF2B5EF4-FFF2-40B4-BE49-F238E27FC236}">
                <a16:creationId xmlns:a16="http://schemas.microsoft.com/office/drawing/2014/main" id="{C2A42D7A-456D-B130-10D7-636ED349C8E8}"/>
              </a:ext>
            </a:extLst>
          </p:cNvPr>
          <p:cNvSpPr/>
          <p:nvPr/>
        </p:nvSpPr>
        <p:spPr>
          <a:xfrm>
            <a:off x="1138334" y="3380597"/>
            <a:ext cx="10465078" cy="289249"/>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it-IT" sz="3200"/>
          </a:p>
        </p:txBody>
      </p:sp>
      <p:sp>
        <p:nvSpPr>
          <p:cNvPr id="5" name="Segnaposto piè di pagina 4">
            <a:extLst>
              <a:ext uri="{FF2B5EF4-FFF2-40B4-BE49-F238E27FC236}">
                <a16:creationId xmlns:a16="http://schemas.microsoft.com/office/drawing/2014/main" id="{F0D8A8D9-0655-E1FF-7DED-F2EC492D6EE1}"/>
              </a:ext>
            </a:extLst>
          </p:cNvPr>
          <p:cNvSpPr>
            <a:spLocks noGrp="1"/>
          </p:cNvSpPr>
          <p:nvPr>
            <p:ph type="ftr" sz="quarter" idx="11"/>
          </p:nvPr>
        </p:nvSpPr>
        <p:spPr/>
        <p:txBody>
          <a:bodyPr rtlCol="0"/>
          <a:lstStyle>
            <a:defPPr>
              <a:defRPr lang="it-IT"/>
            </a:defPPr>
          </a:lstStyle>
          <a:p>
            <a:pPr rtl="0"/>
            <a:r>
              <a:rPr lang="it-IT" dirty="0"/>
              <a:t>Explainability in deep learning</a:t>
            </a:r>
          </a:p>
        </p:txBody>
      </p:sp>
      <p:sp>
        <p:nvSpPr>
          <p:cNvPr id="6" name="Segnaposto testo 5">
            <a:extLst>
              <a:ext uri="{FF2B5EF4-FFF2-40B4-BE49-F238E27FC236}">
                <a16:creationId xmlns:a16="http://schemas.microsoft.com/office/drawing/2014/main" id="{8A56D8AC-E390-DBD3-E5E6-5C36EE1E422A}"/>
              </a:ext>
            </a:extLst>
          </p:cNvPr>
          <p:cNvSpPr>
            <a:spLocks noGrp="1"/>
          </p:cNvSpPr>
          <p:nvPr>
            <p:ph type="body" sz="quarter" idx="16"/>
          </p:nvPr>
        </p:nvSpPr>
        <p:spPr>
          <a:xfrm>
            <a:off x="1138335" y="377107"/>
            <a:ext cx="10465077" cy="403817"/>
          </a:xfrm>
        </p:spPr>
        <p:txBody>
          <a:bodyPr rtlCol="0"/>
          <a:lstStyle>
            <a:defPPr>
              <a:defRPr lang="it-IT"/>
            </a:defPPr>
          </a:lstStyle>
          <a:p>
            <a:pPr rtl="0"/>
            <a:r>
              <a:rPr lang="it-IT" sz="2000" b="1" spc="0" dirty="0"/>
              <a:t>Class-</a:t>
            </a:r>
            <a:r>
              <a:rPr lang="it-IT" sz="2000" b="1" spc="0" dirty="0" err="1"/>
              <a:t>specific</a:t>
            </a:r>
            <a:r>
              <a:rPr lang="it-IT" sz="2000" b="1" spc="0" dirty="0"/>
              <a:t> </a:t>
            </a:r>
            <a:r>
              <a:rPr lang="it-IT" sz="2000" b="1" spc="0" dirty="0" err="1"/>
              <a:t>evaluation</a:t>
            </a:r>
            <a:endParaRPr lang="it-IT" sz="2000" b="1" spc="0" dirty="0"/>
          </a:p>
        </p:txBody>
      </p:sp>
      <p:cxnSp>
        <p:nvCxnSpPr>
          <p:cNvPr id="17" name="Connettore diritto 16">
            <a:extLst>
              <a:ext uri="{FF2B5EF4-FFF2-40B4-BE49-F238E27FC236}">
                <a16:creationId xmlns:a16="http://schemas.microsoft.com/office/drawing/2014/main" id="{8488A0F8-E720-D31B-750D-634FA849B5A9}"/>
              </a:ext>
              <a:ext uri="{C183D7F6-B498-43B3-948B-1728B52AA6E4}">
                <adec:decorative xmlns:adec="http://schemas.microsoft.com/office/drawing/2017/decorative" val="1"/>
              </a:ext>
            </a:extLst>
          </p:cNvPr>
          <p:cNvCxnSpPr>
            <a:cxnSpLocks/>
          </p:cNvCxnSpPr>
          <p:nvPr/>
        </p:nvCxnSpPr>
        <p:spPr>
          <a:xfrm>
            <a:off x="649224" y="5172458"/>
            <a:ext cx="0" cy="618742"/>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Segnaposto numero diapositiva 3">
            <a:extLst>
              <a:ext uri="{FF2B5EF4-FFF2-40B4-BE49-F238E27FC236}">
                <a16:creationId xmlns:a16="http://schemas.microsoft.com/office/drawing/2014/main" id="{B63EE887-A172-F01E-98D1-8781769CBEDE}"/>
              </a:ext>
            </a:extLst>
          </p:cNvPr>
          <p:cNvSpPr>
            <a:spLocks noGrp="1"/>
          </p:cNvSpPr>
          <p:nvPr>
            <p:ph type="sldNum" sz="quarter" idx="10"/>
          </p:nvPr>
        </p:nvSpPr>
        <p:spPr/>
        <p:txBody>
          <a:bodyPr rtlCol="0"/>
          <a:lstStyle>
            <a:defPPr>
              <a:defRPr lang="it-IT"/>
            </a:defPPr>
          </a:lstStyle>
          <a:p>
            <a:pPr rtl="0"/>
            <a:fld id="{75DF2D63-3FF5-D547-96B9-BE9CCD1ABA58}" type="slidenum">
              <a:rPr lang="it-IT" smtClean="0"/>
              <a:pPr rtl="0"/>
              <a:t>30</a:t>
            </a:fld>
            <a:endParaRPr lang="it-IT"/>
          </a:p>
        </p:txBody>
      </p:sp>
      <p:sp>
        <p:nvSpPr>
          <p:cNvPr id="2" name="CasellaDiTesto 1">
            <a:extLst>
              <a:ext uri="{FF2B5EF4-FFF2-40B4-BE49-F238E27FC236}">
                <a16:creationId xmlns:a16="http://schemas.microsoft.com/office/drawing/2014/main" id="{B54A797E-9C2F-1651-674E-B2029ACB41C1}"/>
              </a:ext>
            </a:extLst>
          </p:cNvPr>
          <p:cNvSpPr txBox="1"/>
          <p:nvPr/>
        </p:nvSpPr>
        <p:spPr>
          <a:xfrm>
            <a:off x="4267200" y="6567129"/>
            <a:ext cx="7924801" cy="523220"/>
          </a:xfrm>
          <a:prstGeom prst="rect">
            <a:avLst/>
          </a:prstGeom>
          <a:noFill/>
        </p:spPr>
        <p:txBody>
          <a:bodyPr wrap="square">
            <a:spAutoFit/>
          </a:bodyPr>
          <a:lstStyle/>
          <a:p>
            <a:pPr rtl="0">
              <a:lnSpc>
                <a:spcPct val="100000"/>
              </a:lnSpc>
              <a:spcBef>
                <a:spcPts val="0"/>
              </a:spcBef>
              <a:spcAft>
                <a:spcPts val="0"/>
              </a:spcAft>
              <a:buSzPct val="95000"/>
            </a:pPr>
            <a:r>
              <a:rPr lang="en-GB" sz="1400" i="1" dirty="0"/>
              <a:t>A Quantitative Comparison of Epistemic Uncertainty Maps Applied to Multi-Class Segmentation </a:t>
            </a:r>
            <a:r>
              <a:rPr lang="en-GB" sz="1400" dirty="0"/>
              <a:t>– </a:t>
            </a:r>
            <a:r>
              <a:rPr lang="en-GB" sz="1400" dirty="0" err="1"/>
              <a:t>Camarasa</a:t>
            </a:r>
            <a:r>
              <a:rPr lang="en-GB" sz="1400" dirty="0"/>
              <a:t> et al. 2021</a:t>
            </a:r>
          </a:p>
          <a:p>
            <a:pPr rtl="0">
              <a:lnSpc>
                <a:spcPct val="100000"/>
              </a:lnSpc>
              <a:spcBef>
                <a:spcPts val="0"/>
              </a:spcBef>
              <a:spcAft>
                <a:spcPts val="0"/>
              </a:spcAft>
              <a:buSzPct val="95000"/>
            </a:pPr>
            <a:endParaRPr lang="en-GB" sz="1400" dirty="0"/>
          </a:p>
        </p:txBody>
      </p:sp>
      <p:sp>
        <p:nvSpPr>
          <p:cNvPr id="9" name="Segnaposto testo 6">
            <a:extLst>
              <a:ext uri="{FF2B5EF4-FFF2-40B4-BE49-F238E27FC236}">
                <a16:creationId xmlns:a16="http://schemas.microsoft.com/office/drawing/2014/main" id="{43191696-8AF3-3A2D-4278-AA24CF4E3C54}"/>
              </a:ext>
            </a:extLst>
          </p:cNvPr>
          <p:cNvSpPr txBox="1">
            <a:spLocks/>
          </p:cNvSpPr>
          <p:nvPr/>
        </p:nvSpPr>
        <p:spPr>
          <a:xfrm>
            <a:off x="1138334" y="916025"/>
            <a:ext cx="10465078" cy="3076855"/>
          </a:xfrm>
          <a:prstGeom prst="rect">
            <a:avLst/>
          </a:prstGeom>
        </p:spPr>
        <p:txBody>
          <a:bodyPr vert="horz" lIns="0" tIns="0" rIns="0" bIns="0" rtlCol="0" anchor="t">
            <a:noAutofit/>
          </a:bodyPr>
          <a:lstStyle>
            <a:defPPr>
              <a:defRPr lang="it-IT"/>
            </a:defPPr>
            <a:lvl1pPr marL="0" indent="0" algn="l" defTabSz="914400" rtl="0" eaLnBrk="1" latinLnBrk="0" hangingPunct="1">
              <a:lnSpc>
                <a:spcPts val="1580"/>
              </a:lnSpc>
              <a:spcBef>
                <a:spcPts val="0"/>
              </a:spcBef>
              <a:buFont typeface="Arial" panose="020B0604020202020204" pitchFamily="34" charset="0"/>
              <a:buNone/>
              <a:defRPr lang="it-IT" sz="1400" b="0" i="0" kern="12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it-IT" sz="2000" b="0" i="0" kern="1200" baseline="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it-IT" sz="1800" b="0" i="0" kern="1200" baseline="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it-IT" sz="1600" b="0" i="0" kern="1200" baseline="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it-IT" sz="1400" b="0" i="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9pPr>
          </a:lstStyle>
          <a:p>
            <a:pPr>
              <a:lnSpc>
                <a:spcPct val="100000"/>
              </a:lnSpc>
              <a:buSzPct val="95000"/>
            </a:pPr>
            <a:r>
              <a:rPr lang="en-GB" sz="1800" dirty="0"/>
              <a:t>For each filtering threshold </a:t>
            </a:r>
            <a:r>
              <a:rPr lang="en-GB" sz="1800" dirty="0" err="1"/>
              <a:t>τf</a:t>
            </a:r>
            <a:r>
              <a:rPr lang="en-GB" sz="1800" dirty="0"/>
              <a:t> , the voxels with uncertainty values in the uncertainty map u above the threshold </a:t>
            </a:r>
            <a:r>
              <a:rPr lang="en-GB" sz="1800" dirty="0" err="1"/>
              <a:t>τf</a:t>
            </a:r>
            <a:r>
              <a:rPr lang="en-GB" sz="1800" dirty="0"/>
              <a:t> are removed from the prediction. Then, one can derive the ratio of filtered true positives (</a:t>
            </a:r>
            <a:r>
              <a:rPr lang="en-GB" sz="1800" dirty="0" err="1"/>
              <a:t>tpr</a:t>
            </a:r>
            <a:r>
              <a:rPr lang="en-GB" sz="1800" dirty="0"/>
              <a:t>(</a:t>
            </a:r>
            <a:r>
              <a:rPr lang="en-GB" sz="1800" dirty="0" err="1"/>
              <a:t>τf</a:t>
            </a:r>
            <a:r>
              <a:rPr lang="en-GB" sz="1800" dirty="0"/>
              <a:t> )), the ratio of filtered true negatives (</a:t>
            </a:r>
            <a:r>
              <a:rPr lang="en-GB" sz="1800" dirty="0" err="1"/>
              <a:t>tnr</a:t>
            </a:r>
            <a:r>
              <a:rPr lang="en-GB" sz="1800" dirty="0"/>
              <a:t>(</a:t>
            </a:r>
            <a:r>
              <a:rPr lang="en-GB" sz="1800" dirty="0" err="1"/>
              <a:t>τf</a:t>
            </a:r>
            <a:r>
              <a:rPr lang="en-GB" sz="1800" dirty="0"/>
              <a:t> )) and the filtered Dice score (Dice(</a:t>
            </a:r>
            <a:r>
              <a:rPr lang="en-GB" sz="1800" dirty="0" err="1"/>
              <a:t>τf</a:t>
            </a:r>
            <a:r>
              <a:rPr lang="en-GB" sz="1800" dirty="0"/>
              <a:t> )). The </a:t>
            </a:r>
            <a:r>
              <a:rPr lang="en-GB" sz="1800" dirty="0" err="1"/>
              <a:t>BraTS</a:t>
            </a:r>
            <a:r>
              <a:rPr lang="en-GB" sz="1800" dirty="0"/>
              <a:t> uncertainty performance measure (BRATS-UNC) integrates these three measurements over the range of values of the uncertainty map, as follows:</a:t>
            </a:r>
          </a:p>
          <a:p>
            <a:pPr>
              <a:lnSpc>
                <a:spcPct val="100000"/>
              </a:lnSpc>
              <a:buSzPct val="95000"/>
            </a:pPr>
            <a:endParaRPr lang="en-GB" sz="1800" dirty="0"/>
          </a:p>
          <a:p>
            <a:pPr>
              <a:lnSpc>
                <a:spcPct val="100000"/>
              </a:lnSpc>
              <a:buSzPct val="95000"/>
            </a:pPr>
            <a:endParaRPr lang="en-GB" sz="1800" dirty="0"/>
          </a:p>
          <a:p>
            <a:pPr>
              <a:lnSpc>
                <a:spcPct val="100000"/>
              </a:lnSpc>
              <a:buSzPct val="95000"/>
            </a:pPr>
            <a:endParaRPr lang="en-GB" sz="1800" dirty="0"/>
          </a:p>
          <a:p>
            <a:pPr>
              <a:lnSpc>
                <a:spcPct val="100000"/>
              </a:lnSpc>
              <a:buSzPct val="95000"/>
            </a:pPr>
            <a:endParaRPr lang="en-GB" sz="1800" dirty="0"/>
          </a:p>
          <a:p>
            <a:pPr>
              <a:lnSpc>
                <a:spcPct val="100000"/>
              </a:lnSpc>
              <a:buSzPct val="95000"/>
            </a:pPr>
            <a:endParaRPr lang="en-GB" sz="1800" dirty="0"/>
          </a:p>
          <a:p>
            <a:pPr>
              <a:lnSpc>
                <a:spcPct val="100000"/>
              </a:lnSpc>
              <a:buSzPct val="95000"/>
            </a:pPr>
            <a:r>
              <a:rPr lang="en-GB" sz="1800" dirty="0"/>
              <a:t>BRATS-UNC is slightly altered compared to its original formulation by Mehta et al. (2020) to generalise to the case of</a:t>
            </a:r>
          </a:p>
          <a:p>
            <a:pPr>
              <a:lnSpc>
                <a:spcPct val="100000"/>
              </a:lnSpc>
              <a:buSzPct val="95000"/>
            </a:pPr>
            <a:r>
              <a:rPr lang="en-GB" sz="1800" dirty="0"/>
              <a:t>non-normalised uncertainty maps.</a:t>
            </a:r>
          </a:p>
          <a:p>
            <a:pPr>
              <a:lnSpc>
                <a:spcPct val="100000"/>
              </a:lnSpc>
              <a:buSzPct val="95000"/>
            </a:pPr>
            <a:endParaRPr lang="en-GB" sz="1800" dirty="0"/>
          </a:p>
          <a:p>
            <a:pPr>
              <a:lnSpc>
                <a:spcPct val="100000"/>
              </a:lnSpc>
              <a:buSzPct val="95000"/>
            </a:pPr>
            <a:endParaRPr lang="en-GB" sz="1800" dirty="0"/>
          </a:p>
        </p:txBody>
      </p:sp>
      <p:pic>
        <p:nvPicPr>
          <p:cNvPr id="13" name="Immagine 12">
            <a:extLst>
              <a:ext uri="{FF2B5EF4-FFF2-40B4-BE49-F238E27FC236}">
                <a16:creationId xmlns:a16="http://schemas.microsoft.com/office/drawing/2014/main" id="{2510C09E-0902-3DEF-0817-5C68E449B483}"/>
              </a:ext>
            </a:extLst>
          </p:cNvPr>
          <p:cNvPicPr>
            <a:picLocks noChangeAspect="1"/>
          </p:cNvPicPr>
          <p:nvPr/>
        </p:nvPicPr>
        <p:blipFill>
          <a:blip r:embed="rId3"/>
          <a:stretch>
            <a:fillRect/>
          </a:stretch>
        </p:blipFill>
        <p:spPr>
          <a:xfrm>
            <a:off x="2762063" y="2151998"/>
            <a:ext cx="7470038" cy="1093498"/>
          </a:xfrm>
          <a:prstGeom prst="rect">
            <a:avLst/>
          </a:prstGeom>
        </p:spPr>
      </p:pic>
      <p:pic>
        <p:nvPicPr>
          <p:cNvPr id="16" name="Immagine 15">
            <a:extLst>
              <a:ext uri="{FF2B5EF4-FFF2-40B4-BE49-F238E27FC236}">
                <a16:creationId xmlns:a16="http://schemas.microsoft.com/office/drawing/2014/main" id="{3B9FE57E-2356-C201-66F0-23E753842D2B}"/>
              </a:ext>
            </a:extLst>
          </p:cNvPr>
          <p:cNvPicPr>
            <a:picLocks noChangeAspect="1"/>
          </p:cNvPicPr>
          <p:nvPr/>
        </p:nvPicPr>
        <p:blipFill>
          <a:blip r:embed="rId4"/>
          <a:stretch>
            <a:fillRect/>
          </a:stretch>
        </p:blipFill>
        <p:spPr>
          <a:xfrm>
            <a:off x="5463151" y="4127981"/>
            <a:ext cx="5921376" cy="2398632"/>
          </a:xfrm>
          <a:prstGeom prst="rect">
            <a:avLst/>
          </a:prstGeom>
        </p:spPr>
      </p:pic>
      <p:sp>
        <p:nvSpPr>
          <p:cNvPr id="18" name="Segnaposto testo 5">
            <a:extLst>
              <a:ext uri="{FF2B5EF4-FFF2-40B4-BE49-F238E27FC236}">
                <a16:creationId xmlns:a16="http://schemas.microsoft.com/office/drawing/2014/main" id="{83DE3768-610D-7077-B472-31805D08491E}"/>
              </a:ext>
            </a:extLst>
          </p:cNvPr>
          <p:cNvSpPr txBox="1">
            <a:spLocks/>
          </p:cNvSpPr>
          <p:nvPr/>
        </p:nvSpPr>
        <p:spPr>
          <a:xfrm>
            <a:off x="1554480" y="4033396"/>
            <a:ext cx="10048932" cy="425794"/>
          </a:xfrm>
          <a:prstGeom prst="rect">
            <a:avLst/>
          </a:prstGeom>
        </p:spPr>
        <p:txBody>
          <a:bodyPr vert="horz" lIns="0" tIns="0" rIns="0" bIns="0" rtlCol="0" anchor="b">
            <a:noAutofit/>
          </a:bodyPr>
          <a:lstStyle>
            <a:defPPr>
              <a:defRPr lang="it-IT"/>
            </a:defPPr>
            <a:lvl1pPr marL="0" indent="0" algn="l" defTabSz="914400" rtl="0" eaLnBrk="1" latinLnBrk="0" hangingPunct="1">
              <a:lnSpc>
                <a:spcPct val="100000"/>
              </a:lnSpc>
              <a:spcBef>
                <a:spcPts val="0"/>
              </a:spcBef>
              <a:buFont typeface="Arial" panose="020B0604020202020204" pitchFamily="34" charset="0"/>
              <a:buNone/>
              <a:defRPr lang="it-IT" sz="1400" b="0" i="0" kern="1200" cap="all" spc="200" baseline="0">
                <a:solidFill>
                  <a:schemeClr val="tx1"/>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it-IT" sz="2000" b="0" i="0" kern="1200" baseline="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it-IT" sz="1800" b="0" i="0" kern="1200" baseline="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it-IT" sz="1600" b="0" i="0" kern="1200" baseline="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it-IT" sz="1400" b="0" i="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9pPr>
          </a:lstStyle>
          <a:p>
            <a:r>
              <a:rPr lang="en-US" sz="2000" b="1" spc="0" dirty="0"/>
              <a:t>Statistical significance </a:t>
            </a:r>
            <a:r>
              <a:rPr lang="en-US" sz="2000" b="1" spc="0" dirty="0">
                <a:sym typeface="Wingdings" panose="05000000000000000000" pitchFamily="2" charset="2"/>
              </a:rPr>
              <a:t></a:t>
            </a:r>
            <a:endParaRPr lang="en-US" sz="2000" b="1" spc="0" dirty="0"/>
          </a:p>
        </p:txBody>
      </p:sp>
      <p:sp>
        <p:nvSpPr>
          <p:cNvPr id="20" name="Segnaposto testo 5">
            <a:extLst>
              <a:ext uri="{FF2B5EF4-FFF2-40B4-BE49-F238E27FC236}">
                <a16:creationId xmlns:a16="http://schemas.microsoft.com/office/drawing/2014/main" id="{42AD6C32-4E71-E3BF-7F39-ACBC0192D2EA}"/>
              </a:ext>
            </a:extLst>
          </p:cNvPr>
          <p:cNvSpPr txBox="1">
            <a:spLocks/>
          </p:cNvSpPr>
          <p:nvPr/>
        </p:nvSpPr>
        <p:spPr>
          <a:xfrm>
            <a:off x="1138335" y="4543962"/>
            <a:ext cx="3489650" cy="690989"/>
          </a:xfrm>
          <a:prstGeom prst="rect">
            <a:avLst/>
          </a:prstGeom>
        </p:spPr>
        <p:txBody>
          <a:bodyPr vert="horz" lIns="0" tIns="0" rIns="0" bIns="0" rtlCol="0" anchor="b">
            <a:noAutofit/>
          </a:bodyPr>
          <a:lstStyle>
            <a:defPPr>
              <a:defRPr lang="it-IT"/>
            </a:defPPr>
            <a:lvl1pPr marL="0" indent="0" algn="l" defTabSz="914400" rtl="0" eaLnBrk="1" latinLnBrk="0" hangingPunct="1">
              <a:lnSpc>
                <a:spcPct val="100000"/>
              </a:lnSpc>
              <a:spcBef>
                <a:spcPts val="0"/>
              </a:spcBef>
              <a:buFont typeface="Arial" panose="020B0604020202020204" pitchFamily="34" charset="0"/>
              <a:buNone/>
              <a:defRPr lang="it-IT" sz="1400" b="0" i="0" kern="1200" cap="all" spc="200" baseline="0">
                <a:solidFill>
                  <a:schemeClr val="tx1"/>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it-IT" sz="2000" b="0" i="0" kern="1200" baseline="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it-IT" sz="1800" b="0" i="0" kern="1200" baseline="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it-IT" sz="1600" b="0" i="0" kern="1200" baseline="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it-IT" sz="1400" b="0" i="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9pPr>
          </a:lstStyle>
          <a:p>
            <a:r>
              <a:rPr lang="en-US" sz="2000" b="1" spc="0" dirty="0"/>
              <a:t>Combined uncertainty maps evaluation</a:t>
            </a:r>
          </a:p>
        </p:txBody>
      </p:sp>
      <p:sp>
        <p:nvSpPr>
          <p:cNvPr id="21" name="Segnaposto testo 6">
            <a:extLst>
              <a:ext uri="{FF2B5EF4-FFF2-40B4-BE49-F238E27FC236}">
                <a16:creationId xmlns:a16="http://schemas.microsoft.com/office/drawing/2014/main" id="{1527436A-30E4-5985-D7F7-A3CB345AE521}"/>
              </a:ext>
            </a:extLst>
          </p:cNvPr>
          <p:cNvSpPr txBox="1">
            <a:spLocks/>
          </p:cNvSpPr>
          <p:nvPr/>
        </p:nvSpPr>
        <p:spPr>
          <a:xfrm>
            <a:off x="1138334" y="5298046"/>
            <a:ext cx="3648160" cy="1407554"/>
          </a:xfrm>
          <a:prstGeom prst="rect">
            <a:avLst/>
          </a:prstGeom>
        </p:spPr>
        <p:txBody>
          <a:bodyPr vert="horz" lIns="0" tIns="0" rIns="0" bIns="0" rtlCol="0" anchor="t">
            <a:noAutofit/>
          </a:bodyPr>
          <a:lstStyle>
            <a:defPPr>
              <a:defRPr lang="it-IT"/>
            </a:defPPr>
            <a:lvl1pPr marL="0" indent="0" algn="l" defTabSz="914400" rtl="0" eaLnBrk="1" latinLnBrk="0" hangingPunct="1">
              <a:lnSpc>
                <a:spcPts val="1580"/>
              </a:lnSpc>
              <a:spcBef>
                <a:spcPts val="0"/>
              </a:spcBef>
              <a:buFont typeface="Arial" panose="020B0604020202020204" pitchFamily="34" charset="0"/>
              <a:buNone/>
              <a:defRPr lang="it-IT" sz="1400" b="0" i="0" kern="12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it-IT" sz="2000" b="0" i="0" kern="1200" baseline="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it-IT" sz="1800" b="0" i="0" kern="1200" baseline="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it-IT" sz="1600" b="0" i="0" kern="1200" baseline="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it-IT" sz="1400" b="0" i="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9pPr>
          </a:lstStyle>
          <a:p>
            <a:pPr>
              <a:lnSpc>
                <a:spcPct val="100000"/>
              </a:lnSpc>
              <a:buSzPct val="95000"/>
            </a:pPr>
            <a:r>
              <a:rPr lang="en-GB" sz="1600" dirty="0"/>
              <a:t>Statistically significant best</a:t>
            </a:r>
          </a:p>
          <a:p>
            <a:pPr>
              <a:lnSpc>
                <a:spcPct val="100000"/>
              </a:lnSpc>
              <a:buSzPct val="95000"/>
            </a:pPr>
            <a:r>
              <a:rPr lang="en-GB" sz="1600" dirty="0"/>
              <a:t>results are observed with the multi-class entropy and the multi-class mutual information.</a:t>
            </a:r>
          </a:p>
          <a:p>
            <a:pPr>
              <a:lnSpc>
                <a:spcPct val="100000"/>
              </a:lnSpc>
              <a:buSzPct val="95000"/>
            </a:pPr>
            <a:r>
              <a:rPr lang="en-GB" sz="1600" dirty="0"/>
              <a:t>The statistically significant worst result is observed with the similarity KL</a:t>
            </a:r>
          </a:p>
        </p:txBody>
      </p:sp>
    </p:spTree>
    <p:extLst>
      <p:ext uri="{BB962C8B-B14F-4D97-AF65-F5344CB8AC3E}">
        <p14:creationId xmlns:p14="http://schemas.microsoft.com/office/powerpoint/2010/main" val="61472969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ttangolo 18">
            <a:extLst>
              <a:ext uri="{FF2B5EF4-FFF2-40B4-BE49-F238E27FC236}">
                <a16:creationId xmlns:a16="http://schemas.microsoft.com/office/drawing/2014/main" id="{C2A42D7A-456D-B130-10D7-636ED349C8E8}"/>
              </a:ext>
            </a:extLst>
          </p:cNvPr>
          <p:cNvSpPr/>
          <p:nvPr/>
        </p:nvSpPr>
        <p:spPr>
          <a:xfrm>
            <a:off x="1138334" y="3380597"/>
            <a:ext cx="10465078" cy="289249"/>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it-IT" sz="3200"/>
          </a:p>
        </p:txBody>
      </p:sp>
      <p:sp>
        <p:nvSpPr>
          <p:cNvPr id="5" name="Segnaposto piè di pagina 4">
            <a:extLst>
              <a:ext uri="{FF2B5EF4-FFF2-40B4-BE49-F238E27FC236}">
                <a16:creationId xmlns:a16="http://schemas.microsoft.com/office/drawing/2014/main" id="{F0D8A8D9-0655-E1FF-7DED-F2EC492D6EE1}"/>
              </a:ext>
            </a:extLst>
          </p:cNvPr>
          <p:cNvSpPr>
            <a:spLocks noGrp="1"/>
          </p:cNvSpPr>
          <p:nvPr>
            <p:ph type="ftr" sz="quarter" idx="11"/>
          </p:nvPr>
        </p:nvSpPr>
        <p:spPr/>
        <p:txBody>
          <a:bodyPr rtlCol="0"/>
          <a:lstStyle>
            <a:defPPr>
              <a:defRPr lang="it-IT"/>
            </a:defPPr>
          </a:lstStyle>
          <a:p>
            <a:pPr rtl="0"/>
            <a:r>
              <a:rPr lang="it-IT" dirty="0"/>
              <a:t>Explainability in deep learning</a:t>
            </a:r>
          </a:p>
        </p:txBody>
      </p:sp>
      <p:sp>
        <p:nvSpPr>
          <p:cNvPr id="6" name="Segnaposto testo 5">
            <a:extLst>
              <a:ext uri="{FF2B5EF4-FFF2-40B4-BE49-F238E27FC236}">
                <a16:creationId xmlns:a16="http://schemas.microsoft.com/office/drawing/2014/main" id="{8A56D8AC-E390-DBD3-E5E6-5C36EE1E422A}"/>
              </a:ext>
            </a:extLst>
          </p:cNvPr>
          <p:cNvSpPr>
            <a:spLocks noGrp="1"/>
          </p:cNvSpPr>
          <p:nvPr>
            <p:ph type="body" sz="quarter" idx="16"/>
          </p:nvPr>
        </p:nvSpPr>
        <p:spPr>
          <a:xfrm>
            <a:off x="1138335" y="377107"/>
            <a:ext cx="10465077" cy="403817"/>
          </a:xfrm>
        </p:spPr>
        <p:txBody>
          <a:bodyPr rtlCol="0"/>
          <a:lstStyle>
            <a:defPPr>
              <a:defRPr lang="it-IT"/>
            </a:defPPr>
          </a:lstStyle>
          <a:p>
            <a:pPr rtl="0"/>
            <a:r>
              <a:rPr lang="it-IT" sz="2000" b="1" spc="0" dirty="0" err="1"/>
              <a:t>discussion</a:t>
            </a:r>
            <a:endParaRPr lang="it-IT" sz="2000" b="1" spc="0" dirty="0"/>
          </a:p>
        </p:txBody>
      </p:sp>
      <p:cxnSp>
        <p:nvCxnSpPr>
          <p:cNvPr id="17" name="Connettore diritto 16">
            <a:extLst>
              <a:ext uri="{FF2B5EF4-FFF2-40B4-BE49-F238E27FC236}">
                <a16:creationId xmlns:a16="http://schemas.microsoft.com/office/drawing/2014/main" id="{8488A0F8-E720-D31B-750D-634FA849B5A9}"/>
              </a:ext>
              <a:ext uri="{C183D7F6-B498-43B3-948B-1728B52AA6E4}">
                <adec:decorative xmlns:adec="http://schemas.microsoft.com/office/drawing/2017/decorative" val="1"/>
              </a:ext>
            </a:extLst>
          </p:cNvPr>
          <p:cNvCxnSpPr>
            <a:cxnSpLocks/>
          </p:cNvCxnSpPr>
          <p:nvPr/>
        </p:nvCxnSpPr>
        <p:spPr>
          <a:xfrm>
            <a:off x="649224" y="5172458"/>
            <a:ext cx="0" cy="618742"/>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Segnaposto numero diapositiva 3">
            <a:extLst>
              <a:ext uri="{FF2B5EF4-FFF2-40B4-BE49-F238E27FC236}">
                <a16:creationId xmlns:a16="http://schemas.microsoft.com/office/drawing/2014/main" id="{B63EE887-A172-F01E-98D1-8781769CBEDE}"/>
              </a:ext>
            </a:extLst>
          </p:cNvPr>
          <p:cNvSpPr>
            <a:spLocks noGrp="1"/>
          </p:cNvSpPr>
          <p:nvPr>
            <p:ph type="sldNum" sz="quarter" idx="10"/>
          </p:nvPr>
        </p:nvSpPr>
        <p:spPr/>
        <p:txBody>
          <a:bodyPr rtlCol="0"/>
          <a:lstStyle>
            <a:defPPr>
              <a:defRPr lang="it-IT"/>
            </a:defPPr>
          </a:lstStyle>
          <a:p>
            <a:pPr rtl="0"/>
            <a:fld id="{75DF2D63-3FF5-D547-96B9-BE9CCD1ABA58}" type="slidenum">
              <a:rPr lang="it-IT" smtClean="0"/>
              <a:pPr rtl="0"/>
              <a:t>31</a:t>
            </a:fld>
            <a:endParaRPr lang="it-IT"/>
          </a:p>
        </p:txBody>
      </p:sp>
      <p:sp>
        <p:nvSpPr>
          <p:cNvPr id="2" name="CasellaDiTesto 1">
            <a:extLst>
              <a:ext uri="{FF2B5EF4-FFF2-40B4-BE49-F238E27FC236}">
                <a16:creationId xmlns:a16="http://schemas.microsoft.com/office/drawing/2014/main" id="{B54A797E-9C2F-1651-674E-B2029ACB41C1}"/>
              </a:ext>
            </a:extLst>
          </p:cNvPr>
          <p:cNvSpPr txBox="1"/>
          <p:nvPr/>
        </p:nvSpPr>
        <p:spPr>
          <a:xfrm>
            <a:off x="4267200" y="6567129"/>
            <a:ext cx="7924801" cy="523220"/>
          </a:xfrm>
          <a:prstGeom prst="rect">
            <a:avLst/>
          </a:prstGeom>
          <a:noFill/>
        </p:spPr>
        <p:txBody>
          <a:bodyPr wrap="square">
            <a:spAutoFit/>
          </a:bodyPr>
          <a:lstStyle/>
          <a:p>
            <a:pPr rtl="0">
              <a:lnSpc>
                <a:spcPct val="100000"/>
              </a:lnSpc>
              <a:spcBef>
                <a:spcPts val="0"/>
              </a:spcBef>
              <a:spcAft>
                <a:spcPts val="0"/>
              </a:spcAft>
              <a:buSzPct val="95000"/>
            </a:pPr>
            <a:r>
              <a:rPr lang="en-GB" sz="1400" i="1" dirty="0"/>
              <a:t>A Quantitative Comparison of Epistemic Uncertainty Maps Applied to Multi-Class Segmentation </a:t>
            </a:r>
            <a:r>
              <a:rPr lang="en-GB" sz="1400" dirty="0"/>
              <a:t>– </a:t>
            </a:r>
            <a:r>
              <a:rPr lang="en-GB" sz="1400" dirty="0" err="1"/>
              <a:t>Camarasa</a:t>
            </a:r>
            <a:r>
              <a:rPr lang="en-GB" sz="1400" dirty="0"/>
              <a:t> et al. 2021</a:t>
            </a:r>
          </a:p>
          <a:p>
            <a:pPr rtl="0">
              <a:lnSpc>
                <a:spcPct val="100000"/>
              </a:lnSpc>
              <a:spcBef>
                <a:spcPts val="0"/>
              </a:spcBef>
              <a:spcAft>
                <a:spcPts val="0"/>
              </a:spcAft>
              <a:buSzPct val="95000"/>
            </a:pPr>
            <a:endParaRPr lang="en-GB" sz="1400" dirty="0"/>
          </a:p>
        </p:txBody>
      </p:sp>
      <p:sp>
        <p:nvSpPr>
          <p:cNvPr id="9" name="Segnaposto testo 6">
            <a:extLst>
              <a:ext uri="{FF2B5EF4-FFF2-40B4-BE49-F238E27FC236}">
                <a16:creationId xmlns:a16="http://schemas.microsoft.com/office/drawing/2014/main" id="{43191696-8AF3-3A2D-4278-AA24CF4E3C54}"/>
              </a:ext>
            </a:extLst>
          </p:cNvPr>
          <p:cNvSpPr txBox="1">
            <a:spLocks/>
          </p:cNvSpPr>
          <p:nvPr/>
        </p:nvSpPr>
        <p:spPr>
          <a:xfrm>
            <a:off x="1138334" y="916025"/>
            <a:ext cx="10465078" cy="5103775"/>
          </a:xfrm>
          <a:prstGeom prst="rect">
            <a:avLst/>
          </a:prstGeom>
        </p:spPr>
        <p:txBody>
          <a:bodyPr vert="horz" lIns="0" tIns="0" rIns="0" bIns="0" rtlCol="0" anchor="t">
            <a:noAutofit/>
          </a:bodyPr>
          <a:lstStyle>
            <a:defPPr>
              <a:defRPr lang="it-IT"/>
            </a:defPPr>
            <a:lvl1pPr marL="0" indent="0" algn="l" defTabSz="914400" rtl="0" eaLnBrk="1" latinLnBrk="0" hangingPunct="1">
              <a:lnSpc>
                <a:spcPts val="1580"/>
              </a:lnSpc>
              <a:spcBef>
                <a:spcPts val="0"/>
              </a:spcBef>
              <a:buFont typeface="Arial" panose="020B0604020202020204" pitchFamily="34" charset="0"/>
              <a:buNone/>
              <a:defRPr lang="it-IT" sz="1400" b="0" i="0" kern="12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it-IT" sz="2000" b="0" i="0" kern="1200" baseline="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it-IT" sz="1800" b="0" i="0" kern="1200" baseline="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it-IT" sz="1600" b="0" i="0" kern="1200" baseline="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it-IT" sz="1400" b="0" i="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9pPr>
          </a:lstStyle>
          <a:p>
            <a:pPr>
              <a:lnSpc>
                <a:spcPct val="100000"/>
              </a:lnSpc>
              <a:buSzPct val="95000"/>
            </a:pPr>
            <a:r>
              <a:rPr lang="en-GB" sz="1800" dirty="0"/>
              <a:t>Multi-class entropy and multi-class mutual information statistically out-perform the averaged variance and the averaged entropy which in turn statistically out-perform the similarity BC which out-performs the similarity KL. This analysis highlights the good performances of the multi-class aggregation method and the averaged aggregation method compared with the similarity aggregation method which is coherent with their extensive use in the literature. The superiority of the multi-class aggregation method over the class-wise aggregation method seems also coherent as the averaged aggregation</a:t>
            </a:r>
          </a:p>
          <a:p>
            <a:pPr>
              <a:lnSpc>
                <a:spcPct val="100000"/>
              </a:lnSpc>
              <a:buSzPct val="95000"/>
            </a:pPr>
            <a:r>
              <a:rPr lang="en-GB" sz="1800" dirty="0"/>
              <a:t>method consists of a combination of class-specific uncertainty maps where the multi-class aggregation method is designed for multi-class problems.</a:t>
            </a:r>
          </a:p>
          <a:p>
            <a:pPr>
              <a:lnSpc>
                <a:spcPct val="100000"/>
              </a:lnSpc>
              <a:buSzPct val="95000"/>
            </a:pPr>
            <a:endParaRPr lang="en-GB" sz="1800" dirty="0"/>
          </a:p>
          <a:p>
            <a:pPr>
              <a:lnSpc>
                <a:spcPct val="100000"/>
              </a:lnSpc>
              <a:buSzPct val="95000"/>
            </a:pPr>
            <a:r>
              <a:rPr lang="en-GB" sz="1800" dirty="0"/>
              <a:t>The entropy uncertainty measure out-performs the other uncertainty measures with a multiclass aggregation method in a combined scenario and with a one versus all aggregation method in a class-specific scenario.</a:t>
            </a:r>
          </a:p>
          <a:p>
            <a:pPr>
              <a:lnSpc>
                <a:spcPct val="100000"/>
              </a:lnSpc>
              <a:buSzPct val="95000"/>
            </a:pPr>
            <a:endParaRPr lang="en-GB" sz="1800" dirty="0"/>
          </a:p>
          <a:p>
            <a:pPr>
              <a:lnSpc>
                <a:spcPct val="100000"/>
              </a:lnSpc>
              <a:buSzPct val="95000"/>
            </a:pPr>
            <a:r>
              <a:rPr lang="en-GB" sz="1800" dirty="0"/>
              <a:t>In this article, we proposed a systematic approach to characterize epistemic uncertainty maps that can be used in a multi-class segmentation context. We also proposed a methodology to analyse the quality of multi-class epistemic uncertainty maps.</a:t>
            </a:r>
          </a:p>
        </p:txBody>
      </p:sp>
    </p:spTree>
    <p:extLst>
      <p:ext uri="{BB962C8B-B14F-4D97-AF65-F5344CB8AC3E}">
        <p14:creationId xmlns:p14="http://schemas.microsoft.com/office/powerpoint/2010/main" val="75150870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Segnaposto immagine 16" descr="Struttura bianca del DNA">
            <a:extLst>
              <a:ext uri="{FF2B5EF4-FFF2-40B4-BE49-F238E27FC236}">
                <a16:creationId xmlns:a16="http://schemas.microsoft.com/office/drawing/2014/main" id="{6D8705D1-EA1F-3113-ABE0-EC474D1F18DA}"/>
              </a:ext>
            </a:extLst>
          </p:cNvPr>
          <p:cNvPicPr>
            <a:picLocks noGrp="1" noChangeAspect="1"/>
          </p:cNvPicPr>
          <p:nvPr>
            <p:ph type="pic" sz="quarter" idx="12"/>
          </p:nvPr>
        </p:nvPicPr>
        <p:blipFill rotWithShape="1">
          <a:blip r:embed="rId3">
            <a:alphaModFix amt="50000"/>
            <a:extLst>
              <a:ext uri="{28A0092B-C50C-407E-A947-70E740481C1C}">
                <a14:useLocalDpi xmlns:a14="http://schemas.microsoft.com/office/drawing/2010/main" val="0"/>
              </a:ext>
            </a:extLst>
          </a:blip>
          <a:srcRect/>
          <a:stretch/>
        </p:blipFill>
        <p:spPr/>
      </p:pic>
      <p:sp>
        <p:nvSpPr>
          <p:cNvPr id="19" name="Titolo 18">
            <a:extLst>
              <a:ext uri="{FF2B5EF4-FFF2-40B4-BE49-F238E27FC236}">
                <a16:creationId xmlns:a16="http://schemas.microsoft.com/office/drawing/2014/main" id="{1130D679-D78E-1F15-EC3D-4BED6D69B35F}"/>
              </a:ext>
            </a:extLst>
          </p:cNvPr>
          <p:cNvSpPr>
            <a:spLocks noGrp="1"/>
          </p:cNvSpPr>
          <p:nvPr>
            <p:ph type="title"/>
          </p:nvPr>
        </p:nvSpPr>
        <p:spPr/>
        <p:txBody>
          <a:bodyPr rtlCol="0"/>
          <a:lstStyle>
            <a:defPPr>
              <a:defRPr lang="it-IT"/>
            </a:defPPr>
          </a:lstStyle>
          <a:p>
            <a:pPr rtl="0"/>
            <a:r>
              <a:rPr lang="it-IT" sz="4500" dirty="0"/>
              <a:t>Grazie </a:t>
            </a:r>
          </a:p>
        </p:txBody>
      </p:sp>
      <p:pic>
        <p:nvPicPr>
          <p:cNvPr id="22" name="Segnaposto immagine 25" descr="Batteri coltivati in una piastra di Petri per un laboratorio o un'indagine scientifica.">
            <a:extLst>
              <a:ext uri="{FF2B5EF4-FFF2-40B4-BE49-F238E27FC236}">
                <a16:creationId xmlns:a16="http://schemas.microsoft.com/office/drawing/2014/main" id="{862BA3D8-52E1-692C-F244-F7882DAD2287}"/>
              </a:ext>
            </a:extLst>
          </p:cNvPr>
          <p:cNvPicPr>
            <a:picLocks noGrp="1" noChangeAspect="1"/>
          </p:cNvPicPr>
          <p:nvPr>
            <p:ph type="pic" sz="quarter" idx="13"/>
          </p:nvPr>
        </p:nvPicPr>
        <p:blipFill rotWithShape="1">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p:blipFill>
        <p:spPr/>
      </p:pic>
      <p:sp>
        <p:nvSpPr>
          <p:cNvPr id="27" name="Segnaposto testo 26">
            <a:extLst>
              <a:ext uri="{FF2B5EF4-FFF2-40B4-BE49-F238E27FC236}">
                <a16:creationId xmlns:a16="http://schemas.microsoft.com/office/drawing/2014/main" id="{BB8B6963-69FE-8A03-5E86-2BF855024B00}"/>
              </a:ext>
            </a:extLst>
          </p:cNvPr>
          <p:cNvSpPr>
            <a:spLocks noGrp="1"/>
          </p:cNvSpPr>
          <p:nvPr>
            <p:ph type="body" sz="quarter" idx="14"/>
          </p:nvPr>
        </p:nvSpPr>
        <p:spPr/>
        <p:txBody>
          <a:bodyPr rtlCol="0"/>
          <a:lstStyle>
            <a:defPPr>
              <a:defRPr lang="it-IT"/>
            </a:defPPr>
          </a:lstStyle>
          <a:p>
            <a:pPr marL="0" indent="0" algn="ctr" rtl="0">
              <a:lnSpc>
                <a:spcPts val="2660"/>
              </a:lnSpc>
              <a:spcBef>
                <a:spcPts val="0"/>
              </a:spcBef>
              <a:buNone/>
            </a:pPr>
            <a:r>
              <a:rPr lang="it-IT" sz="2000" cap="all" spc="0" dirty="0"/>
              <a:t>William Bassolino</a:t>
            </a:r>
          </a:p>
        </p:txBody>
      </p:sp>
    </p:spTree>
    <p:extLst>
      <p:ext uri="{BB962C8B-B14F-4D97-AF65-F5344CB8AC3E}">
        <p14:creationId xmlns:p14="http://schemas.microsoft.com/office/powerpoint/2010/main" val="33341276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B34F0D0-C504-4002-5068-BD18D40E1ABC}"/>
              </a:ext>
            </a:extLst>
          </p:cNvPr>
          <p:cNvSpPr>
            <a:spLocks noGrp="1"/>
          </p:cNvSpPr>
          <p:nvPr>
            <p:ph type="title"/>
          </p:nvPr>
        </p:nvSpPr>
        <p:spPr/>
        <p:txBody>
          <a:bodyPr/>
          <a:lstStyle/>
          <a:p>
            <a:r>
              <a:rPr lang="it-IT" sz="2400" b="1" spc="0" dirty="0"/>
              <a:t>In-</a:t>
            </a:r>
            <a:r>
              <a:rPr lang="it-IT" sz="2400" b="1" spc="0" dirty="0" err="1"/>
              <a:t>depth</a:t>
            </a:r>
            <a:r>
              <a:rPr lang="it-IT" sz="2400" b="1" spc="0" dirty="0"/>
              <a:t> </a:t>
            </a:r>
            <a:r>
              <a:rPr lang="it-IT" sz="2400" b="1" spc="0" dirty="0" err="1"/>
              <a:t>analysis</a:t>
            </a:r>
            <a:r>
              <a:rPr lang="it-IT" sz="2400" b="1" spc="0" dirty="0"/>
              <a:t>: [1]</a:t>
            </a:r>
            <a:endParaRPr lang="it-IT" sz="2400" b="1" dirty="0"/>
          </a:p>
        </p:txBody>
      </p:sp>
      <p:sp>
        <p:nvSpPr>
          <p:cNvPr id="3" name="Segnaposto testo 2">
            <a:extLst>
              <a:ext uri="{FF2B5EF4-FFF2-40B4-BE49-F238E27FC236}">
                <a16:creationId xmlns:a16="http://schemas.microsoft.com/office/drawing/2014/main" id="{EEEF0CB7-5979-252F-3217-EFCB07667662}"/>
              </a:ext>
            </a:extLst>
          </p:cNvPr>
          <p:cNvSpPr>
            <a:spLocks noGrp="1"/>
          </p:cNvSpPr>
          <p:nvPr>
            <p:ph type="body" idx="1"/>
          </p:nvPr>
        </p:nvSpPr>
        <p:spPr>
          <a:xfrm>
            <a:off x="6095999" y="176133"/>
            <a:ext cx="4951445" cy="301752"/>
          </a:xfrm>
        </p:spPr>
        <p:txBody>
          <a:bodyPr/>
          <a:lstStyle/>
          <a:p>
            <a:r>
              <a:rPr lang="en-GB" sz="1400" dirty="0"/>
              <a:t>Abstract</a:t>
            </a:r>
          </a:p>
        </p:txBody>
      </p:sp>
      <p:sp>
        <p:nvSpPr>
          <p:cNvPr id="4" name="Segnaposto contenuto 3">
            <a:extLst>
              <a:ext uri="{FF2B5EF4-FFF2-40B4-BE49-F238E27FC236}">
                <a16:creationId xmlns:a16="http://schemas.microsoft.com/office/drawing/2014/main" id="{FB0DD072-E1A9-EFCA-1699-4B5A85D6BE24}"/>
              </a:ext>
            </a:extLst>
          </p:cNvPr>
          <p:cNvSpPr>
            <a:spLocks noGrp="1"/>
          </p:cNvSpPr>
          <p:nvPr>
            <p:ph sz="half" idx="2"/>
          </p:nvPr>
        </p:nvSpPr>
        <p:spPr>
          <a:xfrm>
            <a:off x="6086933" y="587286"/>
            <a:ext cx="5846407" cy="1417978"/>
          </a:xfrm>
        </p:spPr>
        <p:txBody>
          <a:bodyPr/>
          <a:lstStyle/>
          <a:p>
            <a:pPr>
              <a:spcBef>
                <a:spcPts val="100"/>
              </a:spcBef>
            </a:pPr>
            <a:r>
              <a:rPr lang="en-GB" dirty="0"/>
              <a:t>The proposed </a:t>
            </a:r>
            <a:r>
              <a:rPr lang="en-GB" dirty="0" err="1"/>
              <a:t>SkiNet</a:t>
            </a:r>
            <a:r>
              <a:rPr lang="en-GB" dirty="0"/>
              <a:t> is a two-stage pipeline wherein the lesion segmentation is followed by the lesion classification.</a:t>
            </a:r>
          </a:p>
          <a:p>
            <a:pPr>
              <a:spcBef>
                <a:spcPts val="100"/>
              </a:spcBef>
            </a:pPr>
            <a:r>
              <a:rPr lang="en-GB" dirty="0"/>
              <a:t>A novel segmentation model named Bayesian </a:t>
            </a:r>
            <a:r>
              <a:rPr lang="en-GB" dirty="0" err="1"/>
              <a:t>MultiResUNet</a:t>
            </a:r>
            <a:r>
              <a:rPr lang="en-GB" dirty="0"/>
              <a:t> is used to estimate the uncertainty on the predicted segmentation map. Saliency-based methods like XRAI, Grad-CAM and Guided Backprop are explored to provide post-hoc explanations of the deep learning models.</a:t>
            </a:r>
          </a:p>
        </p:txBody>
      </p:sp>
      <p:sp>
        <p:nvSpPr>
          <p:cNvPr id="7" name="Segnaposto numero diapositiva 6">
            <a:extLst>
              <a:ext uri="{FF2B5EF4-FFF2-40B4-BE49-F238E27FC236}">
                <a16:creationId xmlns:a16="http://schemas.microsoft.com/office/drawing/2014/main" id="{C2312A23-8BC5-FAD9-4454-5C4BB047516E}"/>
              </a:ext>
            </a:extLst>
          </p:cNvPr>
          <p:cNvSpPr>
            <a:spLocks noGrp="1"/>
          </p:cNvSpPr>
          <p:nvPr>
            <p:ph type="sldNum" sz="quarter" idx="11"/>
          </p:nvPr>
        </p:nvSpPr>
        <p:spPr/>
        <p:txBody>
          <a:bodyPr/>
          <a:lstStyle/>
          <a:p>
            <a:pPr rtl="0"/>
            <a:fld id="{75DF2D63-3FF5-D547-96B9-BE9CCD1ABA58}" type="slidenum">
              <a:rPr lang="it-IT" smtClean="0"/>
              <a:t>4</a:t>
            </a:fld>
            <a:endParaRPr lang="it-IT" dirty="0"/>
          </a:p>
        </p:txBody>
      </p:sp>
      <p:sp>
        <p:nvSpPr>
          <p:cNvPr id="8" name="Segnaposto piè di pagina 7">
            <a:extLst>
              <a:ext uri="{FF2B5EF4-FFF2-40B4-BE49-F238E27FC236}">
                <a16:creationId xmlns:a16="http://schemas.microsoft.com/office/drawing/2014/main" id="{872E7E6E-2EE1-4757-265E-536B1BB0F0F8}"/>
              </a:ext>
            </a:extLst>
          </p:cNvPr>
          <p:cNvSpPr>
            <a:spLocks noGrp="1"/>
          </p:cNvSpPr>
          <p:nvPr>
            <p:ph type="ftr" sz="quarter" idx="12"/>
          </p:nvPr>
        </p:nvSpPr>
        <p:spPr/>
        <p:txBody>
          <a:bodyPr/>
          <a:lstStyle/>
          <a:p>
            <a:pPr rtl="0"/>
            <a:r>
              <a:rPr lang="it-IT" dirty="0"/>
              <a:t>EXPLAINABILITY IN DEEP LEARNING</a:t>
            </a:r>
          </a:p>
        </p:txBody>
      </p:sp>
      <p:sp>
        <p:nvSpPr>
          <p:cNvPr id="14" name="Segnaposto testo 2">
            <a:extLst>
              <a:ext uri="{FF2B5EF4-FFF2-40B4-BE49-F238E27FC236}">
                <a16:creationId xmlns:a16="http://schemas.microsoft.com/office/drawing/2014/main" id="{D3ED9396-BFBE-BD03-2862-50F960A36A5C}"/>
              </a:ext>
            </a:extLst>
          </p:cNvPr>
          <p:cNvSpPr txBox="1">
            <a:spLocks/>
          </p:cNvSpPr>
          <p:nvPr/>
        </p:nvSpPr>
        <p:spPr>
          <a:xfrm>
            <a:off x="6086933" y="2643065"/>
            <a:ext cx="4951445" cy="301752"/>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noFill/>
        </p:spPr>
        <p:txBody>
          <a:bodyPr vert="horz" wrap="square" lIns="0" tIns="0" rIns="0" bIns="0" rtlCol="0" anchor="b">
            <a:noAutofit/>
          </a:bodyPr>
          <a:lstStyle>
            <a:defPPr>
              <a:defRPr lang="it-IT"/>
            </a:defPPr>
            <a:lvl1pPr marL="0" indent="0" algn="l" defTabSz="914400" rtl="0" eaLnBrk="1" latinLnBrk="0" hangingPunct="1">
              <a:lnSpc>
                <a:spcPts val="1720"/>
              </a:lnSpc>
              <a:spcBef>
                <a:spcPts val="1000"/>
              </a:spcBef>
              <a:buFont typeface="Arial" panose="020B0604020202020204" pitchFamily="34" charset="0"/>
              <a:buNone/>
              <a:defRPr lang="it-IT" sz="2000" b="0" i="0" kern="1200" cap="all" spc="200" baseline="0">
                <a:solidFill>
                  <a:schemeClr val="tx1"/>
                </a:solidFill>
                <a:latin typeface="+mj-lt"/>
                <a:ea typeface="+mn-ea"/>
                <a:cs typeface="Posterama" panose="020B0504020200020000"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lang="it-IT" sz="2000" b="1" i="0" kern="1200" baseline="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lang="it-IT" sz="1800" b="1" i="0" kern="1200" baseline="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lang="it-IT" sz="1600" b="1" i="0" kern="1200" baseline="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lang="it-IT" sz="1600" b="1" i="0" kern="1200" baseline="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lang="it-IT"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lang="it-IT"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lang="it-IT"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lang="it-IT" sz="1600" b="1" kern="1200">
                <a:solidFill>
                  <a:schemeClr val="tx1"/>
                </a:solidFill>
                <a:latin typeface="+mn-lt"/>
                <a:ea typeface="+mn-ea"/>
                <a:cs typeface="+mn-cs"/>
              </a:defRPr>
            </a:lvl9pPr>
          </a:lstStyle>
          <a:p>
            <a:r>
              <a:rPr lang="en-GB" sz="1400" dirty="0"/>
              <a:t>Aleatoric vs epistemic uncertainty</a:t>
            </a:r>
          </a:p>
        </p:txBody>
      </p:sp>
      <p:pic>
        <p:nvPicPr>
          <p:cNvPr id="6" name="Immagine 5">
            <a:extLst>
              <a:ext uri="{FF2B5EF4-FFF2-40B4-BE49-F238E27FC236}">
                <a16:creationId xmlns:a16="http://schemas.microsoft.com/office/drawing/2014/main" id="{DF5B51A6-2551-2871-427D-F3E8BDB547B1}"/>
              </a:ext>
            </a:extLst>
          </p:cNvPr>
          <p:cNvPicPr>
            <a:picLocks noChangeAspect="1"/>
          </p:cNvPicPr>
          <p:nvPr/>
        </p:nvPicPr>
        <p:blipFill>
          <a:blip r:embed="rId2"/>
          <a:stretch>
            <a:fillRect/>
          </a:stretch>
        </p:blipFill>
        <p:spPr>
          <a:xfrm>
            <a:off x="1144556" y="388937"/>
            <a:ext cx="4003566" cy="5009848"/>
          </a:xfrm>
          <a:prstGeom prst="rect">
            <a:avLst/>
          </a:prstGeom>
        </p:spPr>
      </p:pic>
      <p:sp>
        <p:nvSpPr>
          <p:cNvPr id="9" name="Segnaposto contenuto 3">
            <a:extLst>
              <a:ext uri="{FF2B5EF4-FFF2-40B4-BE49-F238E27FC236}">
                <a16:creationId xmlns:a16="http://schemas.microsoft.com/office/drawing/2014/main" id="{1C5D04C6-D7F3-78C6-3F4C-A1C01BA90579}"/>
              </a:ext>
            </a:extLst>
          </p:cNvPr>
          <p:cNvSpPr txBox="1">
            <a:spLocks/>
          </p:cNvSpPr>
          <p:nvPr/>
        </p:nvSpPr>
        <p:spPr>
          <a:xfrm>
            <a:off x="6086932" y="2951310"/>
            <a:ext cx="5846407" cy="2979318"/>
          </a:xfrm>
          <a:prstGeom prst="rect">
            <a:avLst/>
          </a:prstGeom>
        </p:spPr>
        <p:txBody>
          <a:bodyPr vert="horz" lIns="0" tIns="0" rIns="0" bIns="0" rtlCol="0">
            <a:noAutofit/>
          </a:bodyPr>
          <a:lstStyle>
            <a:defPPr>
              <a:defRPr lang="it-IT"/>
            </a:defPPr>
            <a:lvl1pPr marL="0" indent="0" algn="l" defTabSz="914400" rtl="0" eaLnBrk="1" latinLnBrk="0" hangingPunct="1">
              <a:lnSpc>
                <a:spcPct val="100000"/>
              </a:lnSpc>
              <a:spcBef>
                <a:spcPts val="1000"/>
              </a:spcBef>
              <a:buFont typeface="Arial" panose="020B0604020202020204" pitchFamily="34" charset="0"/>
              <a:buNone/>
              <a:defRPr lang="it-IT" sz="1400" b="0" i="0" kern="1200" baseline="0">
                <a:solidFill>
                  <a:schemeClr val="tx1"/>
                </a:solidFill>
                <a:latin typeface="+mn-lt"/>
                <a:ea typeface="+mn-ea"/>
                <a:cs typeface="+mn-cs"/>
              </a:defRPr>
            </a:lvl1pPr>
            <a:lvl2pPr marL="228600" indent="-228600" algn="l" defTabSz="914400" rtl="0" eaLnBrk="1" latinLnBrk="0" hangingPunct="1">
              <a:lnSpc>
                <a:spcPct val="100000"/>
              </a:lnSpc>
              <a:spcBef>
                <a:spcPts val="500"/>
              </a:spcBef>
              <a:buFont typeface="Arial" panose="020B0604020202020204" pitchFamily="34" charset="0"/>
              <a:buChar char="•"/>
              <a:defRPr lang="it-IT" sz="1400" b="0" i="0" kern="1200" baseline="0">
                <a:solidFill>
                  <a:schemeClr val="tx1"/>
                </a:solidFill>
                <a:latin typeface="+mn-lt"/>
                <a:ea typeface="+mn-ea"/>
                <a:cs typeface="+mn-cs"/>
              </a:defRPr>
            </a:lvl2pPr>
            <a:lvl3pPr marL="457200" indent="-228600" algn="l" defTabSz="914400" rtl="0" eaLnBrk="1" latinLnBrk="0" hangingPunct="1">
              <a:lnSpc>
                <a:spcPct val="100000"/>
              </a:lnSpc>
              <a:spcBef>
                <a:spcPts val="500"/>
              </a:spcBef>
              <a:buFont typeface="Arial" panose="020B0604020202020204" pitchFamily="34" charset="0"/>
              <a:buChar char="•"/>
              <a:defRPr lang="it-IT" sz="1400" b="0" i="0" kern="1200" baseline="0">
                <a:solidFill>
                  <a:schemeClr val="tx1"/>
                </a:solidFill>
                <a:latin typeface="+mn-lt"/>
                <a:ea typeface="+mn-ea"/>
                <a:cs typeface="+mn-cs"/>
              </a:defRPr>
            </a:lvl3pPr>
            <a:lvl4pPr marL="685800" indent="-228600" algn="l" defTabSz="914400" rtl="0" eaLnBrk="1" latinLnBrk="0" hangingPunct="1">
              <a:lnSpc>
                <a:spcPct val="100000"/>
              </a:lnSpc>
              <a:spcBef>
                <a:spcPts val="500"/>
              </a:spcBef>
              <a:buFont typeface="Arial" panose="020B0604020202020204" pitchFamily="34" charset="0"/>
              <a:buChar char="•"/>
              <a:defRPr lang="it-IT" sz="1400" b="0" i="0" kern="1200" baseline="0">
                <a:solidFill>
                  <a:schemeClr val="tx1"/>
                </a:solidFill>
                <a:latin typeface="+mn-lt"/>
                <a:ea typeface="+mn-ea"/>
                <a:cs typeface="+mn-cs"/>
              </a:defRPr>
            </a:lvl4pPr>
            <a:lvl5pPr marL="1143000" indent="-228600" algn="l" defTabSz="914400" rtl="0" eaLnBrk="1" latinLnBrk="0" hangingPunct="1">
              <a:lnSpc>
                <a:spcPct val="100000"/>
              </a:lnSpc>
              <a:spcBef>
                <a:spcPts val="500"/>
              </a:spcBef>
              <a:buFont typeface="Arial" panose="020B0604020202020204" pitchFamily="34" charset="0"/>
              <a:buChar char="•"/>
              <a:defRPr lang="it-IT" sz="1400" b="0" i="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9pPr>
          </a:lstStyle>
          <a:p>
            <a:pPr>
              <a:spcBef>
                <a:spcPts val="100"/>
              </a:spcBef>
            </a:pPr>
            <a:r>
              <a:rPr lang="en-GB" dirty="0"/>
              <a:t>There are mainly two types of uncertainty visualization, Aleatoric and Epistemic uncertainty:</a:t>
            </a:r>
          </a:p>
          <a:p>
            <a:pPr>
              <a:spcBef>
                <a:spcPts val="100"/>
              </a:spcBef>
            </a:pPr>
            <a:r>
              <a:rPr lang="en-GB" b="1" dirty="0"/>
              <a:t>Aleatoric uncertainty </a:t>
            </a:r>
            <a:r>
              <a:rPr lang="en-GB" dirty="0"/>
              <a:t>captures noise inherent in the data and cannot be abated by collecting more data. </a:t>
            </a:r>
          </a:p>
          <a:p>
            <a:pPr>
              <a:spcBef>
                <a:spcPts val="100"/>
              </a:spcBef>
            </a:pPr>
            <a:r>
              <a:rPr lang="en-GB" b="1" dirty="0"/>
              <a:t>Epistemic uncertainty</a:t>
            </a:r>
            <a:r>
              <a:rPr lang="en-GB" dirty="0"/>
              <a:t>, also known as model uncertainty, accounts for variability in the parameters of the model and </a:t>
            </a:r>
            <a:r>
              <a:rPr lang="en-GB" dirty="0" err="1"/>
              <a:t>analyzes</a:t>
            </a:r>
            <a:r>
              <a:rPr lang="en-GB" dirty="0"/>
              <a:t> what the model is not aware owing to the lack of training data. Epistemic uncertainty is helpful to understand examples that vary from training data especially in situations where we have small and imbalanced datasets, which is common in CAD systems.</a:t>
            </a:r>
          </a:p>
          <a:p>
            <a:pPr>
              <a:spcBef>
                <a:spcPts val="100"/>
              </a:spcBef>
            </a:pPr>
            <a:r>
              <a:rPr lang="en-GB" dirty="0"/>
              <a:t>Uncertainties are formulated as probability distributions over the model parameters (for</a:t>
            </a:r>
          </a:p>
          <a:p>
            <a:pPr>
              <a:spcBef>
                <a:spcPts val="100"/>
              </a:spcBef>
            </a:pPr>
            <a:r>
              <a:rPr lang="en-GB" dirty="0"/>
              <a:t>epistemic uncertainty) or model inputs (for aleatoric uncertainty).</a:t>
            </a:r>
          </a:p>
        </p:txBody>
      </p:sp>
      <p:sp>
        <p:nvSpPr>
          <p:cNvPr id="11" name="CasellaDiTesto 10">
            <a:extLst>
              <a:ext uri="{FF2B5EF4-FFF2-40B4-BE49-F238E27FC236}">
                <a16:creationId xmlns:a16="http://schemas.microsoft.com/office/drawing/2014/main" id="{C585D4C3-512A-29DF-C686-FA89BD9BBE01}"/>
              </a:ext>
            </a:extLst>
          </p:cNvPr>
          <p:cNvSpPr txBox="1"/>
          <p:nvPr/>
        </p:nvSpPr>
        <p:spPr>
          <a:xfrm>
            <a:off x="968094" y="6567129"/>
            <a:ext cx="11223907" cy="307777"/>
          </a:xfrm>
          <a:prstGeom prst="rect">
            <a:avLst/>
          </a:prstGeom>
          <a:noFill/>
        </p:spPr>
        <p:txBody>
          <a:bodyPr wrap="square">
            <a:spAutoFit/>
          </a:bodyPr>
          <a:lstStyle/>
          <a:p>
            <a:pPr algn="r" rtl="0">
              <a:lnSpc>
                <a:spcPct val="100000"/>
              </a:lnSpc>
              <a:spcBef>
                <a:spcPts val="0"/>
              </a:spcBef>
              <a:spcAft>
                <a:spcPts val="0"/>
              </a:spcAft>
              <a:buSzPct val="95000"/>
            </a:pPr>
            <a:r>
              <a:rPr lang="en-GB" sz="1400" i="1" dirty="0" err="1"/>
              <a:t>SkiNet</a:t>
            </a:r>
            <a:r>
              <a:rPr lang="en-GB" sz="1400" i="1" dirty="0"/>
              <a:t>: A deep learning framework for skin lesion diagnosis with uncertainty estimation and explainability</a:t>
            </a:r>
            <a:r>
              <a:rPr lang="en-GB" sz="1400" dirty="0"/>
              <a:t> – Singh et al. 2022</a:t>
            </a:r>
          </a:p>
        </p:txBody>
      </p:sp>
    </p:spTree>
    <p:extLst>
      <p:ext uri="{BB962C8B-B14F-4D97-AF65-F5344CB8AC3E}">
        <p14:creationId xmlns:p14="http://schemas.microsoft.com/office/powerpoint/2010/main" val="5508971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ttangolo 18">
            <a:extLst>
              <a:ext uri="{FF2B5EF4-FFF2-40B4-BE49-F238E27FC236}">
                <a16:creationId xmlns:a16="http://schemas.microsoft.com/office/drawing/2014/main" id="{C2A42D7A-456D-B130-10D7-636ED349C8E8}"/>
              </a:ext>
            </a:extLst>
          </p:cNvPr>
          <p:cNvSpPr/>
          <p:nvPr/>
        </p:nvSpPr>
        <p:spPr>
          <a:xfrm>
            <a:off x="1138334" y="3380597"/>
            <a:ext cx="10465078" cy="289249"/>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it-IT" sz="3200"/>
          </a:p>
        </p:txBody>
      </p:sp>
      <p:sp>
        <p:nvSpPr>
          <p:cNvPr id="5" name="Segnaposto piè di pagina 4">
            <a:extLst>
              <a:ext uri="{FF2B5EF4-FFF2-40B4-BE49-F238E27FC236}">
                <a16:creationId xmlns:a16="http://schemas.microsoft.com/office/drawing/2014/main" id="{F0D8A8D9-0655-E1FF-7DED-F2EC492D6EE1}"/>
              </a:ext>
            </a:extLst>
          </p:cNvPr>
          <p:cNvSpPr>
            <a:spLocks noGrp="1"/>
          </p:cNvSpPr>
          <p:nvPr>
            <p:ph type="ftr" sz="quarter" idx="11"/>
          </p:nvPr>
        </p:nvSpPr>
        <p:spPr/>
        <p:txBody>
          <a:bodyPr rtlCol="0"/>
          <a:lstStyle>
            <a:defPPr>
              <a:defRPr lang="it-IT"/>
            </a:defPPr>
          </a:lstStyle>
          <a:p>
            <a:pPr rtl="0"/>
            <a:r>
              <a:rPr lang="it-IT" dirty="0"/>
              <a:t>Explainability in deep learning</a:t>
            </a:r>
          </a:p>
        </p:txBody>
      </p:sp>
      <p:sp>
        <p:nvSpPr>
          <p:cNvPr id="6" name="Segnaposto testo 5">
            <a:extLst>
              <a:ext uri="{FF2B5EF4-FFF2-40B4-BE49-F238E27FC236}">
                <a16:creationId xmlns:a16="http://schemas.microsoft.com/office/drawing/2014/main" id="{8A56D8AC-E390-DBD3-E5E6-5C36EE1E422A}"/>
              </a:ext>
            </a:extLst>
          </p:cNvPr>
          <p:cNvSpPr>
            <a:spLocks noGrp="1"/>
          </p:cNvSpPr>
          <p:nvPr>
            <p:ph type="body" sz="quarter" idx="16"/>
          </p:nvPr>
        </p:nvSpPr>
        <p:spPr>
          <a:xfrm>
            <a:off x="1138333" y="305310"/>
            <a:ext cx="10465077" cy="403817"/>
          </a:xfrm>
        </p:spPr>
        <p:txBody>
          <a:bodyPr rtlCol="0"/>
          <a:lstStyle>
            <a:defPPr>
              <a:defRPr lang="it-IT"/>
            </a:defPPr>
          </a:lstStyle>
          <a:p>
            <a:pPr rtl="0"/>
            <a:r>
              <a:rPr lang="it-IT" sz="2000" b="1" spc="0" dirty="0" err="1"/>
              <a:t>Aleatoric</a:t>
            </a:r>
            <a:r>
              <a:rPr lang="it-IT" sz="2000" b="1" spc="0" dirty="0"/>
              <a:t> </a:t>
            </a:r>
            <a:r>
              <a:rPr lang="it-IT" sz="2000" b="1" spc="0" dirty="0" err="1"/>
              <a:t>uncertainty</a:t>
            </a:r>
            <a:endParaRPr lang="it-IT" sz="2000" b="1" spc="0" dirty="0"/>
          </a:p>
        </p:txBody>
      </p:sp>
      <p:sp>
        <p:nvSpPr>
          <p:cNvPr id="7" name="Segnaposto testo 6">
            <a:extLst>
              <a:ext uri="{FF2B5EF4-FFF2-40B4-BE49-F238E27FC236}">
                <a16:creationId xmlns:a16="http://schemas.microsoft.com/office/drawing/2014/main" id="{E09179A7-F937-7895-8FC1-19E3BCFE6A3B}"/>
              </a:ext>
            </a:extLst>
          </p:cNvPr>
          <p:cNvSpPr>
            <a:spLocks noGrp="1"/>
          </p:cNvSpPr>
          <p:nvPr>
            <p:ph type="body" sz="quarter" idx="17"/>
          </p:nvPr>
        </p:nvSpPr>
        <p:spPr>
          <a:xfrm>
            <a:off x="1204511" y="877079"/>
            <a:ext cx="10465078" cy="630251"/>
          </a:xfrm>
        </p:spPr>
        <p:txBody>
          <a:bodyPr rtlCol="0"/>
          <a:lstStyle>
            <a:defPPr>
              <a:defRPr lang="it-IT"/>
            </a:defPPr>
          </a:lstStyle>
          <a:p>
            <a:pPr rtl="0">
              <a:lnSpc>
                <a:spcPct val="100000"/>
              </a:lnSpc>
              <a:spcBef>
                <a:spcPts val="0"/>
              </a:spcBef>
              <a:spcAft>
                <a:spcPts val="0"/>
              </a:spcAft>
              <a:buSzPct val="95000"/>
            </a:pPr>
            <a:r>
              <a:rPr lang="en-GB" sz="1800" dirty="0"/>
              <a:t>A test sample s* is augmented to form V different versions of the image and is forwarded to the network. The mean </a:t>
            </a:r>
            <a:r>
              <a:rPr lang="en-GB" sz="1800" dirty="0" err="1"/>
              <a:t>μ</a:t>
            </a:r>
            <a:r>
              <a:rPr lang="en-GB" sz="1800" baseline="-25000" dirty="0" err="1"/>
              <a:t>a</a:t>
            </a:r>
            <a:r>
              <a:rPr lang="en-GB" sz="1800" dirty="0"/>
              <a:t> over these iterations is considered the final result of a given test sample. </a:t>
            </a:r>
            <a:r>
              <a:rPr lang="en-GB" sz="1800" dirty="0" err="1"/>
              <a:t>μ</a:t>
            </a:r>
            <a:r>
              <a:rPr lang="en-GB" sz="1800" baseline="-25000" dirty="0" err="1"/>
              <a:t>a</a:t>
            </a:r>
            <a:r>
              <a:rPr lang="en-GB" sz="1800" dirty="0"/>
              <a:t> is computed as shown in the equation:</a:t>
            </a:r>
          </a:p>
          <a:p>
            <a:pPr rtl="0">
              <a:lnSpc>
                <a:spcPct val="100000"/>
              </a:lnSpc>
              <a:spcBef>
                <a:spcPts val="0"/>
              </a:spcBef>
              <a:spcAft>
                <a:spcPts val="0"/>
              </a:spcAft>
              <a:buSzPct val="95000"/>
            </a:pPr>
            <a:endParaRPr lang="it-IT" sz="1800" baseline="-25000" dirty="0"/>
          </a:p>
        </p:txBody>
      </p:sp>
      <p:pic>
        <p:nvPicPr>
          <p:cNvPr id="16" name="Segnaposto contenuto 25" descr="Vista al microscopio di un materiale in sospensione simile a una bolla con acqua al suo interno">
            <a:extLst>
              <a:ext uri="{FF2B5EF4-FFF2-40B4-BE49-F238E27FC236}">
                <a16:creationId xmlns:a16="http://schemas.microsoft.com/office/drawing/2014/main" id="{B083ED63-584D-2579-2721-B716F3BC8F6B}"/>
              </a:ext>
            </a:extLst>
          </p:cNvPr>
          <p:cNvPicPr>
            <a:picLocks noGrp="1" noChangeAspect="1"/>
          </p:cNvPicPr>
          <p:nvPr>
            <p:ph type="pic" sz="quarter" idx="30"/>
          </p:nvPr>
        </p:nvPicPr>
        <p:blipFill>
          <a:blip r:embed="rId3">
            <a:alphaModFix amt="70000"/>
            <a:duotone>
              <a:schemeClr val="accent3">
                <a:shade val="45000"/>
                <a:satMod val="135000"/>
              </a:schemeClr>
              <a:prstClr val="white"/>
            </a:duotone>
            <a:extLst>
              <a:ext uri="{28A0092B-C50C-407E-A947-70E740481C1C}">
                <a14:useLocalDpi xmlns:a14="http://schemas.microsoft.com/office/drawing/2010/main" val="0"/>
              </a:ext>
            </a:extLst>
          </a:blip>
          <a:srcRect/>
          <a:stretch/>
        </p:blipFill>
        <p:spPr>
          <a:xfrm>
            <a:off x="0" y="5195939"/>
            <a:ext cx="12188825" cy="1682750"/>
          </a:xfrm>
          <a:custGeom>
            <a:avLst/>
            <a:gdLst>
              <a:gd name="connsiteX0" fmla="*/ 0 w 12192000"/>
              <a:gd name="connsiteY0" fmla="*/ 0 h 1588010"/>
              <a:gd name="connsiteX1" fmla="*/ 12192000 w 12192000"/>
              <a:gd name="connsiteY1" fmla="*/ 0 h 1588010"/>
              <a:gd name="connsiteX2" fmla="*/ 12192000 w 12192000"/>
              <a:gd name="connsiteY2" fmla="*/ 1588010 h 1588010"/>
              <a:gd name="connsiteX3" fmla="*/ 0 w 12192000"/>
              <a:gd name="connsiteY3" fmla="*/ 1588010 h 1588010"/>
            </a:gdLst>
            <a:ahLst/>
            <a:cxnLst>
              <a:cxn ang="0">
                <a:pos x="connsiteX0" y="connsiteY0"/>
              </a:cxn>
              <a:cxn ang="0">
                <a:pos x="connsiteX1" y="connsiteY1"/>
              </a:cxn>
              <a:cxn ang="0">
                <a:pos x="connsiteX2" y="connsiteY2"/>
              </a:cxn>
              <a:cxn ang="0">
                <a:pos x="connsiteX3" y="connsiteY3"/>
              </a:cxn>
            </a:cxnLst>
            <a:rect l="l" t="t" r="r" b="b"/>
            <a:pathLst>
              <a:path w="12192000" h="1588010">
                <a:moveTo>
                  <a:pt x="0" y="0"/>
                </a:moveTo>
                <a:lnTo>
                  <a:pt x="12192000" y="0"/>
                </a:lnTo>
                <a:lnTo>
                  <a:pt x="12192000" y="1588010"/>
                </a:lnTo>
                <a:lnTo>
                  <a:pt x="0" y="1588010"/>
                </a:lnTo>
                <a:close/>
              </a:path>
            </a:pathLst>
          </a:custGeom>
          <a:solidFill>
            <a:schemeClr val="accent2"/>
          </a:solidFill>
        </p:spPr>
      </p:pic>
      <p:cxnSp>
        <p:nvCxnSpPr>
          <p:cNvPr id="17" name="Connettore diritto 16">
            <a:extLst>
              <a:ext uri="{FF2B5EF4-FFF2-40B4-BE49-F238E27FC236}">
                <a16:creationId xmlns:a16="http://schemas.microsoft.com/office/drawing/2014/main" id="{8488A0F8-E720-D31B-750D-634FA849B5A9}"/>
              </a:ext>
              <a:ext uri="{C183D7F6-B498-43B3-948B-1728B52AA6E4}">
                <adec:decorative xmlns:adec="http://schemas.microsoft.com/office/drawing/2017/decorative" val="1"/>
              </a:ext>
            </a:extLst>
          </p:cNvPr>
          <p:cNvCxnSpPr>
            <a:cxnSpLocks/>
          </p:cNvCxnSpPr>
          <p:nvPr/>
        </p:nvCxnSpPr>
        <p:spPr>
          <a:xfrm>
            <a:off x="649224" y="5172458"/>
            <a:ext cx="0" cy="618742"/>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Segnaposto numero diapositiva 3">
            <a:extLst>
              <a:ext uri="{FF2B5EF4-FFF2-40B4-BE49-F238E27FC236}">
                <a16:creationId xmlns:a16="http://schemas.microsoft.com/office/drawing/2014/main" id="{B63EE887-A172-F01E-98D1-8781769CBEDE}"/>
              </a:ext>
            </a:extLst>
          </p:cNvPr>
          <p:cNvSpPr>
            <a:spLocks noGrp="1"/>
          </p:cNvSpPr>
          <p:nvPr>
            <p:ph type="sldNum" sz="quarter" idx="10"/>
          </p:nvPr>
        </p:nvSpPr>
        <p:spPr/>
        <p:txBody>
          <a:bodyPr rtlCol="0"/>
          <a:lstStyle>
            <a:defPPr>
              <a:defRPr lang="it-IT"/>
            </a:defPPr>
          </a:lstStyle>
          <a:p>
            <a:pPr rtl="0"/>
            <a:fld id="{75DF2D63-3FF5-D547-96B9-BE9CCD1ABA58}" type="slidenum">
              <a:rPr lang="it-IT" smtClean="0"/>
              <a:pPr rtl="0"/>
              <a:t>5</a:t>
            </a:fld>
            <a:endParaRPr lang="it-IT"/>
          </a:p>
        </p:txBody>
      </p:sp>
      <p:pic>
        <p:nvPicPr>
          <p:cNvPr id="3" name="Immagine 2">
            <a:extLst>
              <a:ext uri="{FF2B5EF4-FFF2-40B4-BE49-F238E27FC236}">
                <a16:creationId xmlns:a16="http://schemas.microsoft.com/office/drawing/2014/main" id="{082575BB-A41C-B3F7-64E8-88476A281DEE}"/>
              </a:ext>
            </a:extLst>
          </p:cNvPr>
          <p:cNvPicPr>
            <a:picLocks noChangeAspect="1"/>
          </p:cNvPicPr>
          <p:nvPr/>
        </p:nvPicPr>
        <p:blipFill>
          <a:blip r:embed="rId4"/>
          <a:stretch>
            <a:fillRect/>
          </a:stretch>
        </p:blipFill>
        <p:spPr>
          <a:xfrm>
            <a:off x="5172250" y="1389676"/>
            <a:ext cx="1659746" cy="572326"/>
          </a:xfrm>
          <a:prstGeom prst="rect">
            <a:avLst/>
          </a:prstGeom>
        </p:spPr>
      </p:pic>
      <p:sp>
        <p:nvSpPr>
          <p:cNvPr id="10" name="Segnaposto testo 6">
            <a:extLst>
              <a:ext uri="{FF2B5EF4-FFF2-40B4-BE49-F238E27FC236}">
                <a16:creationId xmlns:a16="http://schemas.microsoft.com/office/drawing/2014/main" id="{430D3E38-7E47-EB83-2BA9-C435273E1A2E}"/>
              </a:ext>
            </a:extLst>
          </p:cNvPr>
          <p:cNvSpPr txBox="1">
            <a:spLocks/>
          </p:cNvSpPr>
          <p:nvPr/>
        </p:nvSpPr>
        <p:spPr>
          <a:xfrm>
            <a:off x="1138332" y="1952143"/>
            <a:ext cx="10465078" cy="630251"/>
          </a:xfrm>
          <a:prstGeom prst="rect">
            <a:avLst/>
          </a:prstGeom>
        </p:spPr>
        <p:txBody>
          <a:bodyPr vert="horz" lIns="0" tIns="0" rIns="0" bIns="0" rtlCol="0" anchor="t">
            <a:noAutofit/>
          </a:bodyPr>
          <a:lstStyle>
            <a:defPPr>
              <a:defRPr lang="it-IT"/>
            </a:defPPr>
            <a:lvl1pPr marL="0" indent="0" algn="l" defTabSz="914400" rtl="0" eaLnBrk="1" latinLnBrk="0" hangingPunct="1">
              <a:lnSpc>
                <a:spcPts val="1580"/>
              </a:lnSpc>
              <a:spcBef>
                <a:spcPts val="0"/>
              </a:spcBef>
              <a:buFont typeface="Arial" panose="020B0604020202020204" pitchFamily="34" charset="0"/>
              <a:buNone/>
              <a:defRPr lang="it-IT" sz="1400" b="0" i="0" kern="12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it-IT" sz="2000" b="0" i="0" kern="1200" baseline="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it-IT" sz="1800" b="0" i="0" kern="1200" baseline="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it-IT" sz="1600" b="0" i="0" kern="1200" baseline="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it-IT" sz="1400" b="0" i="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9pPr>
          </a:lstStyle>
          <a:p>
            <a:pPr>
              <a:lnSpc>
                <a:spcPct val="100000"/>
              </a:lnSpc>
              <a:buSzPct val="95000"/>
            </a:pPr>
            <a:r>
              <a:rPr lang="en-GB" sz="1800" dirty="0"/>
              <a:t>where s*</a:t>
            </a:r>
            <a:r>
              <a:rPr lang="en-GB" sz="1800" baseline="-25000" dirty="0"/>
              <a:t>v</a:t>
            </a:r>
            <a:r>
              <a:rPr lang="en-GB" sz="1800" dirty="0"/>
              <a:t> denotes the </a:t>
            </a:r>
            <a:r>
              <a:rPr lang="en-GB" sz="1800" dirty="0" err="1"/>
              <a:t>v</a:t>
            </a:r>
            <a:r>
              <a:rPr lang="en-GB" sz="1800" baseline="30000" dirty="0" err="1"/>
              <a:t>th</a:t>
            </a:r>
            <a:r>
              <a:rPr lang="en-GB" sz="1800" dirty="0"/>
              <a:t> augmented image, W denotes the weights of the network and V is the total number of image augmentations. Among several classes y* , the one with </a:t>
            </a:r>
            <a:r>
              <a:rPr lang="en-GB" sz="1800" dirty="0" err="1"/>
              <a:t>μ</a:t>
            </a:r>
            <a:r>
              <a:rPr lang="en-GB" sz="1800" baseline="-25000" dirty="0" err="1"/>
              <a:t>max</a:t>
            </a:r>
            <a:r>
              <a:rPr lang="en-GB" sz="1800" dirty="0"/>
              <a:t> is selected as the outcome for each test sample s*.</a:t>
            </a:r>
          </a:p>
        </p:txBody>
      </p:sp>
      <p:sp>
        <p:nvSpPr>
          <p:cNvPr id="11" name="Segnaposto testo 5">
            <a:extLst>
              <a:ext uri="{FF2B5EF4-FFF2-40B4-BE49-F238E27FC236}">
                <a16:creationId xmlns:a16="http://schemas.microsoft.com/office/drawing/2014/main" id="{40EBFA1C-CCF8-A723-3ADB-5DC859E4829F}"/>
              </a:ext>
            </a:extLst>
          </p:cNvPr>
          <p:cNvSpPr txBox="1">
            <a:spLocks/>
          </p:cNvSpPr>
          <p:nvPr/>
        </p:nvSpPr>
        <p:spPr>
          <a:xfrm>
            <a:off x="1138333" y="2750903"/>
            <a:ext cx="10465077" cy="403817"/>
          </a:xfrm>
          <a:prstGeom prst="rect">
            <a:avLst/>
          </a:prstGeom>
        </p:spPr>
        <p:txBody>
          <a:bodyPr vert="horz" lIns="0" tIns="0" rIns="0" bIns="0" rtlCol="0" anchor="b">
            <a:noAutofit/>
          </a:bodyPr>
          <a:lstStyle>
            <a:defPPr>
              <a:defRPr lang="it-IT"/>
            </a:defPPr>
            <a:lvl1pPr marL="0" indent="0" algn="l" defTabSz="914400" rtl="0" eaLnBrk="1" latinLnBrk="0" hangingPunct="1">
              <a:lnSpc>
                <a:spcPct val="100000"/>
              </a:lnSpc>
              <a:spcBef>
                <a:spcPts val="0"/>
              </a:spcBef>
              <a:buFont typeface="Arial" panose="020B0604020202020204" pitchFamily="34" charset="0"/>
              <a:buNone/>
              <a:defRPr lang="it-IT" sz="1400" b="0" i="0" kern="1200" cap="all" spc="200" baseline="0">
                <a:solidFill>
                  <a:schemeClr val="tx1"/>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it-IT" sz="2000" b="0" i="0" kern="1200" baseline="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it-IT" sz="1800" b="0" i="0" kern="1200" baseline="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it-IT" sz="1600" b="0" i="0" kern="1200" baseline="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it-IT" sz="1400" b="0" i="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9pPr>
          </a:lstStyle>
          <a:p>
            <a:r>
              <a:rPr lang="en-US" sz="2000" b="1" spc="0" dirty="0"/>
              <a:t>Epistemic uncertainty</a:t>
            </a:r>
          </a:p>
        </p:txBody>
      </p:sp>
      <p:sp>
        <p:nvSpPr>
          <p:cNvPr id="12" name="Segnaposto testo 6">
            <a:extLst>
              <a:ext uri="{FF2B5EF4-FFF2-40B4-BE49-F238E27FC236}">
                <a16:creationId xmlns:a16="http://schemas.microsoft.com/office/drawing/2014/main" id="{3E13C9DA-4F73-273F-F434-8846FBC68163}"/>
              </a:ext>
            </a:extLst>
          </p:cNvPr>
          <p:cNvSpPr txBox="1">
            <a:spLocks/>
          </p:cNvSpPr>
          <p:nvPr/>
        </p:nvSpPr>
        <p:spPr>
          <a:xfrm>
            <a:off x="1204511" y="3322672"/>
            <a:ext cx="10465078" cy="630251"/>
          </a:xfrm>
          <a:prstGeom prst="rect">
            <a:avLst/>
          </a:prstGeom>
        </p:spPr>
        <p:txBody>
          <a:bodyPr vert="horz" lIns="0" tIns="0" rIns="0" bIns="0" rtlCol="0" anchor="t">
            <a:noAutofit/>
          </a:bodyPr>
          <a:lstStyle>
            <a:defPPr>
              <a:defRPr lang="it-IT"/>
            </a:defPPr>
            <a:lvl1pPr marL="0" indent="0" algn="l" defTabSz="914400" rtl="0" eaLnBrk="1" latinLnBrk="0" hangingPunct="1">
              <a:lnSpc>
                <a:spcPts val="1580"/>
              </a:lnSpc>
              <a:spcBef>
                <a:spcPts val="0"/>
              </a:spcBef>
              <a:buFont typeface="Arial" panose="020B0604020202020204" pitchFamily="34" charset="0"/>
              <a:buNone/>
              <a:defRPr lang="it-IT" sz="1400" b="0" i="0" kern="12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it-IT" sz="2000" b="0" i="0" kern="1200" baseline="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it-IT" sz="1800" b="0" i="0" kern="1200" baseline="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it-IT" sz="1600" b="0" i="0" kern="1200" baseline="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it-IT" sz="1400" b="0" i="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9pPr>
          </a:lstStyle>
          <a:p>
            <a:pPr>
              <a:lnSpc>
                <a:spcPct val="100000"/>
              </a:lnSpc>
              <a:buSzPct val="95000"/>
            </a:pPr>
            <a:r>
              <a:rPr lang="en-GB" sz="1800" dirty="0"/>
              <a:t>Given a test sample s* , we sample the network B times over its parameters and thereby giving an estimate of the predictive posterior distribution. The mean </a:t>
            </a:r>
            <a:r>
              <a:rPr lang="en-GB" sz="1800" dirty="0" err="1"/>
              <a:t>μ</a:t>
            </a:r>
            <a:r>
              <a:rPr lang="en-GB" sz="1800" baseline="-25000" dirty="0" err="1"/>
              <a:t>e</a:t>
            </a:r>
            <a:r>
              <a:rPr lang="en-GB" sz="1800" dirty="0"/>
              <a:t> over these iterations is considered as the final result on a given test sample. </a:t>
            </a:r>
            <a:r>
              <a:rPr lang="en-GB" sz="1800" dirty="0" err="1"/>
              <a:t>μ</a:t>
            </a:r>
            <a:r>
              <a:rPr lang="en-GB" sz="1800" baseline="-25000" dirty="0" err="1"/>
              <a:t>e</a:t>
            </a:r>
            <a:r>
              <a:rPr lang="en-GB" sz="1800" dirty="0"/>
              <a:t> is computed as shown in the equation:</a:t>
            </a:r>
            <a:endParaRPr lang="en-GB" sz="1800" baseline="-25000" dirty="0"/>
          </a:p>
        </p:txBody>
      </p:sp>
      <p:pic>
        <p:nvPicPr>
          <p:cNvPr id="13" name="Immagine 12">
            <a:extLst>
              <a:ext uri="{FF2B5EF4-FFF2-40B4-BE49-F238E27FC236}">
                <a16:creationId xmlns:a16="http://schemas.microsoft.com/office/drawing/2014/main" id="{F90CA5F4-1634-0AD2-6D09-147B290CEB30}"/>
              </a:ext>
            </a:extLst>
          </p:cNvPr>
          <p:cNvPicPr>
            <a:picLocks noChangeAspect="1"/>
          </p:cNvPicPr>
          <p:nvPr/>
        </p:nvPicPr>
        <p:blipFill>
          <a:blip r:embed="rId5"/>
          <a:srcRect/>
          <a:stretch/>
        </p:blipFill>
        <p:spPr>
          <a:xfrm>
            <a:off x="5172250" y="3987296"/>
            <a:ext cx="1659746" cy="603544"/>
          </a:xfrm>
          <a:prstGeom prst="rect">
            <a:avLst/>
          </a:prstGeom>
        </p:spPr>
      </p:pic>
      <p:sp>
        <p:nvSpPr>
          <p:cNvPr id="14" name="Segnaposto testo 6">
            <a:extLst>
              <a:ext uri="{FF2B5EF4-FFF2-40B4-BE49-F238E27FC236}">
                <a16:creationId xmlns:a16="http://schemas.microsoft.com/office/drawing/2014/main" id="{9ECA58EC-3D50-7530-273B-B686AFD94E53}"/>
              </a:ext>
            </a:extLst>
          </p:cNvPr>
          <p:cNvSpPr txBox="1">
            <a:spLocks/>
          </p:cNvSpPr>
          <p:nvPr/>
        </p:nvSpPr>
        <p:spPr>
          <a:xfrm>
            <a:off x="1138332" y="4606282"/>
            <a:ext cx="10465078" cy="630251"/>
          </a:xfrm>
          <a:prstGeom prst="rect">
            <a:avLst/>
          </a:prstGeom>
        </p:spPr>
        <p:txBody>
          <a:bodyPr vert="horz" lIns="0" tIns="0" rIns="0" bIns="0" rtlCol="0" anchor="t">
            <a:noAutofit/>
          </a:bodyPr>
          <a:lstStyle>
            <a:defPPr>
              <a:defRPr lang="it-IT"/>
            </a:defPPr>
            <a:lvl1pPr marL="0" indent="0" algn="l" defTabSz="914400" rtl="0" eaLnBrk="1" latinLnBrk="0" hangingPunct="1">
              <a:lnSpc>
                <a:spcPts val="1580"/>
              </a:lnSpc>
              <a:spcBef>
                <a:spcPts val="0"/>
              </a:spcBef>
              <a:buFont typeface="Arial" panose="020B0604020202020204" pitchFamily="34" charset="0"/>
              <a:buNone/>
              <a:defRPr lang="it-IT" sz="1400" b="0" i="0" kern="12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it-IT" sz="2000" b="0" i="0" kern="1200" baseline="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it-IT" sz="1800" b="0" i="0" kern="1200" baseline="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it-IT" sz="1600" b="0" i="0" kern="1200" baseline="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it-IT" sz="1400" b="0" i="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9pPr>
          </a:lstStyle>
          <a:p>
            <a:pPr>
              <a:lnSpc>
                <a:spcPct val="100000"/>
              </a:lnSpc>
              <a:buSzPct val="95000"/>
            </a:pPr>
            <a:r>
              <a:rPr lang="en-GB" sz="1800" dirty="0"/>
              <a:t>where W</a:t>
            </a:r>
            <a:r>
              <a:rPr lang="en-GB" sz="1800" baseline="-25000" dirty="0"/>
              <a:t>B</a:t>
            </a:r>
            <a:r>
              <a:rPr lang="en-GB" sz="1800" dirty="0"/>
              <a:t> denotes the weights of the network with dropouts in </a:t>
            </a:r>
            <a:r>
              <a:rPr lang="en-GB" sz="1800" dirty="0" err="1"/>
              <a:t>B</a:t>
            </a:r>
            <a:r>
              <a:rPr lang="en-GB" sz="1800" baseline="30000" dirty="0" err="1"/>
              <a:t>th</a:t>
            </a:r>
            <a:r>
              <a:rPr lang="en-GB" sz="1800" dirty="0"/>
              <a:t> MC iteration and B is the total number of sampled sets of weights. Among several classes y*, the one with </a:t>
            </a:r>
            <a:r>
              <a:rPr lang="en-GB" sz="1800" dirty="0" err="1"/>
              <a:t>μ</a:t>
            </a:r>
            <a:r>
              <a:rPr lang="en-GB" sz="1800" baseline="-25000" dirty="0" err="1"/>
              <a:t>max</a:t>
            </a:r>
            <a:r>
              <a:rPr lang="en-GB" sz="1800" dirty="0"/>
              <a:t> is selected as the outcome for each test sample s*.</a:t>
            </a:r>
          </a:p>
        </p:txBody>
      </p:sp>
      <p:sp>
        <p:nvSpPr>
          <p:cNvPr id="15" name="CasellaDiTesto 14">
            <a:extLst>
              <a:ext uri="{FF2B5EF4-FFF2-40B4-BE49-F238E27FC236}">
                <a16:creationId xmlns:a16="http://schemas.microsoft.com/office/drawing/2014/main" id="{A88F1503-D360-41DB-C946-5056AAEA198E}"/>
              </a:ext>
            </a:extLst>
          </p:cNvPr>
          <p:cNvSpPr txBox="1"/>
          <p:nvPr/>
        </p:nvSpPr>
        <p:spPr>
          <a:xfrm>
            <a:off x="968094" y="6567129"/>
            <a:ext cx="11223907" cy="307777"/>
          </a:xfrm>
          <a:prstGeom prst="rect">
            <a:avLst/>
          </a:prstGeom>
          <a:noFill/>
        </p:spPr>
        <p:txBody>
          <a:bodyPr wrap="square">
            <a:spAutoFit/>
          </a:bodyPr>
          <a:lstStyle/>
          <a:p>
            <a:pPr algn="r" rtl="0">
              <a:lnSpc>
                <a:spcPct val="100000"/>
              </a:lnSpc>
              <a:spcBef>
                <a:spcPts val="0"/>
              </a:spcBef>
              <a:spcAft>
                <a:spcPts val="0"/>
              </a:spcAft>
              <a:buSzPct val="95000"/>
            </a:pPr>
            <a:r>
              <a:rPr lang="en-GB" sz="1400" i="1" dirty="0" err="1"/>
              <a:t>SkiNet</a:t>
            </a:r>
            <a:r>
              <a:rPr lang="en-GB" sz="1400" i="1" dirty="0"/>
              <a:t>: A deep learning framework for skin lesion diagnosis with uncertainty estimation and explainability</a:t>
            </a:r>
            <a:r>
              <a:rPr lang="en-GB" sz="1400" dirty="0"/>
              <a:t> – Singh et al. 2022</a:t>
            </a:r>
          </a:p>
        </p:txBody>
      </p:sp>
    </p:spTree>
    <p:extLst>
      <p:ext uri="{BB962C8B-B14F-4D97-AF65-F5344CB8AC3E}">
        <p14:creationId xmlns:p14="http://schemas.microsoft.com/office/powerpoint/2010/main" val="5906978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ttangolo 18">
            <a:extLst>
              <a:ext uri="{FF2B5EF4-FFF2-40B4-BE49-F238E27FC236}">
                <a16:creationId xmlns:a16="http://schemas.microsoft.com/office/drawing/2014/main" id="{C2A42D7A-456D-B130-10D7-636ED349C8E8}"/>
              </a:ext>
            </a:extLst>
          </p:cNvPr>
          <p:cNvSpPr/>
          <p:nvPr/>
        </p:nvSpPr>
        <p:spPr>
          <a:xfrm>
            <a:off x="1138334" y="3380597"/>
            <a:ext cx="10465078" cy="289249"/>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it-IT" sz="3200"/>
          </a:p>
        </p:txBody>
      </p:sp>
      <p:sp>
        <p:nvSpPr>
          <p:cNvPr id="5" name="Segnaposto piè di pagina 4">
            <a:extLst>
              <a:ext uri="{FF2B5EF4-FFF2-40B4-BE49-F238E27FC236}">
                <a16:creationId xmlns:a16="http://schemas.microsoft.com/office/drawing/2014/main" id="{F0D8A8D9-0655-E1FF-7DED-F2EC492D6EE1}"/>
              </a:ext>
            </a:extLst>
          </p:cNvPr>
          <p:cNvSpPr>
            <a:spLocks noGrp="1"/>
          </p:cNvSpPr>
          <p:nvPr>
            <p:ph type="ftr" sz="quarter" idx="11"/>
          </p:nvPr>
        </p:nvSpPr>
        <p:spPr/>
        <p:txBody>
          <a:bodyPr rtlCol="0"/>
          <a:lstStyle>
            <a:defPPr>
              <a:defRPr lang="it-IT"/>
            </a:defPPr>
          </a:lstStyle>
          <a:p>
            <a:pPr rtl="0"/>
            <a:r>
              <a:rPr lang="it-IT" dirty="0"/>
              <a:t>Explainability in deep learning</a:t>
            </a:r>
          </a:p>
        </p:txBody>
      </p:sp>
      <p:sp>
        <p:nvSpPr>
          <p:cNvPr id="6" name="Segnaposto testo 5">
            <a:extLst>
              <a:ext uri="{FF2B5EF4-FFF2-40B4-BE49-F238E27FC236}">
                <a16:creationId xmlns:a16="http://schemas.microsoft.com/office/drawing/2014/main" id="{8A56D8AC-E390-DBD3-E5E6-5C36EE1E422A}"/>
              </a:ext>
            </a:extLst>
          </p:cNvPr>
          <p:cNvSpPr>
            <a:spLocks noGrp="1"/>
          </p:cNvSpPr>
          <p:nvPr>
            <p:ph type="body" sz="quarter" idx="16"/>
          </p:nvPr>
        </p:nvSpPr>
        <p:spPr>
          <a:xfrm>
            <a:off x="1138333" y="305310"/>
            <a:ext cx="10465077" cy="403817"/>
          </a:xfrm>
        </p:spPr>
        <p:txBody>
          <a:bodyPr rtlCol="0"/>
          <a:lstStyle>
            <a:defPPr>
              <a:defRPr lang="it-IT"/>
            </a:defPPr>
          </a:lstStyle>
          <a:p>
            <a:pPr rtl="0"/>
            <a:r>
              <a:rPr lang="it-IT" sz="2000" b="1" spc="0" dirty="0" err="1"/>
              <a:t>uncertainty</a:t>
            </a:r>
            <a:endParaRPr lang="it-IT" sz="2000" b="1" spc="0" dirty="0"/>
          </a:p>
        </p:txBody>
      </p:sp>
      <p:sp>
        <p:nvSpPr>
          <p:cNvPr id="7" name="Segnaposto testo 6">
            <a:extLst>
              <a:ext uri="{FF2B5EF4-FFF2-40B4-BE49-F238E27FC236}">
                <a16:creationId xmlns:a16="http://schemas.microsoft.com/office/drawing/2014/main" id="{E09179A7-F937-7895-8FC1-19E3BCFE6A3B}"/>
              </a:ext>
            </a:extLst>
          </p:cNvPr>
          <p:cNvSpPr>
            <a:spLocks noGrp="1"/>
          </p:cNvSpPr>
          <p:nvPr>
            <p:ph type="body" sz="quarter" idx="17"/>
          </p:nvPr>
        </p:nvSpPr>
        <p:spPr>
          <a:xfrm>
            <a:off x="1204511" y="877079"/>
            <a:ext cx="10465078" cy="977425"/>
          </a:xfrm>
        </p:spPr>
        <p:txBody>
          <a:bodyPr rtlCol="0"/>
          <a:lstStyle>
            <a:defPPr>
              <a:defRPr lang="it-IT"/>
            </a:defPPr>
          </a:lstStyle>
          <a:p>
            <a:pPr rtl="0">
              <a:lnSpc>
                <a:spcPct val="100000"/>
              </a:lnSpc>
              <a:spcBef>
                <a:spcPts val="0"/>
              </a:spcBef>
              <a:spcAft>
                <a:spcPts val="0"/>
              </a:spcAft>
              <a:buSzPct val="95000"/>
            </a:pPr>
            <a:r>
              <a:rPr lang="en-GB" sz="1800" dirty="0"/>
              <a:t>The two approaches are then combined to calculate the overall uncertainty where a test sample s* is augmented to form M different versions of the image and is forwarded to the network with the dropout activated during the test time. The mean μ over these iterations is considered as the final result on a given test sample. μ is computed as shown in the equation:</a:t>
            </a:r>
            <a:endParaRPr lang="it-IT" sz="1800" baseline="-25000" dirty="0"/>
          </a:p>
        </p:txBody>
      </p:sp>
      <p:pic>
        <p:nvPicPr>
          <p:cNvPr id="16" name="Segnaposto contenuto 25" descr="Vista al microscopio di un materiale in sospensione simile a una bolla con acqua al suo interno">
            <a:extLst>
              <a:ext uri="{FF2B5EF4-FFF2-40B4-BE49-F238E27FC236}">
                <a16:creationId xmlns:a16="http://schemas.microsoft.com/office/drawing/2014/main" id="{B083ED63-584D-2579-2721-B716F3BC8F6B}"/>
              </a:ext>
            </a:extLst>
          </p:cNvPr>
          <p:cNvPicPr>
            <a:picLocks noGrp="1" noChangeAspect="1"/>
          </p:cNvPicPr>
          <p:nvPr>
            <p:ph type="pic" sz="quarter" idx="30"/>
          </p:nvPr>
        </p:nvPicPr>
        <p:blipFill>
          <a:blip r:embed="rId3">
            <a:alphaModFix amt="70000"/>
            <a:duotone>
              <a:schemeClr val="accent3">
                <a:shade val="45000"/>
                <a:satMod val="135000"/>
              </a:schemeClr>
              <a:prstClr val="white"/>
            </a:duotone>
            <a:extLst>
              <a:ext uri="{28A0092B-C50C-407E-A947-70E740481C1C}">
                <a14:useLocalDpi xmlns:a14="http://schemas.microsoft.com/office/drawing/2010/main" val="0"/>
              </a:ext>
            </a:extLst>
          </a:blip>
          <a:srcRect/>
          <a:stretch/>
        </p:blipFill>
        <p:spPr>
          <a:xfrm>
            <a:off x="0" y="5195939"/>
            <a:ext cx="12188825" cy="1682750"/>
          </a:xfrm>
          <a:custGeom>
            <a:avLst/>
            <a:gdLst>
              <a:gd name="connsiteX0" fmla="*/ 0 w 12192000"/>
              <a:gd name="connsiteY0" fmla="*/ 0 h 1588010"/>
              <a:gd name="connsiteX1" fmla="*/ 12192000 w 12192000"/>
              <a:gd name="connsiteY1" fmla="*/ 0 h 1588010"/>
              <a:gd name="connsiteX2" fmla="*/ 12192000 w 12192000"/>
              <a:gd name="connsiteY2" fmla="*/ 1588010 h 1588010"/>
              <a:gd name="connsiteX3" fmla="*/ 0 w 12192000"/>
              <a:gd name="connsiteY3" fmla="*/ 1588010 h 1588010"/>
            </a:gdLst>
            <a:ahLst/>
            <a:cxnLst>
              <a:cxn ang="0">
                <a:pos x="connsiteX0" y="connsiteY0"/>
              </a:cxn>
              <a:cxn ang="0">
                <a:pos x="connsiteX1" y="connsiteY1"/>
              </a:cxn>
              <a:cxn ang="0">
                <a:pos x="connsiteX2" y="connsiteY2"/>
              </a:cxn>
              <a:cxn ang="0">
                <a:pos x="connsiteX3" y="connsiteY3"/>
              </a:cxn>
            </a:cxnLst>
            <a:rect l="l" t="t" r="r" b="b"/>
            <a:pathLst>
              <a:path w="12192000" h="1588010">
                <a:moveTo>
                  <a:pt x="0" y="0"/>
                </a:moveTo>
                <a:lnTo>
                  <a:pt x="12192000" y="0"/>
                </a:lnTo>
                <a:lnTo>
                  <a:pt x="12192000" y="1588010"/>
                </a:lnTo>
                <a:lnTo>
                  <a:pt x="0" y="1588010"/>
                </a:lnTo>
                <a:close/>
              </a:path>
            </a:pathLst>
          </a:custGeom>
          <a:solidFill>
            <a:schemeClr val="accent2"/>
          </a:solidFill>
        </p:spPr>
      </p:pic>
      <p:cxnSp>
        <p:nvCxnSpPr>
          <p:cNvPr id="17" name="Connettore diritto 16">
            <a:extLst>
              <a:ext uri="{FF2B5EF4-FFF2-40B4-BE49-F238E27FC236}">
                <a16:creationId xmlns:a16="http://schemas.microsoft.com/office/drawing/2014/main" id="{8488A0F8-E720-D31B-750D-634FA849B5A9}"/>
              </a:ext>
              <a:ext uri="{C183D7F6-B498-43B3-948B-1728B52AA6E4}">
                <adec:decorative xmlns:adec="http://schemas.microsoft.com/office/drawing/2017/decorative" val="1"/>
              </a:ext>
            </a:extLst>
          </p:cNvPr>
          <p:cNvCxnSpPr>
            <a:cxnSpLocks/>
          </p:cNvCxnSpPr>
          <p:nvPr/>
        </p:nvCxnSpPr>
        <p:spPr>
          <a:xfrm>
            <a:off x="649224" y="5172458"/>
            <a:ext cx="0" cy="618742"/>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Segnaposto numero diapositiva 3">
            <a:extLst>
              <a:ext uri="{FF2B5EF4-FFF2-40B4-BE49-F238E27FC236}">
                <a16:creationId xmlns:a16="http://schemas.microsoft.com/office/drawing/2014/main" id="{B63EE887-A172-F01E-98D1-8781769CBEDE}"/>
              </a:ext>
            </a:extLst>
          </p:cNvPr>
          <p:cNvSpPr>
            <a:spLocks noGrp="1"/>
          </p:cNvSpPr>
          <p:nvPr>
            <p:ph type="sldNum" sz="quarter" idx="10"/>
          </p:nvPr>
        </p:nvSpPr>
        <p:spPr/>
        <p:txBody>
          <a:bodyPr rtlCol="0"/>
          <a:lstStyle>
            <a:defPPr>
              <a:defRPr lang="it-IT"/>
            </a:defPPr>
          </a:lstStyle>
          <a:p>
            <a:pPr rtl="0"/>
            <a:fld id="{75DF2D63-3FF5-D547-96B9-BE9CCD1ABA58}" type="slidenum">
              <a:rPr lang="it-IT" smtClean="0"/>
              <a:pPr rtl="0"/>
              <a:t>6</a:t>
            </a:fld>
            <a:endParaRPr lang="it-IT"/>
          </a:p>
        </p:txBody>
      </p:sp>
      <p:pic>
        <p:nvPicPr>
          <p:cNvPr id="3" name="Immagine 2">
            <a:extLst>
              <a:ext uri="{FF2B5EF4-FFF2-40B4-BE49-F238E27FC236}">
                <a16:creationId xmlns:a16="http://schemas.microsoft.com/office/drawing/2014/main" id="{082575BB-A41C-B3F7-64E8-88476A281DEE}"/>
              </a:ext>
            </a:extLst>
          </p:cNvPr>
          <p:cNvPicPr>
            <a:picLocks noChangeAspect="1"/>
          </p:cNvPicPr>
          <p:nvPr/>
        </p:nvPicPr>
        <p:blipFill>
          <a:blip r:embed="rId4"/>
          <a:srcRect/>
          <a:stretch/>
        </p:blipFill>
        <p:spPr>
          <a:xfrm>
            <a:off x="5275200" y="1831009"/>
            <a:ext cx="1638424" cy="572326"/>
          </a:xfrm>
          <a:prstGeom prst="rect">
            <a:avLst/>
          </a:prstGeom>
        </p:spPr>
      </p:pic>
      <p:sp>
        <p:nvSpPr>
          <p:cNvPr id="20" name="CasellaDiTesto 19">
            <a:extLst>
              <a:ext uri="{FF2B5EF4-FFF2-40B4-BE49-F238E27FC236}">
                <a16:creationId xmlns:a16="http://schemas.microsoft.com/office/drawing/2014/main" id="{1E16B5D2-8C44-095B-E154-C879E3911ED5}"/>
              </a:ext>
            </a:extLst>
          </p:cNvPr>
          <p:cNvSpPr txBox="1"/>
          <p:nvPr/>
        </p:nvSpPr>
        <p:spPr>
          <a:xfrm>
            <a:off x="8614613" y="4876421"/>
            <a:ext cx="3449716" cy="307777"/>
          </a:xfrm>
          <a:prstGeom prst="rect">
            <a:avLst/>
          </a:prstGeom>
          <a:noFill/>
        </p:spPr>
        <p:txBody>
          <a:bodyPr wrap="square">
            <a:spAutoFit/>
          </a:bodyPr>
          <a:lstStyle/>
          <a:p>
            <a:r>
              <a:rPr lang="en-GB" sz="1400" dirty="0"/>
              <a:t>where </a:t>
            </a:r>
            <a:r>
              <a:rPr lang="en-GB" sz="1400" dirty="0" err="1"/>
              <a:t>p</a:t>
            </a:r>
            <a:r>
              <a:rPr lang="en-GB" sz="1400" baseline="-25000" dirty="0" err="1"/>
              <a:t>n</a:t>
            </a:r>
            <a:r>
              <a:rPr lang="en-GB" sz="1400" dirty="0"/>
              <a:t> is the probability of n</a:t>
            </a:r>
            <a:r>
              <a:rPr lang="en-GB" sz="1400" baseline="30000" dirty="0"/>
              <a:t>th</a:t>
            </a:r>
            <a:r>
              <a:rPr lang="en-GB" sz="1400" dirty="0"/>
              <a:t> class</a:t>
            </a:r>
            <a:endParaRPr lang="en-US" sz="1400" dirty="0"/>
          </a:p>
        </p:txBody>
      </p:sp>
      <p:sp>
        <p:nvSpPr>
          <p:cNvPr id="14" name="Segnaposto testo 6">
            <a:extLst>
              <a:ext uri="{FF2B5EF4-FFF2-40B4-BE49-F238E27FC236}">
                <a16:creationId xmlns:a16="http://schemas.microsoft.com/office/drawing/2014/main" id="{9ECA58EC-3D50-7530-273B-B686AFD94E53}"/>
              </a:ext>
            </a:extLst>
          </p:cNvPr>
          <p:cNvSpPr txBox="1">
            <a:spLocks/>
          </p:cNvSpPr>
          <p:nvPr/>
        </p:nvSpPr>
        <p:spPr>
          <a:xfrm>
            <a:off x="1204511" y="2403335"/>
            <a:ext cx="10465078" cy="805086"/>
          </a:xfrm>
          <a:prstGeom prst="rect">
            <a:avLst/>
          </a:prstGeom>
        </p:spPr>
        <p:txBody>
          <a:bodyPr vert="horz" lIns="0" tIns="0" rIns="0" bIns="0" rtlCol="0" anchor="t">
            <a:noAutofit/>
          </a:bodyPr>
          <a:lstStyle>
            <a:defPPr>
              <a:defRPr lang="it-IT"/>
            </a:defPPr>
            <a:lvl1pPr marL="0" indent="0" algn="l" defTabSz="914400" rtl="0" eaLnBrk="1" latinLnBrk="0" hangingPunct="1">
              <a:lnSpc>
                <a:spcPts val="1580"/>
              </a:lnSpc>
              <a:spcBef>
                <a:spcPts val="0"/>
              </a:spcBef>
              <a:buFont typeface="Arial" panose="020B0604020202020204" pitchFamily="34" charset="0"/>
              <a:buNone/>
              <a:defRPr lang="it-IT" sz="1400" b="0" i="0" kern="12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it-IT" sz="2000" b="0" i="0" kern="1200" baseline="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it-IT" sz="1800" b="0" i="0" kern="1200" baseline="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it-IT" sz="1600" b="0" i="0" kern="1200" baseline="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it-IT" sz="1400" b="0" i="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9pPr>
          </a:lstStyle>
          <a:p>
            <a:pPr>
              <a:lnSpc>
                <a:spcPct val="100000"/>
              </a:lnSpc>
              <a:buSzPct val="95000"/>
            </a:pPr>
            <a:r>
              <a:rPr lang="en-GB" sz="1800" dirty="0"/>
              <a:t>where s*</a:t>
            </a:r>
            <a:r>
              <a:rPr lang="en-GB" sz="1800" baseline="-25000" dirty="0"/>
              <a:t>m</a:t>
            </a:r>
            <a:r>
              <a:rPr lang="en-GB" sz="1800" dirty="0"/>
              <a:t> denotes the augmented image passed and W</a:t>
            </a:r>
            <a:r>
              <a:rPr lang="en-GB" sz="1800" baseline="-25000" dirty="0"/>
              <a:t>m</a:t>
            </a:r>
            <a:r>
              <a:rPr lang="en-GB" sz="1800" dirty="0"/>
              <a:t> denotes the weights of the network with dropouts during the </a:t>
            </a:r>
            <a:r>
              <a:rPr lang="en-GB" sz="1800" dirty="0" err="1"/>
              <a:t>m</a:t>
            </a:r>
            <a:r>
              <a:rPr lang="en-GB" sz="1800" baseline="30000" dirty="0" err="1"/>
              <a:t>th</a:t>
            </a:r>
            <a:r>
              <a:rPr lang="en-GB" sz="1800" dirty="0"/>
              <a:t> iteration and M is the total number of iterations. Among several classes y*, the one with </a:t>
            </a:r>
            <a:r>
              <a:rPr lang="en-GB" sz="1800" dirty="0" err="1"/>
              <a:t>μ</a:t>
            </a:r>
            <a:r>
              <a:rPr lang="en-GB" sz="1800" baseline="-25000" dirty="0" err="1"/>
              <a:t>max</a:t>
            </a:r>
            <a:r>
              <a:rPr lang="en-GB" sz="1800" dirty="0"/>
              <a:t> is selected as the outcome for each test sample s*</a:t>
            </a:r>
          </a:p>
        </p:txBody>
      </p:sp>
      <p:sp>
        <p:nvSpPr>
          <p:cNvPr id="9" name="Segnaposto testo 6">
            <a:extLst>
              <a:ext uri="{FF2B5EF4-FFF2-40B4-BE49-F238E27FC236}">
                <a16:creationId xmlns:a16="http://schemas.microsoft.com/office/drawing/2014/main" id="{2ECD1713-1E09-22B7-FCC5-7E48B0E10F3D}"/>
              </a:ext>
            </a:extLst>
          </p:cNvPr>
          <p:cNvSpPr txBox="1">
            <a:spLocks/>
          </p:cNvSpPr>
          <p:nvPr/>
        </p:nvSpPr>
        <p:spPr>
          <a:xfrm>
            <a:off x="1138332" y="3648019"/>
            <a:ext cx="10465078" cy="742834"/>
          </a:xfrm>
          <a:prstGeom prst="rect">
            <a:avLst/>
          </a:prstGeom>
        </p:spPr>
        <p:txBody>
          <a:bodyPr vert="horz" lIns="0" tIns="0" rIns="0" bIns="0" rtlCol="0" anchor="t">
            <a:noAutofit/>
          </a:bodyPr>
          <a:lstStyle>
            <a:defPPr>
              <a:defRPr lang="it-IT"/>
            </a:defPPr>
            <a:lvl1pPr marL="0" indent="0" algn="l" defTabSz="914400" rtl="0" eaLnBrk="1" latinLnBrk="0" hangingPunct="1">
              <a:lnSpc>
                <a:spcPts val="1580"/>
              </a:lnSpc>
              <a:spcBef>
                <a:spcPts val="0"/>
              </a:spcBef>
              <a:buFont typeface="Arial" panose="020B0604020202020204" pitchFamily="34" charset="0"/>
              <a:buNone/>
              <a:defRPr lang="it-IT" sz="1400" b="0" i="0" kern="12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it-IT" sz="2000" b="0" i="0" kern="1200" baseline="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it-IT" sz="1800" b="0" i="0" kern="1200" baseline="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it-IT" sz="1600" b="0" i="0" kern="1200" baseline="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it-IT" sz="1400" b="0" i="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9pPr>
          </a:lstStyle>
          <a:p>
            <a:pPr>
              <a:lnSpc>
                <a:spcPct val="100000"/>
              </a:lnSpc>
              <a:buSzPct val="95000"/>
            </a:pPr>
            <a:r>
              <a:rPr lang="en-GB" sz="1800" dirty="0"/>
              <a:t>In order to estimate the </a:t>
            </a:r>
            <a:r>
              <a:rPr lang="en-GB" sz="1800" b="1" dirty="0"/>
              <a:t>model uncertainty φ</a:t>
            </a:r>
            <a:r>
              <a:rPr lang="en-GB" sz="1800" dirty="0"/>
              <a:t>, we calculate the entropy of the averaged probability vector across the N classes using the equation</a:t>
            </a:r>
          </a:p>
        </p:txBody>
      </p:sp>
      <p:pic>
        <p:nvPicPr>
          <p:cNvPr id="15" name="Immagine 14">
            <a:extLst>
              <a:ext uri="{FF2B5EF4-FFF2-40B4-BE49-F238E27FC236}">
                <a16:creationId xmlns:a16="http://schemas.microsoft.com/office/drawing/2014/main" id="{22A7E2EB-D3BD-AB66-98B7-16F7895816DB}"/>
              </a:ext>
            </a:extLst>
          </p:cNvPr>
          <p:cNvPicPr>
            <a:picLocks noChangeAspect="1"/>
          </p:cNvPicPr>
          <p:nvPr/>
        </p:nvPicPr>
        <p:blipFill>
          <a:blip r:embed="rId5"/>
          <a:srcRect/>
          <a:stretch/>
        </p:blipFill>
        <p:spPr>
          <a:xfrm>
            <a:off x="4815609" y="3972389"/>
            <a:ext cx="2557606" cy="1102416"/>
          </a:xfrm>
          <a:prstGeom prst="rect">
            <a:avLst/>
          </a:prstGeom>
        </p:spPr>
      </p:pic>
      <p:sp>
        <p:nvSpPr>
          <p:cNvPr id="21" name="CasellaDiTesto 20">
            <a:extLst>
              <a:ext uri="{FF2B5EF4-FFF2-40B4-BE49-F238E27FC236}">
                <a16:creationId xmlns:a16="http://schemas.microsoft.com/office/drawing/2014/main" id="{AB3235BD-2D3A-BC07-CBAC-BE15DB2F969D}"/>
              </a:ext>
            </a:extLst>
          </p:cNvPr>
          <p:cNvSpPr txBox="1"/>
          <p:nvPr/>
        </p:nvSpPr>
        <p:spPr>
          <a:xfrm>
            <a:off x="968094" y="6567129"/>
            <a:ext cx="11223907" cy="307777"/>
          </a:xfrm>
          <a:prstGeom prst="rect">
            <a:avLst/>
          </a:prstGeom>
          <a:noFill/>
        </p:spPr>
        <p:txBody>
          <a:bodyPr wrap="square">
            <a:spAutoFit/>
          </a:bodyPr>
          <a:lstStyle/>
          <a:p>
            <a:pPr algn="r" rtl="0">
              <a:lnSpc>
                <a:spcPct val="100000"/>
              </a:lnSpc>
              <a:spcBef>
                <a:spcPts val="0"/>
              </a:spcBef>
              <a:spcAft>
                <a:spcPts val="0"/>
              </a:spcAft>
              <a:buSzPct val="95000"/>
            </a:pPr>
            <a:r>
              <a:rPr lang="en-GB" sz="1400" i="1" dirty="0" err="1"/>
              <a:t>SkiNet</a:t>
            </a:r>
            <a:r>
              <a:rPr lang="en-GB" sz="1400" i="1" dirty="0"/>
              <a:t>: A deep learning framework for skin lesion diagnosis with uncertainty estimation and explainability</a:t>
            </a:r>
            <a:r>
              <a:rPr lang="en-GB" sz="1400" dirty="0"/>
              <a:t> – Singh et al. 2022</a:t>
            </a:r>
          </a:p>
        </p:txBody>
      </p:sp>
    </p:spTree>
    <p:extLst>
      <p:ext uri="{BB962C8B-B14F-4D97-AF65-F5344CB8AC3E}">
        <p14:creationId xmlns:p14="http://schemas.microsoft.com/office/powerpoint/2010/main" val="7726516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ttangolo 18">
            <a:extLst>
              <a:ext uri="{FF2B5EF4-FFF2-40B4-BE49-F238E27FC236}">
                <a16:creationId xmlns:a16="http://schemas.microsoft.com/office/drawing/2014/main" id="{C2A42D7A-456D-B130-10D7-636ED349C8E8}"/>
              </a:ext>
            </a:extLst>
          </p:cNvPr>
          <p:cNvSpPr/>
          <p:nvPr/>
        </p:nvSpPr>
        <p:spPr>
          <a:xfrm>
            <a:off x="1138334" y="3380597"/>
            <a:ext cx="10465078" cy="289249"/>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it-IT" sz="3200"/>
          </a:p>
        </p:txBody>
      </p:sp>
      <p:sp>
        <p:nvSpPr>
          <p:cNvPr id="5" name="Segnaposto piè di pagina 4">
            <a:extLst>
              <a:ext uri="{FF2B5EF4-FFF2-40B4-BE49-F238E27FC236}">
                <a16:creationId xmlns:a16="http://schemas.microsoft.com/office/drawing/2014/main" id="{F0D8A8D9-0655-E1FF-7DED-F2EC492D6EE1}"/>
              </a:ext>
            </a:extLst>
          </p:cNvPr>
          <p:cNvSpPr>
            <a:spLocks noGrp="1"/>
          </p:cNvSpPr>
          <p:nvPr>
            <p:ph type="ftr" sz="quarter" idx="11"/>
          </p:nvPr>
        </p:nvSpPr>
        <p:spPr/>
        <p:txBody>
          <a:bodyPr rtlCol="0"/>
          <a:lstStyle>
            <a:defPPr>
              <a:defRPr lang="it-IT"/>
            </a:defPPr>
          </a:lstStyle>
          <a:p>
            <a:pPr rtl="0"/>
            <a:r>
              <a:rPr lang="it-IT" dirty="0"/>
              <a:t>Explainability in deep learning</a:t>
            </a:r>
          </a:p>
        </p:txBody>
      </p:sp>
      <p:sp>
        <p:nvSpPr>
          <p:cNvPr id="6" name="Segnaposto testo 5">
            <a:extLst>
              <a:ext uri="{FF2B5EF4-FFF2-40B4-BE49-F238E27FC236}">
                <a16:creationId xmlns:a16="http://schemas.microsoft.com/office/drawing/2014/main" id="{8A56D8AC-E390-DBD3-E5E6-5C36EE1E422A}"/>
              </a:ext>
            </a:extLst>
          </p:cNvPr>
          <p:cNvSpPr>
            <a:spLocks noGrp="1"/>
          </p:cNvSpPr>
          <p:nvPr>
            <p:ph type="body" sz="quarter" idx="16"/>
          </p:nvPr>
        </p:nvSpPr>
        <p:spPr>
          <a:xfrm>
            <a:off x="1138333" y="305310"/>
            <a:ext cx="10465077" cy="403817"/>
          </a:xfrm>
        </p:spPr>
        <p:txBody>
          <a:bodyPr rtlCol="0"/>
          <a:lstStyle>
            <a:defPPr>
              <a:defRPr lang="it-IT"/>
            </a:defPPr>
          </a:lstStyle>
          <a:p>
            <a:pPr rtl="0"/>
            <a:r>
              <a:rPr lang="it-IT" sz="2000" b="1" spc="0" dirty="0"/>
              <a:t>Evaluation METRICS: UNCERTAINTY</a:t>
            </a:r>
          </a:p>
        </p:txBody>
      </p:sp>
      <p:sp>
        <p:nvSpPr>
          <p:cNvPr id="7" name="Segnaposto testo 6">
            <a:extLst>
              <a:ext uri="{FF2B5EF4-FFF2-40B4-BE49-F238E27FC236}">
                <a16:creationId xmlns:a16="http://schemas.microsoft.com/office/drawing/2014/main" id="{E09179A7-F937-7895-8FC1-19E3BCFE6A3B}"/>
              </a:ext>
            </a:extLst>
          </p:cNvPr>
          <p:cNvSpPr>
            <a:spLocks noGrp="1"/>
          </p:cNvSpPr>
          <p:nvPr>
            <p:ph type="body" sz="quarter" idx="17"/>
          </p:nvPr>
        </p:nvSpPr>
        <p:spPr>
          <a:xfrm>
            <a:off x="1204511" y="877079"/>
            <a:ext cx="10465078" cy="977425"/>
          </a:xfrm>
        </p:spPr>
        <p:txBody>
          <a:bodyPr rtlCol="0"/>
          <a:lstStyle>
            <a:defPPr>
              <a:defRPr lang="it-IT"/>
            </a:defPPr>
          </a:lstStyle>
          <a:p>
            <a:pPr rtl="0">
              <a:lnSpc>
                <a:spcPct val="100000"/>
              </a:lnSpc>
              <a:spcBef>
                <a:spcPts val="0"/>
              </a:spcBef>
              <a:spcAft>
                <a:spcPts val="0"/>
              </a:spcAft>
              <a:buSzPct val="95000"/>
            </a:pPr>
            <a:r>
              <a:rPr lang="en-GB" sz="1800" dirty="0"/>
              <a:t>Normalized uncertainty </a:t>
            </a:r>
            <a:r>
              <a:rPr lang="el-GR" sz="2000" dirty="0"/>
              <a:t>φ</a:t>
            </a:r>
            <a:r>
              <a:rPr lang="it-IT" sz="2000" baseline="-25000" dirty="0" err="1"/>
              <a:t>norm</a:t>
            </a:r>
            <a:r>
              <a:rPr lang="it-IT" sz="2000" baseline="-25000" dirty="0"/>
              <a:t> </a:t>
            </a:r>
            <a:r>
              <a:rPr lang="it-IT" sz="1800" dirty="0" err="1"/>
              <a:t>is</a:t>
            </a:r>
            <a:r>
              <a:rPr lang="it-IT" sz="1800" dirty="0"/>
              <a:t> </a:t>
            </a:r>
            <a:r>
              <a:rPr lang="it-IT" sz="1800" dirty="0" err="1"/>
              <a:t>calculated</a:t>
            </a:r>
            <a:r>
              <a:rPr lang="it-IT" sz="1800" dirty="0"/>
              <a:t>:</a:t>
            </a:r>
          </a:p>
        </p:txBody>
      </p:sp>
      <p:cxnSp>
        <p:nvCxnSpPr>
          <p:cNvPr id="17" name="Connettore diritto 16">
            <a:extLst>
              <a:ext uri="{FF2B5EF4-FFF2-40B4-BE49-F238E27FC236}">
                <a16:creationId xmlns:a16="http://schemas.microsoft.com/office/drawing/2014/main" id="{8488A0F8-E720-D31B-750D-634FA849B5A9}"/>
              </a:ext>
              <a:ext uri="{C183D7F6-B498-43B3-948B-1728B52AA6E4}">
                <adec:decorative xmlns:adec="http://schemas.microsoft.com/office/drawing/2017/decorative" val="1"/>
              </a:ext>
            </a:extLst>
          </p:cNvPr>
          <p:cNvCxnSpPr>
            <a:cxnSpLocks/>
          </p:cNvCxnSpPr>
          <p:nvPr/>
        </p:nvCxnSpPr>
        <p:spPr>
          <a:xfrm>
            <a:off x="649224" y="5172458"/>
            <a:ext cx="0" cy="618742"/>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Segnaposto numero diapositiva 3">
            <a:extLst>
              <a:ext uri="{FF2B5EF4-FFF2-40B4-BE49-F238E27FC236}">
                <a16:creationId xmlns:a16="http://schemas.microsoft.com/office/drawing/2014/main" id="{B63EE887-A172-F01E-98D1-8781769CBEDE}"/>
              </a:ext>
            </a:extLst>
          </p:cNvPr>
          <p:cNvSpPr>
            <a:spLocks noGrp="1"/>
          </p:cNvSpPr>
          <p:nvPr>
            <p:ph type="sldNum" sz="quarter" idx="10"/>
          </p:nvPr>
        </p:nvSpPr>
        <p:spPr/>
        <p:txBody>
          <a:bodyPr rtlCol="0"/>
          <a:lstStyle>
            <a:defPPr>
              <a:defRPr lang="it-IT"/>
            </a:defPPr>
          </a:lstStyle>
          <a:p>
            <a:pPr rtl="0"/>
            <a:fld id="{75DF2D63-3FF5-D547-96B9-BE9CCD1ABA58}" type="slidenum">
              <a:rPr lang="it-IT" smtClean="0"/>
              <a:pPr rtl="0"/>
              <a:t>7</a:t>
            </a:fld>
            <a:endParaRPr lang="it-IT"/>
          </a:p>
        </p:txBody>
      </p:sp>
      <p:pic>
        <p:nvPicPr>
          <p:cNvPr id="3" name="Immagine 2">
            <a:extLst>
              <a:ext uri="{FF2B5EF4-FFF2-40B4-BE49-F238E27FC236}">
                <a16:creationId xmlns:a16="http://schemas.microsoft.com/office/drawing/2014/main" id="{082575BB-A41C-B3F7-64E8-88476A281DEE}"/>
              </a:ext>
            </a:extLst>
          </p:cNvPr>
          <p:cNvPicPr>
            <a:picLocks noChangeAspect="1"/>
          </p:cNvPicPr>
          <p:nvPr/>
        </p:nvPicPr>
        <p:blipFill>
          <a:blip r:embed="rId3"/>
          <a:srcRect/>
          <a:stretch/>
        </p:blipFill>
        <p:spPr>
          <a:xfrm>
            <a:off x="4668267" y="1303839"/>
            <a:ext cx="2852290" cy="1055572"/>
          </a:xfrm>
          <a:prstGeom prst="rect">
            <a:avLst/>
          </a:prstGeom>
        </p:spPr>
      </p:pic>
      <p:sp>
        <p:nvSpPr>
          <p:cNvPr id="14" name="Segnaposto testo 6">
            <a:extLst>
              <a:ext uri="{FF2B5EF4-FFF2-40B4-BE49-F238E27FC236}">
                <a16:creationId xmlns:a16="http://schemas.microsoft.com/office/drawing/2014/main" id="{9ECA58EC-3D50-7530-273B-B686AFD94E53}"/>
              </a:ext>
            </a:extLst>
          </p:cNvPr>
          <p:cNvSpPr txBox="1">
            <a:spLocks/>
          </p:cNvSpPr>
          <p:nvPr/>
        </p:nvSpPr>
        <p:spPr>
          <a:xfrm>
            <a:off x="1204511" y="2403335"/>
            <a:ext cx="10465078" cy="628623"/>
          </a:xfrm>
          <a:prstGeom prst="rect">
            <a:avLst/>
          </a:prstGeom>
        </p:spPr>
        <p:txBody>
          <a:bodyPr vert="horz" lIns="0" tIns="0" rIns="0" bIns="0" rtlCol="0" anchor="t">
            <a:noAutofit/>
          </a:bodyPr>
          <a:lstStyle>
            <a:defPPr>
              <a:defRPr lang="it-IT"/>
            </a:defPPr>
            <a:lvl1pPr marL="0" indent="0" algn="l" defTabSz="914400" rtl="0" eaLnBrk="1" latinLnBrk="0" hangingPunct="1">
              <a:lnSpc>
                <a:spcPts val="1580"/>
              </a:lnSpc>
              <a:spcBef>
                <a:spcPts val="0"/>
              </a:spcBef>
              <a:buFont typeface="Arial" panose="020B0604020202020204" pitchFamily="34" charset="0"/>
              <a:buNone/>
              <a:defRPr lang="it-IT" sz="1400" b="0" i="0" kern="12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it-IT" sz="2000" b="0" i="0" kern="1200" baseline="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it-IT" sz="1800" b="0" i="0" kern="1200" baseline="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it-IT" sz="1600" b="0" i="0" kern="1200" baseline="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it-IT" sz="1400" b="0" i="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9pPr>
          </a:lstStyle>
          <a:p>
            <a:pPr>
              <a:lnSpc>
                <a:spcPct val="100000"/>
              </a:lnSpc>
              <a:buSzPct val="95000"/>
            </a:pPr>
            <a:r>
              <a:rPr lang="en-GB" sz="1800" dirty="0"/>
              <a:t>To split the predictions into certain and uncertain categories, we set a threshold </a:t>
            </a:r>
            <a:r>
              <a:rPr lang="en-GB" sz="1800" dirty="0" err="1"/>
              <a:t>φ</a:t>
            </a:r>
            <a:r>
              <a:rPr lang="en-GB" sz="1800" baseline="-25000" dirty="0" err="1"/>
              <a:t>T</a:t>
            </a:r>
            <a:r>
              <a:rPr lang="en-GB" sz="1800" dirty="0"/>
              <a:t> [0, 1] where a prediction is deemed to be certain if </a:t>
            </a:r>
            <a:r>
              <a:rPr lang="en-GB" sz="1800" dirty="0" err="1"/>
              <a:t>φ</a:t>
            </a:r>
            <a:r>
              <a:rPr lang="en-GB" sz="1800" baseline="-25000" dirty="0" err="1"/>
              <a:t>norm</a:t>
            </a:r>
            <a:r>
              <a:rPr lang="en-GB" sz="1800" dirty="0"/>
              <a:t> &lt; </a:t>
            </a:r>
            <a:r>
              <a:rPr lang="en-GB" sz="1800" dirty="0" err="1"/>
              <a:t>φ</a:t>
            </a:r>
            <a:r>
              <a:rPr lang="en-GB" sz="1800" baseline="-25000" dirty="0" err="1"/>
              <a:t>T</a:t>
            </a:r>
            <a:r>
              <a:rPr lang="en-GB" sz="1800" dirty="0"/>
              <a:t> and uncertain if </a:t>
            </a:r>
            <a:r>
              <a:rPr lang="en-GB" sz="1800" dirty="0" err="1"/>
              <a:t>φ</a:t>
            </a:r>
            <a:r>
              <a:rPr lang="en-GB" sz="1800" baseline="-25000" dirty="0" err="1"/>
              <a:t>norm</a:t>
            </a:r>
            <a:endParaRPr lang="en-GB" sz="1800" baseline="-25000" dirty="0"/>
          </a:p>
        </p:txBody>
      </p:sp>
      <p:sp>
        <p:nvSpPr>
          <p:cNvPr id="2" name="CasellaDiTesto 1">
            <a:extLst>
              <a:ext uri="{FF2B5EF4-FFF2-40B4-BE49-F238E27FC236}">
                <a16:creationId xmlns:a16="http://schemas.microsoft.com/office/drawing/2014/main" id="{B2D86D74-26D3-8F9E-103D-B968AEC05DF5}"/>
              </a:ext>
            </a:extLst>
          </p:cNvPr>
          <p:cNvSpPr txBox="1"/>
          <p:nvPr/>
        </p:nvSpPr>
        <p:spPr>
          <a:xfrm>
            <a:off x="968094" y="6567129"/>
            <a:ext cx="11223907" cy="307777"/>
          </a:xfrm>
          <a:prstGeom prst="rect">
            <a:avLst/>
          </a:prstGeom>
          <a:noFill/>
        </p:spPr>
        <p:txBody>
          <a:bodyPr wrap="square">
            <a:spAutoFit/>
          </a:bodyPr>
          <a:lstStyle/>
          <a:p>
            <a:pPr algn="r" rtl="0">
              <a:lnSpc>
                <a:spcPct val="100000"/>
              </a:lnSpc>
              <a:spcBef>
                <a:spcPts val="0"/>
              </a:spcBef>
              <a:spcAft>
                <a:spcPts val="0"/>
              </a:spcAft>
              <a:buSzPct val="95000"/>
            </a:pPr>
            <a:r>
              <a:rPr lang="en-GB" sz="1400" i="1" dirty="0" err="1"/>
              <a:t>SkiNet</a:t>
            </a:r>
            <a:r>
              <a:rPr lang="en-GB" sz="1400" i="1" dirty="0"/>
              <a:t>: A deep learning framework for skin lesion diagnosis with uncertainty estimation and explainability</a:t>
            </a:r>
            <a:r>
              <a:rPr lang="en-GB" sz="1400" dirty="0"/>
              <a:t> – Singh et al. 2022</a:t>
            </a:r>
          </a:p>
        </p:txBody>
      </p:sp>
      <p:sp>
        <p:nvSpPr>
          <p:cNvPr id="8" name="Segnaposto testo 6">
            <a:extLst>
              <a:ext uri="{FF2B5EF4-FFF2-40B4-BE49-F238E27FC236}">
                <a16:creationId xmlns:a16="http://schemas.microsoft.com/office/drawing/2014/main" id="{41AE9928-1D4A-573E-FDC1-36578FFC20A9}"/>
              </a:ext>
            </a:extLst>
          </p:cNvPr>
          <p:cNvSpPr txBox="1">
            <a:spLocks/>
          </p:cNvSpPr>
          <p:nvPr/>
        </p:nvSpPr>
        <p:spPr>
          <a:xfrm>
            <a:off x="1138332" y="3214693"/>
            <a:ext cx="10465078" cy="1397348"/>
          </a:xfrm>
          <a:prstGeom prst="rect">
            <a:avLst/>
          </a:prstGeom>
        </p:spPr>
        <p:txBody>
          <a:bodyPr vert="horz" lIns="0" tIns="0" rIns="0" bIns="0" rtlCol="0" anchor="t">
            <a:noAutofit/>
          </a:bodyPr>
          <a:lstStyle>
            <a:defPPr>
              <a:defRPr lang="it-IT"/>
            </a:defPPr>
            <a:lvl1pPr marL="0" indent="0" algn="l" defTabSz="914400" rtl="0" eaLnBrk="1" latinLnBrk="0" hangingPunct="1">
              <a:lnSpc>
                <a:spcPts val="1580"/>
              </a:lnSpc>
              <a:spcBef>
                <a:spcPts val="0"/>
              </a:spcBef>
              <a:buFont typeface="Arial" panose="020B0604020202020204" pitchFamily="34" charset="0"/>
              <a:buNone/>
              <a:defRPr lang="it-IT" sz="1400" b="0" i="0" kern="12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it-IT" sz="2000" b="0" i="0" kern="1200" baseline="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it-IT" sz="1800" b="0" i="0" kern="1200" baseline="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it-IT" sz="1600" b="0" i="0" kern="1200" baseline="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it-IT" sz="1400" b="0" i="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9pPr>
          </a:lstStyle>
          <a:p>
            <a:pPr>
              <a:lnSpc>
                <a:spcPct val="100000"/>
              </a:lnSpc>
              <a:buSzPct val="95000"/>
            </a:pPr>
            <a:r>
              <a:rPr lang="en-GB" sz="1800" dirty="0"/>
              <a:t>There are 4 kinds of predictions:</a:t>
            </a:r>
          </a:p>
          <a:p>
            <a:pPr marL="285750" indent="-285750">
              <a:lnSpc>
                <a:spcPct val="100000"/>
              </a:lnSpc>
              <a:buSzPct val="95000"/>
              <a:buFont typeface="Arial" panose="020B0604020202020204" pitchFamily="34" charset="0"/>
              <a:buChar char="•"/>
            </a:pPr>
            <a:r>
              <a:rPr lang="en-GB" sz="1800" dirty="0"/>
              <a:t>Incorrect-uncertain (</a:t>
            </a:r>
            <a:r>
              <a:rPr lang="en-GB" sz="1800" dirty="0" err="1"/>
              <a:t>iu</a:t>
            </a:r>
            <a:r>
              <a:rPr lang="en-GB" sz="1800" dirty="0"/>
              <a:t>) </a:t>
            </a:r>
            <a:r>
              <a:rPr lang="en-GB" sz="1800" dirty="0">
                <a:sym typeface="Wingdings" panose="05000000000000000000" pitchFamily="2" charset="2"/>
              </a:rPr>
              <a:t></a:t>
            </a:r>
            <a:r>
              <a:rPr lang="en-GB" sz="1800" dirty="0"/>
              <a:t> prediction is incorrect and the model is uncertain about it</a:t>
            </a:r>
          </a:p>
          <a:p>
            <a:pPr marL="285750" indent="-285750">
              <a:lnSpc>
                <a:spcPct val="100000"/>
              </a:lnSpc>
              <a:buSzPct val="95000"/>
              <a:buFont typeface="Arial" panose="020B0604020202020204" pitchFamily="34" charset="0"/>
              <a:buChar char="•"/>
            </a:pPr>
            <a:r>
              <a:rPr lang="en-GB" sz="1800" dirty="0"/>
              <a:t>correct-uncertain (cu) </a:t>
            </a:r>
            <a:r>
              <a:rPr lang="en-GB" sz="1800" dirty="0">
                <a:sym typeface="Wingdings" panose="05000000000000000000" pitchFamily="2" charset="2"/>
              </a:rPr>
              <a:t> </a:t>
            </a:r>
            <a:r>
              <a:rPr lang="en-GB" sz="1800" dirty="0"/>
              <a:t>prediction is correct but the model is uncertain about it</a:t>
            </a:r>
          </a:p>
          <a:p>
            <a:pPr marL="285750" indent="-285750">
              <a:lnSpc>
                <a:spcPct val="100000"/>
              </a:lnSpc>
              <a:buSzPct val="95000"/>
              <a:buFont typeface="Arial" panose="020B0604020202020204" pitchFamily="34" charset="0"/>
              <a:buChar char="•"/>
            </a:pPr>
            <a:r>
              <a:rPr lang="en-GB" sz="1800" dirty="0"/>
              <a:t>correct-certain (cc) </a:t>
            </a:r>
            <a:r>
              <a:rPr lang="en-GB" sz="1800" dirty="0">
                <a:sym typeface="Wingdings" panose="05000000000000000000" pitchFamily="2" charset="2"/>
              </a:rPr>
              <a:t> prediction is correct and the model is uncertain about it</a:t>
            </a:r>
            <a:endParaRPr lang="en-GB" sz="1800" dirty="0"/>
          </a:p>
          <a:p>
            <a:pPr marL="285750" indent="-285750">
              <a:lnSpc>
                <a:spcPct val="100000"/>
              </a:lnSpc>
              <a:buSzPct val="95000"/>
              <a:buFont typeface="Arial" panose="020B0604020202020204" pitchFamily="34" charset="0"/>
              <a:buChar char="•"/>
            </a:pPr>
            <a:r>
              <a:rPr lang="en-GB" sz="1800" dirty="0"/>
              <a:t>incorrect-certain (</a:t>
            </a:r>
            <a:r>
              <a:rPr lang="en-GB" sz="1800" dirty="0" err="1"/>
              <a:t>ic</a:t>
            </a:r>
            <a:r>
              <a:rPr lang="en-GB" sz="1800" dirty="0"/>
              <a:t>)  </a:t>
            </a:r>
            <a:r>
              <a:rPr lang="en-GB" sz="1800" dirty="0">
                <a:sym typeface="Wingdings" panose="05000000000000000000" pitchFamily="2" charset="2"/>
              </a:rPr>
              <a:t> prediction is incorrect and the model is certain about it</a:t>
            </a:r>
            <a:endParaRPr lang="en-GB" sz="1800" baseline="-25000" dirty="0"/>
          </a:p>
        </p:txBody>
      </p:sp>
      <p:sp>
        <p:nvSpPr>
          <p:cNvPr id="12" name="Segnaposto testo 6">
            <a:extLst>
              <a:ext uri="{FF2B5EF4-FFF2-40B4-BE49-F238E27FC236}">
                <a16:creationId xmlns:a16="http://schemas.microsoft.com/office/drawing/2014/main" id="{BAFB0993-C8AC-E426-6978-B538F4F84C9D}"/>
              </a:ext>
            </a:extLst>
          </p:cNvPr>
          <p:cNvSpPr txBox="1">
            <a:spLocks/>
          </p:cNvSpPr>
          <p:nvPr/>
        </p:nvSpPr>
        <p:spPr>
          <a:xfrm>
            <a:off x="1138332" y="4864977"/>
            <a:ext cx="10465078" cy="1397348"/>
          </a:xfrm>
          <a:prstGeom prst="rect">
            <a:avLst/>
          </a:prstGeom>
        </p:spPr>
        <p:txBody>
          <a:bodyPr vert="horz" lIns="0" tIns="0" rIns="0" bIns="0" rtlCol="0" anchor="t">
            <a:noAutofit/>
          </a:bodyPr>
          <a:lstStyle>
            <a:defPPr>
              <a:defRPr lang="it-IT"/>
            </a:defPPr>
            <a:lvl1pPr marL="0" indent="0" algn="l" defTabSz="914400" rtl="0" eaLnBrk="1" latinLnBrk="0" hangingPunct="1">
              <a:lnSpc>
                <a:spcPts val="1580"/>
              </a:lnSpc>
              <a:spcBef>
                <a:spcPts val="0"/>
              </a:spcBef>
              <a:buFont typeface="Arial" panose="020B0604020202020204" pitchFamily="34" charset="0"/>
              <a:buNone/>
              <a:defRPr lang="it-IT" sz="1400" b="0" i="0" kern="12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it-IT" sz="2000" b="0" i="0" kern="1200" baseline="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it-IT" sz="1800" b="0" i="0" kern="1200" baseline="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it-IT" sz="1600" b="0" i="0" kern="1200" baseline="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it-IT" sz="1400" b="0" i="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9pPr>
          </a:lstStyle>
          <a:p>
            <a:pPr>
              <a:lnSpc>
                <a:spcPct val="100000"/>
              </a:lnSpc>
              <a:buSzPct val="95000"/>
            </a:pPr>
            <a:r>
              <a:rPr lang="en-GB" sz="1800" dirty="0"/>
              <a:t>Diagnostic Accuracy A is represented in the form:</a:t>
            </a:r>
          </a:p>
        </p:txBody>
      </p:sp>
      <p:pic>
        <p:nvPicPr>
          <p:cNvPr id="18" name="Immagine 17">
            <a:extLst>
              <a:ext uri="{FF2B5EF4-FFF2-40B4-BE49-F238E27FC236}">
                <a16:creationId xmlns:a16="http://schemas.microsoft.com/office/drawing/2014/main" id="{CEC08363-83F1-2613-E356-B5C8624D4738}"/>
              </a:ext>
            </a:extLst>
          </p:cNvPr>
          <p:cNvPicPr>
            <a:picLocks noChangeAspect="1"/>
          </p:cNvPicPr>
          <p:nvPr/>
        </p:nvPicPr>
        <p:blipFill>
          <a:blip r:embed="rId4"/>
          <a:stretch>
            <a:fillRect/>
          </a:stretch>
        </p:blipFill>
        <p:spPr>
          <a:xfrm>
            <a:off x="3944961" y="5304571"/>
            <a:ext cx="4298902" cy="1110156"/>
          </a:xfrm>
          <a:prstGeom prst="rect">
            <a:avLst/>
          </a:prstGeom>
        </p:spPr>
      </p:pic>
      <p:sp>
        <p:nvSpPr>
          <p:cNvPr id="21" name="CasellaDiTesto 20">
            <a:extLst>
              <a:ext uri="{FF2B5EF4-FFF2-40B4-BE49-F238E27FC236}">
                <a16:creationId xmlns:a16="http://schemas.microsoft.com/office/drawing/2014/main" id="{C4B8EED2-A9D3-AFB0-9278-BE8F3ED8ABBC}"/>
              </a:ext>
            </a:extLst>
          </p:cNvPr>
          <p:cNvSpPr txBox="1"/>
          <p:nvPr/>
        </p:nvSpPr>
        <p:spPr>
          <a:xfrm>
            <a:off x="8642801" y="5972230"/>
            <a:ext cx="3449716" cy="523220"/>
          </a:xfrm>
          <a:prstGeom prst="rect">
            <a:avLst/>
          </a:prstGeom>
          <a:noFill/>
        </p:spPr>
        <p:txBody>
          <a:bodyPr wrap="square">
            <a:spAutoFit/>
          </a:bodyPr>
          <a:lstStyle/>
          <a:p>
            <a:r>
              <a:rPr lang="en-GB" sz="1400" dirty="0"/>
              <a:t>where L represents the count of each possible combination</a:t>
            </a:r>
            <a:endParaRPr lang="en-US" sz="1400" dirty="0"/>
          </a:p>
        </p:txBody>
      </p:sp>
    </p:spTree>
    <p:extLst>
      <p:ext uri="{BB962C8B-B14F-4D97-AF65-F5344CB8AC3E}">
        <p14:creationId xmlns:p14="http://schemas.microsoft.com/office/powerpoint/2010/main" val="29820963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B34F0D0-C504-4002-5068-BD18D40E1ABC}"/>
              </a:ext>
            </a:extLst>
          </p:cNvPr>
          <p:cNvSpPr>
            <a:spLocks noGrp="1"/>
          </p:cNvSpPr>
          <p:nvPr>
            <p:ph type="title"/>
          </p:nvPr>
        </p:nvSpPr>
        <p:spPr/>
        <p:txBody>
          <a:bodyPr/>
          <a:lstStyle/>
          <a:p>
            <a:r>
              <a:rPr lang="it-IT" sz="2400" b="1" spc="0" dirty="0"/>
              <a:t>In-</a:t>
            </a:r>
            <a:r>
              <a:rPr lang="it-IT" sz="2400" b="1" spc="0" dirty="0" err="1"/>
              <a:t>depth</a:t>
            </a:r>
            <a:r>
              <a:rPr lang="it-IT" sz="2400" b="1" spc="0" dirty="0"/>
              <a:t> </a:t>
            </a:r>
            <a:r>
              <a:rPr lang="it-IT" sz="2400" b="1" spc="0" dirty="0" err="1"/>
              <a:t>analysis</a:t>
            </a:r>
            <a:r>
              <a:rPr lang="it-IT" sz="2400" b="1" spc="0" dirty="0"/>
              <a:t>: [2]</a:t>
            </a:r>
            <a:endParaRPr lang="it-IT" sz="2400" b="1" dirty="0"/>
          </a:p>
        </p:txBody>
      </p:sp>
      <p:sp>
        <p:nvSpPr>
          <p:cNvPr id="3" name="Segnaposto testo 2">
            <a:extLst>
              <a:ext uri="{FF2B5EF4-FFF2-40B4-BE49-F238E27FC236}">
                <a16:creationId xmlns:a16="http://schemas.microsoft.com/office/drawing/2014/main" id="{EEEF0CB7-5979-252F-3217-EFCB07667662}"/>
              </a:ext>
            </a:extLst>
          </p:cNvPr>
          <p:cNvSpPr>
            <a:spLocks noGrp="1"/>
          </p:cNvSpPr>
          <p:nvPr>
            <p:ph type="body" idx="1"/>
          </p:nvPr>
        </p:nvSpPr>
        <p:spPr>
          <a:xfrm>
            <a:off x="6095999" y="176133"/>
            <a:ext cx="4951445" cy="301752"/>
          </a:xfrm>
        </p:spPr>
        <p:txBody>
          <a:bodyPr/>
          <a:lstStyle/>
          <a:p>
            <a:r>
              <a:rPr lang="en-GB" sz="1400" dirty="0"/>
              <a:t>Test-time augmentation</a:t>
            </a:r>
          </a:p>
        </p:txBody>
      </p:sp>
      <p:sp>
        <p:nvSpPr>
          <p:cNvPr id="4" name="Segnaposto contenuto 3">
            <a:extLst>
              <a:ext uri="{FF2B5EF4-FFF2-40B4-BE49-F238E27FC236}">
                <a16:creationId xmlns:a16="http://schemas.microsoft.com/office/drawing/2014/main" id="{FB0DD072-E1A9-EFCA-1699-4B5A85D6BE24}"/>
              </a:ext>
            </a:extLst>
          </p:cNvPr>
          <p:cNvSpPr>
            <a:spLocks noGrp="1"/>
          </p:cNvSpPr>
          <p:nvPr>
            <p:ph sz="half" idx="2"/>
          </p:nvPr>
        </p:nvSpPr>
        <p:spPr>
          <a:xfrm>
            <a:off x="6086933" y="587285"/>
            <a:ext cx="5846407" cy="2055779"/>
          </a:xfrm>
        </p:spPr>
        <p:txBody>
          <a:bodyPr/>
          <a:lstStyle/>
          <a:p>
            <a:pPr>
              <a:spcBef>
                <a:spcPts val="100"/>
              </a:spcBef>
            </a:pPr>
            <a:r>
              <a:rPr lang="en-GB" dirty="0"/>
              <a:t>We propose a more general estimation of aleatoric uncertainty that is related to not only</a:t>
            </a:r>
          </a:p>
          <a:p>
            <a:pPr>
              <a:spcBef>
                <a:spcPts val="100"/>
              </a:spcBef>
            </a:pPr>
            <a:r>
              <a:rPr lang="en-GB" dirty="0"/>
              <a:t>image noise but also spatial transformations (rotation, scaling, flipping) of the input, considering different possible poses of the object during image acquisition. To obtain the transformation-related uncertainty, we </a:t>
            </a:r>
            <a:r>
              <a:rPr lang="en-GB" b="1" dirty="0"/>
              <a:t>augment the input image at test time</a:t>
            </a:r>
            <a:r>
              <a:rPr lang="en-GB" dirty="0"/>
              <a:t>, and obtain an estimation of the distribution of the prediction based on test-time augmentation.</a:t>
            </a:r>
          </a:p>
          <a:p>
            <a:pPr>
              <a:spcBef>
                <a:spcPts val="100"/>
              </a:spcBef>
            </a:pPr>
            <a:r>
              <a:rPr lang="en-GB" dirty="0"/>
              <a:t>We propose a mathematical formulation for test-time augmentation, and analyse its performance for the general aleatoric uncertainty estimation in medical image segmentation tasks.</a:t>
            </a:r>
          </a:p>
        </p:txBody>
      </p:sp>
      <p:sp>
        <p:nvSpPr>
          <p:cNvPr id="7" name="Segnaposto numero diapositiva 6">
            <a:extLst>
              <a:ext uri="{FF2B5EF4-FFF2-40B4-BE49-F238E27FC236}">
                <a16:creationId xmlns:a16="http://schemas.microsoft.com/office/drawing/2014/main" id="{C2312A23-8BC5-FAD9-4454-5C4BB047516E}"/>
              </a:ext>
            </a:extLst>
          </p:cNvPr>
          <p:cNvSpPr>
            <a:spLocks noGrp="1"/>
          </p:cNvSpPr>
          <p:nvPr>
            <p:ph type="sldNum" sz="quarter" idx="11"/>
          </p:nvPr>
        </p:nvSpPr>
        <p:spPr/>
        <p:txBody>
          <a:bodyPr/>
          <a:lstStyle/>
          <a:p>
            <a:pPr rtl="0"/>
            <a:fld id="{75DF2D63-3FF5-D547-96B9-BE9CCD1ABA58}" type="slidenum">
              <a:rPr lang="it-IT" smtClean="0"/>
              <a:t>8</a:t>
            </a:fld>
            <a:endParaRPr lang="it-IT" dirty="0"/>
          </a:p>
        </p:txBody>
      </p:sp>
      <p:sp>
        <p:nvSpPr>
          <p:cNvPr id="8" name="Segnaposto piè di pagina 7">
            <a:extLst>
              <a:ext uri="{FF2B5EF4-FFF2-40B4-BE49-F238E27FC236}">
                <a16:creationId xmlns:a16="http://schemas.microsoft.com/office/drawing/2014/main" id="{872E7E6E-2EE1-4757-265E-536B1BB0F0F8}"/>
              </a:ext>
            </a:extLst>
          </p:cNvPr>
          <p:cNvSpPr>
            <a:spLocks noGrp="1"/>
          </p:cNvSpPr>
          <p:nvPr>
            <p:ph type="ftr" sz="quarter" idx="12"/>
          </p:nvPr>
        </p:nvSpPr>
        <p:spPr/>
        <p:txBody>
          <a:bodyPr/>
          <a:lstStyle/>
          <a:p>
            <a:pPr rtl="0"/>
            <a:r>
              <a:rPr lang="it-IT" dirty="0"/>
              <a:t>EXPLAINABILITY IN DEEP LEARNING</a:t>
            </a:r>
          </a:p>
        </p:txBody>
      </p:sp>
      <p:sp>
        <p:nvSpPr>
          <p:cNvPr id="14" name="Segnaposto testo 2">
            <a:extLst>
              <a:ext uri="{FF2B5EF4-FFF2-40B4-BE49-F238E27FC236}">
                <a16:creationId xmlns:a16="http://schemas.microsoft.com/office/drawing/2014/main" id="{D3ED9396-BFBE-BD03-2862-50F960A36A5C}"/>
              </a:ext>
            </a:extLst>
          </p:cNvPr>
          <p:cNvSpPr txBox="1">
            <a:spLocks/>
          </p:cNvSpPr>
          <p:nvPr/>
        </p:nvSpPr>
        <p:spPr>
          <a:xfrm>
            <a:off x="6086933" y="2643065"/>
            <a:ext cx="4951445" cy="301752"/>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noFill/>
        </p:spPr>
        <p:txBody>
          <a:bodyPr vert="horz" wrap="square" lIns="0" tIns="0" rIns="0" bIns="0" rtlCol="0" anchor="b">
            <a:noAutofit/>
          </a:bodyPr>
          <a:lstStyle>
            <a:defPPr>
              <a:defRPr lang="it-IT"/>
            </a:defPPr>
            <a:lvl1pPr marL="0" indent="0" algn="l" defTabSz="914400" rtl="0" eaLnBrk="1" latinLnBrk="0" hangingPunct="1">
              <a:lnSpc>
                <a:spcPts val="1720"/>
              </a:lnSpc>
              <a:spcBef>
                <a:spcPts val="1000"/>
              </a:spcBef>
              <a:buFont typeface="Arial" panose="020B0604020202020204" pitchFamily="34" charset="0"/>
              <a:buNone/>
              <a:defRPr lang="it-IT" sz="2000" b="0" i="0" kern="1200" cap="all" spc="200" baseline="0">
                <a:solidFill>
                  <a:schemeClr val="tx1"/>
                </a:solidFill>
                <a:latin typeface="+mj-lt"/>
                <a:ea typeface="+mn-ea"/>
                <a:cs typeface="Posterama" panose="020B0504020200020000"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lang="it-IT" sz="2000" b="1" i="0" kern="1200" baseline="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lang="it-IT" sz="1800" b="1" i="0" kern="1200" baseline="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lang="it-IT" sz="1600" b="1" i="0" kern="1200" baseline="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lang="it-IT" sz="1600" b="1" i="0" kern="1200" baseline="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lang="it-IT"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lang="it-IT"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lang="it-IT"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lang="it-IT" sz="1600" b="1" kern="1200">
                <a:solidFill>
                  <a:schemeClr val="tx1"/>
                </a:solidFill>
                <a:latin typeface="+mn-lt"/>
                <a:ea typeface="+mn-ea"/>
                <a:cs typeface="+mn-cs"/>
              </a:defRPr>
            </a:lvl9pPr>
          </a:lstStyle>
          <a:p>
            <a:r>
              <a:rPr lang="en-GB" sz="1400" dirty="0"/>
              <a:t>Methods</a:t>
            </a:r>
          </a:p>
        </p:txBody>
      </p:sp>
      <p:sp>
        <p:nvSpPr>
          <p:cNvPr id="9" name="Segnaposto contenuto 3">
            <a:extLst>
              <a:ext uri="{FF2B5EF4-FFF2-40B4-BE49-F238E27FC236}">
                <a16:creationId xmlns:a16="http://schemas.microsoft.com/office/drawing/2014/main" id="{1C5D04C6-D7F3-78C6-3F4C-A1C01BA90579}"/>
              </a:ext>
            </a:extLst>
          </p:cNvPr>
          <p:cNvSpPr txBox="1">
            <a:spLocks/>
          </p:cNvSpPr>
          <p:nvPr/>
        </p:nvSpPr>
        <p:spPr>
          <a:xfrm>
            <a:off x="6086932" y="2951310"/>
            <a:ext cx="5846407" cy="2979318"/>
          </a:xfrm>
          <a:prstGeom prst="rect">
            <a:avLst/>
          </a:prstGeom>
        </p:spPr>
        <p:txBody>
          <a:bodyPr vert="horz" lIns="0" tIns="0" rIns="0" bIns="0" rtlCol="0">
            <a:noAutofit/>
          </a:bodyPr>
          <a:lstStyle>
            <a:defPPr>
              <a:defRPr lang="it-IT"/>
            </a:defPPr>
            <a:lvl1pPr marL="0" indent="0" algn="l" defTabSz="914400" rtl="0" eaLnBrk="1" latinLnBrk="0" hangingPunct="1">
              <a:lnSpc>
                <a:spcPct val="100000"/>
              </a:lnSpc>
              <a:spcBef>
                <a:spcPts val="1000"/>
              </a:spcBef>
              <a:buFont typeface="Arial" panose="020B0604020202020204" pitchFamily="34" charset="0"/>
              <a:buNone/>
              <a:defRPr lang="it-IT" sz="1400" b="0" i="0" kern="1200" baseline="0">
                <a:solidFill>
                  <a:schemeClr val="tx1"/>
                </a:solidFill>
                <a:latin typeface="+mn-lt"/>
                <a:ea typeface="+mn-ea"/>
                <a:cs typeface="+mn-cs"/>
              </a:defRPr>
            </a:lvl1pPr>
            <a:lvl2pPr marL="228600" indent="-228600" algn="l" defTabSz="914400" rtl="0" eaLnBrk="1" latinLnBrk="0" hangingPunct="1">
              <a:lnSpc>
                <a:spcPct val="100000"/>
              </a:lnSpc>
              <a:spcBef>
                <a:spcPts val="500"/>
              </a:spcBef>
              <a:buFont typeface="Arial" panose="020B0604020202020204" pitchFamily="34" charset="0"/>
              <a:buChar char="•"/>
              <a:defRPr lang="it-IT" sz="1400" b="0" i="0" kern="1200" baseline="0">
                <a:solidFill>
                  <a:schemeClr val="tx1"/>
                </a:solidFill>
                <a:latin typeface="+mn-lt"/>
                <a:ea typeface="+mn-ea"/>
                <a:cs typeface="+mn-cs"/>
              </a:defRPr>
            </a:lvl2pPr>
            <a:lvl3pPr marL="457200" indent="-228600" algn="l" defTabSz="914400" rtl="0" eaLnBrk="1" latinLnBrk="0" hangingPunct="1">
              <a:lnSpc>
                <a:spcPct val="100000"/>
              </a:lnSpc>
              <a:spcBef>
                <a:spcPts val="500"/>
              </a:spcBef>
              <a:buFont typeface="Arial" panose="020B0604020202020204" pitchFamily="34" charset="0"/>
              <a:buChar char="•"/>
              <a:defRPr lang="it-IT" sz="1400" b="0" i="0" kern="1200" baseline="0">
                <a:solidFill>
                  <a:schemeClr val="tx1"/>
                </a:solidFill>
                <a:latin typeface="+mn-lt"/>
                <a:ea typeface="+mn-ea"/>
                <a:cs typeface="+mn-cs"/>
              </a:defRPr>
            </a:lvl3pPr>
            <a:lvl4pPr marL="685800" indent="-228600" algn="l" defTabSz="914400" rtl="0" eaLnBrk="1" latinLnBrk="0" hangingPunct="1">
              <a:lnSpc>
                <a:spcPct val="100000"/>
              </a:lnSpc>
              <a:spcBef>
                <a:spcPts val="500"/>
              </a:spcBef>
              <a:buFont typeface="Arial" panose="020B0604020202020204" pitchFamily="34" charset="0"/>
              <a:buChar char="•"/>
              <a:defRPr lang="it-IT" sz="1400" b="0" i="0" kern="1200" baseline="0">
                <a:solidFill>
                  <a:schemeClr val="tx1"/>
                </a:solidFill>
                <a:latin typeface="+mn-lt"/>
                <a:ea typeface="+mn-ea"/>
                <a:cs typeface="+mn-cs"/>
              </a:defRPr>
            </a:lvl4pPr>
            <a:lvl5pPr marL="1143000" indent="-228600" algn="l" defTabSz="914400" rtl="0" eaLnBrk="1" latinLnBrk="0" hangingPunct="1">
              <a:lnSpc>
                <a:spcPct val="100000"/>
              </a:lnSpc>
              <a:spcBef>
                <a:spcPts val="500"/>
              </a:spcBef>
              <a:buFont typeface="Arial" panose="020B0604020202020204" pitchFamily="34" charset="0"/>
              <a:buChar char="•"/>
              <a:defRPr lang="it-IT" sz="1400" b="0" i="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9pPr>
          </a:lstStyle>
          <a:p>
            <a:pPr>
              <a:spcBef>
                <a:spcPts val="100"/>
              </a:spcBef>
            </a:pPr>
            <a:r>
              <a:rPr lang="en-GB" dirty="0"/>
              <a:t>Both the variance and entropy of the distribution p(Y|X) can be used to estimate uncertainty. However, variance is not sufficiently representative in the context of multimodal distributions. In this paper we use </a:t>
            </a:r>
            <a:r>
              <a:rPr lang="en-GB" b="1" dirty="0"/>
              <a:t>[Shannon]</a:t>
            </a:r>
            <a:r>
              <a:rPr lang="en-GB" dirty="0"/>
              <a:t> </a:t>
            </a:r>
            <a:r>
              <a:rPr lang="en-GB" b="1" dirty="0"/>
              <a:t>entropy</a:t>
            </a:r>
            <a:r>
              <a:rPr lang="en-GB" dirty="0"/>
              <a:t> for uncertainty</a:t>
            </a:r>
          </a:p>
          <a:p>
            <a:pPr>
              <a:spcBef>
                <a:spcPts val="100"/>
              </a:spcBef>
            </a:pPr>
            <a:r>
              <a:rPr lang="en-GB" dirty="0"/>
              <a:t>Estimation (both for aleatoric and epistemic uncertainties).</a:t>
            </a:r>
          </a:p>
          <a:p>
            <a:pPr>
              <a:spcBef>
                <a:spcPts val="100"/>
              </a:spcBef>
            </a:pPr>
            <a:endParaRPr lang="en-GB" dirty="0"/>
          </a:p>
          <a:p>
            <a:pPr>
              <a:spcBef>
                <a:spcPts val="100"/>
              </a:spcBef>
            </a:pPr>
            <a:r>
              <a:rPr lang="en-GB" dirty="0"/>
              <a:t>[Note: they use Monte Carlo sampling for Aleatoric Uncertainty estimation because they don’t apply inverse transformation to the perturbated images because they don’t know the </a:t>
            </a:r>
            <a:r>
              <a:rPr lang="en-GB" dirty="0" err="1"/>
              <a:t>paraemeters</a:t>
            </a:r>
            <a:r>
              <a:rPr lang="en-GB" dirty="0"/>
              <a:t>]</a:t>
            </a:r>
          </a:p>
          <a:p>
            <a:pPr>
              <a:spcBef>
                <a:spcPts val="100"/>
              </a:spcBef>
            </a:pPr>
            <a:endParaRPr lang="en-GB" dirty="0"/>
          </a:p>
          <a:p>
            <a:pPr>
              <a:spcBef>
                <a:spcPts val="100"/>
              </a:spcBef>
            </a:pPr>
            <a:endParaRPr lang="en-GB" dirty="0"/>
          </a:p>
          <a:p>
            <a:pPr>
              <a:spcBef>
                <a:spcPts val="100"/>
              </a:spcBef>
            </a:pPr>
            <a:r>
              <a:rPr lang="en-GB" dirty="0"/>
              <a:t>We use the volume variation coefficient (VVC) to estimate the structure-wise uncertainty</a:t>
            </a:r>
          </a:p>
        </p:txBody>
      </p:sp>
      <p:sp>
        <p:nvSpPr>
          <p:cNvPr id="11" name="CasellaDiTesto 10">
            <a:extLst>
              <a:ext uri="{FF2B5EF4-FFF2-40B4-BE49-F238E27FC236}">
                <a16:creationId xmlns:a16="http://schemas.microsoft.com/office/drawing/2014/main" id="{C585D4C3-512A-29DF-C686-FA89BD9BBE01}"/>
              </a:ext>
            </a:extLst>
          </p:cNvPr>
          <p:cNvSpPr txBox="1"/>
          <p:nvPr/>
        </p:nvSpPr>
        <p:spPr>
          <a:xfrm>
            <a:off x="968094" y="6567129"/>
            <a:ext cx="11223907" cy="307777"/>
          </a:xfrm>
          <a:prstGeom prst="rect">
            <a:avLst/>
          </a:prstGeom>
          <a:noFill/>
        </p:spPr>
        <p:txBody>
          <a:bodyPr wrap="square">
            <a:spAutoFit/>
          </a:bodyPr>
          <a:lstStyle/>
          <a:p>
            <a:pPr algn="r" rtl="0">
              <a:lnSpc>
                <a:spcPct val="100000"/>
              </a:lnSpc>
              <a:spcBef>
                <a:spcPts val="0"/>
              </a:spcBef>
              <a:spcAft>
                <a:spcPts val="0"/>
              </a:spcAft>
              <a:buSzPct val="95000"/>
            </a:pPr>
            <a:r>
              <a:rPr lang="en-GB" sz="1400" dirty="0"/>
              <a:t>Aleatoric uncertainty estimation with test-time augmentation for medical image segmentation with convolutional neural networks – Wang et al. 2019</a:t>
            </a:r>
          </a:p>
        </p:txBody>
      </p:sp>
      <p:pic>
        <p:nvPicPr>
          <p:cNvPr id="10" name="Immagine 9">
            <a:extLst>
              <a:ext uri="{FF2B5EF4-FFF2-40B4-BE49-F238E27FC236}">
                <a16:creationId xmlns:a16="http://schemas.microsoft.com/office/drawing/2014/main" id="{D9C0B387-4804-ED39-E5F6-7503583C5CE6}"/>
              </a:ext>
            </a:extLst>
          </p:cNvPr>
          <p:cNvPicPr>
            <a:picLocks noChangeAspect="1"/>
          </p:cNvPicPr>
          <p:nvPr/>
        </p:nvPicPr>
        <p:blipFill>
          <a:blip r:embed="rId2"/>
          <a:stretch>
            <a:fillRect/>
          </a:stretch>
        </p:blipFill>
        <p:spPr>
          <a:xfrm>
            <a:off x="770022" y="1760075"/>
            <a:ext cx="4930567" cy="3337849"/>
          </a:xfrm>
          <a:prstGeom prst="rect">
            <a:avLst/>
          </a:prstGeom>
        </p:spPr>
      </p:pic>
      <p:pic>
        <p:nvPicPr>
          <p:cNvPr id="13" name="Immagine 12">
            <a:extLst>
              <a:ext uri="{FF2B5EF4-FFF2-40B4-BE49-F238E27FC236}">
                <a16:creationId xmlns:a16="http://schemas.microsoft.com/office/drawing/2014/main" id="{5F2300AB-F45A-CDCA-E8F3-63B3CCCA7FA9}"/>
              </a:ext>
            </a:extLst>
          </p:cNvPr>
          <p:cNvPicPr>
            <a:picLocks noChangeAspect="1"/>
          </p:cNvPicPr>
          <p:nvPr/>
        </p:nvPicPr>
        <p:blipFill>
          <a:blip r:embed="rId3"/>
          <a:stretch>
            <a:fillRect/>
          </a:stretch>
        </p:blipFill>
        <p:spPr>
          <a:xfrm>
            <a:off x="8303562" y="5567529"/>
            <a:ext cx="1413145" cy="726198"/>
          </a:xfrm>
          <a:prstGeom prst="rect">
            <a:avLst/>
          </a:prstGeom>
        </p:spPr>
      </p:pic>
    </p:spTree>
    <p:extLst>
      <p:ext uri="{BB962C8B-B14F-4D97-AF65-F5344CB8AC3E}">
        <p14:creationId xmlns:p14="http://schemas.microsoft.com/office/powerpoint/2010/main" val="23648849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ttangolo 18">
            <a:extLst>
              <a:ext uri="{FF2B5EF4-FFF2-40B4-BE49-F238E27FC236}">
                <a16:creationId xmlns:a16="http://schemas.microsoft.com/office/drawing/2014/main" id="{C2A42D7A-456D-B130-10D7-636ED349C8E8}"/>
              </a:ext>
            </a:extLst>
          </p:cNvPr>
          <p:cNvSpPr/>
          <p:nvPr/>
        </p:nvSpPr>
        <p:spPr>
          <a:xfrm>
            <a:off x="1138334" y="3380597"/>
            <a:ext cx="10465078" cy="289249"/>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it-IT" sz="3200"/>
          </a:p>
        </p:txBody>
      </p:sp>
      <p:sp>
        <p:nvSpPr>
          <p:cNvPr id="5" name="Segnaposto piè di pagina 4">
            <a:extLst>
              <a:ext uri="{FF2B5EF4-FFF2-40B4-BE49-F238E27FC236}">
                <a16:creationId xmlns:a16="http://schemas.microsoft.com/office/drawing/2014/main" id="{F0D8A8D9-0655-E1FF-7DED-F2EC492D6EE1}"/>
              </a:ext>
            </a:extLst>
          </p:cNvPr>
          <p:cNvSpPr>
            <a:spLocks noGrp="1"/>
          </p:cNvSpPr>
          <p:nvPr>
            <p:ph type="ftr" sz="quarter" idx="11"/>
          </p:nvPr>
        </p:nvSpPr>
        <p:spPr/>
        <p:txBody>
          <a:bodyPr rtlCol="0"/>
          <a:lstStyle>
            <a:defPPr>
              <a:defRPr lang="it-IT"/>
            </a:defPPr>
          </a:lstStyle>
          <a:p>
            <a:pPr rtl="0"/>
            <a:r>
              <a:rPr lang="it-IT" dirty="0"/>
              <a:t>Explainability in deep learning</a:t>
            </a:r>
          </a:p>
        </p:txBody>
      </p:sp>
      <p:sp>
        <p:nvSpPr>
          <p:cNvPr id="6" name="Segnaposto testo 5">
            <a:extLst>
              <a:ext uri="{FF2B5EF4-FFF2-40B4-BE49-F238E27FC236}">
                <a16:creationId xmlns:a16="http://schemas.microsoft.com/office/drawing/2014/main" id="{8A56D8AC-E390-DBD3-E5E6-5C36EE1E422A}"/>
              </a:ext>
            </a:extLst>
          </p:cNvPr>
          <p:cNvSpPr>
            <a:spLocks noGrp="1"/>
          </p:cNvSpPr>
          <p:nvPr>
            <p:ph type="body" sz="quarter" idx="16"/>
          </p:nvPr>
        </p:nvSpPr>
        <p:spPr>
          <a:xfrm>
            <a:off x="1138334" y="1705198"/>
            <a:ext cx="10465077" cy="403817"/>
          </a:xfrm>
        </p:spPr>
        <p:txBody>
          <a:bodyPr rtlCol="0"/>
          <a:lstStyle>
            <a:defPPr>
              <a:defRPr lang="it-IT"/>
            </a:defPPr>
          </a:lstStyle>
          <a:p>
            <a:pPr rtl="0"/>
            <a:r>
              <a:rPr lang="it-IT" sz="2000" b="1" spc="0" dirty="0" err="1"/>
              <a:t>Experiments</a:t>
            </a:r>
            <a:r>
              <a:rPr lang="it-IT" sz="2000" b="1" spc="0" dirty="0"/>
              <a:t> and </a:t>
            </a:r>
            <a:r>
              <a:rPr lang="it-IT" sz="2000" b="1" spc="0" dirty="0" err="1"/>
              <a:t>results</a:t>
            </a:r>
            <a:endParaRPr lang="it-IT" sz="2000" b="1" spc="0" dirty="0"/>
          </a:p>
        </p:txBody>
      </p:sp>
      <p:sp>
        <p:nvSpPr>
          <p:cNvPr id="7" name="Segnaposto testo 6">
            <a:extLst>
              <a:ext uri="{FF2B5EF4-FFF2-40B4-BE49-F238E27FC236}">
                <a16:creationId xmlns:a16="http://schemas.microsoft.com/office/drawing/2014/main" id="{E09179A7-F937-7895-8FC1-19E3BCFE6A3B}"/>
              </a:ext>
            </a:extLst>
          </p:cNvPr>
          <p:cNvSpPr>
            <a:spLocks noGrp="1"/>
          </p:cNvSpPr>
          <p:nvPr>
            <p:ph type="body" sz="quarter" idx="17"/>
          </p:nvPr>
        </p:nvSpPr>
        <p:spPr>
          <a:xfrm>
            <a:off x="1204512" y="2276967"/>
            <a:ext cx="10465078" cy="1870041"/>
          </a:xfrm>
        </p:spPr>
        <p:txBody>
          <a:bodyPr rtlCol="0"/>
          <a:lstStyle>
            <a:defPPr>
              <a:defRPr lang="it-IT"/>
            </a:defPPr>
          </a:lstStyle>
          <a:p>
            <a:pPr rtl="0">
              <a:lnSpc>
                <a:spcPct val="100000"/>
              </a:lnSpc>
              <a:spcBef>
                <a:spcPts val="0"/>
              </a:spcBef>
              <a:spcAft>
                <a:spcPts val="0"/>
              </a:spcAft>
              <a:buSzPct val="95000"/>
            </a:pPr>
            <a:r>
              <a:rPr lang="en-GB" sz="1800" dirty="0"/>
              <a:t>We compared different types of uncertainties for the segmentation results: </a:t>
            </a:r>
          </a:p>
          <a:p>
            <a:pPr marL="342900" indent="-342900" rtl="0">
              <a:lnSpc>
                <a:spcPct val="100000"/>
              </a:lnSpc>
              <a:spcBef>
                <a:spcPts val="0"/>
              </a:spcBef>
              <a:spcAft>
                <a:spcPts val="0"/>
              </a:spcAft>
              <a:buSzPct val="95000"/>
              <a:buAutoNum type="arabicParenR"/>
            </a:pPr>
            <a:r>
              <a:rPr lang="en-GB" sz="1800" dirty="0"/>
              <a:t>the proposed aleatoric uncertainty based on our formulated test-time augmentation (TTA)</a:t>
            </a:r>
          </a:p>
          <a:p>
            <a:pPr marL="342900" indent="-342900" rtl="0">
              <a:lnSpc>
                <a:spcPct val="100000"/>
              </a:lnSpc>
              <a:spcBef>
                <a:spcPts val="0"/>
              </a:spcBef>
              <a:spcAft>
                <a:spcPts val="0"/>
              </a:spcAft>
              <a:buSzPct val="95000"/>
              <a:buAutoNum type="arabicParenR"/>
            </a:pPr>
            <a:r>
              <a:rPr lang="en-GB" sz="1800" dirty="0"/>
              <a:t>the epistemic uncertainty based on test-time dropout (TTD) </a:t>
            </a:r>
          </a:p>
          <a:p>
            <a:pPr marL="342900" indent="-342900" rtl="0">
              <a:lnSpc>
                <a:spcPct val="100000"/>
              </a:lnSpc>
              <a:spcBef>
                <a:spcPts val="0"/>
              </a:spcBef>
              <a:spcAft>
                <a:spcPts val="0"/>
              </a:spcAft>
              <a:buSzPct val="95000"/>
              <a:buAutoNum type="arabicParenR"/>
            </a:pPr>
            <a:r>
              <a:rPr lang="en-GB" sz="1800" dirty="0"/>
              <a:t>hybrid uncertainty that combines the aleatoric and epistemic uncertainties based on TTA + TTD</a:t>
            </a:r>
          </a:p>
          <a:p>
            <a:pPr marL="342900" indent="-342900" rtl="0">
              <a:lnSpc>
                <a:spcPct val="100000"/>
              </a:lnSpc>
              <a:spcBef>
                <a:spcPts val="0"/>
              </a:spcBef>
              <a:spcAft>
                <a:spcPts val="0"/>
              </a:spcAft>
              <a:buSzPct val="95000"/>
              <a:buAutoNum type="arabicParenR"/>
            </a:pPr>
            <a:endParaRPr lang="en-GB" sz="1800" baseline="-25000" dirty="0"/>
          </a:p>
          <a:p>
            <a:pPr rtl="0">
              <a:lnSpc>
                <a:spcPct val="100000"/>
              </a:lnSpc>
              <a:spcBef>
                <a:spcPts val="0"/>
              </a:spcBef>
              <a:spcAft>
                <a:spcPts val="0"/>
              </a:spcAft>
              <a:buSzPct val="95000"/>
            </a:pPr>
            <a:r>
              <a:rPr lang="en-GB" sz="1800" dirty="0"/>
              <a:t>We also evaluated the segmentation accuracy of these different prediction methods: TTA, TTD, TTA + TTD and the baseline that uses a single prediction without TTA and TTD</a:t>
            </a:r>
            <a:endParaRPr lang="it-IT" sz="1800" dirty="0"/>
          </a:p>
        </p:txBody>
      </p:sp>
      <p:pic>
        <p:nvPicPr>
          <p:cNvPr id="16" name="Segnaposto contenuto 25" descr="Vista al microscopio di un materiale in sospensione simile a una bolla con acqua al suo interno">
            <a:extLst>
              <a:ext uri="{FF2B5EF4-FFF2-40B4-BE49-F238E27FC236}">
                <a16:creationId xmlns:a16="http://schemas.microsoft.com/office/drawing/2014/main" id="{B083ED63-584D-2579-2721-B716F3BC8F6B}"/>
              </a:ext>
            </a:extLst>
          </p:cNvPr>
          <p:cNvPicPr>
            <a:picLocks noGrp="1" noChangeAspect="1"/>
          </p:cNvPicPr>
          <p:nvPr>
            <p:ph type="pic" sz="quarter" idx="30"/>
          </p:nvPr>
        </p:nvPicPr>
        <p:blipFill>
          <a:blip r:embed="rId3">
            <a:alphaModFix amt="70000"/>
            <a:duotone>
              <a:schemeClr val="accent3">
                <a:shade val="45000"/>
                <a:satMod val="135000"/>
              </a:schemeClr>
              <a:prstClr val="white"/>
            </a:duotone>
            <a:extLst>
              <a:ext uri="{28A0092B-C50C-407E-A947-70E740481C1C}">
                <a14:useLocalDpi xmlns:a14="http://schemas.microsoft.com/office/drawing/2010/main" val="0"/>
              </a:ext>
            </a:extLst>
          </a:blip>
          <a:srcRect/>
          <a:stretch/>
        </p:blipFill>
        <p:spPr>
          <a:xfrm>
            <a:off x="0" y="5195939"/>
            <a:ext cx="12188825" cy="1682750"/>
          </a:xfrm>
          <a:custGeom>
            <a:avLst/>
            <a:gdLst>
              <a:gd name="connsiteX0" fmla="*/ 0 w 12192000"/>
              <a:gd name="connsiteY0" fmla="*/ 0 h 1588010"/>
              <a:gd name="connsiteX1" fmla="*/ 12192000 w 12192000"/>
              <a:gd name="connsiteY1" fmla="*/ 0 h 1588010"/>
              <a:gd name="connsiteX2" fmla="*/ 12192000 w 12192000"/>
              <a:gd name="connsiteY2" fmla="*/ 1588010 h 1588010"/>
              <a:gd name="connsiteX3" fmla="*/ 0 w 12192000"/>
              <a:gd name="connsiteY3" fmla="*/ 1588010 h 1588010"/>
            </a:gdLst>
            <a:ahLst/>
            <a:cxnLst>
              <a:cxn ang="0">
                <a:pos x="connsiteX0" y="connsiteY0"/>
              </a:cxn>
              <a:cxn ang="0">
                <a:pos x="connsiteX1" y="connsiteY1"/>
              </a:cxn>
              <a:cxn ang="0">
                <a:pos x="connsiteX2" y="connsiteY2"/>
              </a:cxn>
              <a:cxn ang="0">
                <a:pos x="connsiteX3" y="connsiteY3"/>
              </a:cxn>
            </a:cxnLst>
            <a:rect l="l" t="t" r="r" b="b"/>
            <a:pathLst>
              <a:path w="12192000" h="1588010">
                <a:moveTo>
                  <a:pt x="0" y="0"/>
                </a:moveTo>
                <a:lnTo>
                  <a:pt x="12192000" y="0"/>
                </a:lnTo>
                <a:lnTo>
                  <a:pt x="12192000" y="1588010"/>
                </a:lnTo>
                <a:lnTo>
                  <a:pt x="0" y="1588010"/>
                </a:lnTo>
                <a:close/>
              </a:path>
            </a:pathLst>
          </a:custGeom>
          <a:solidFill>
            <a:schemeClr val="accent2"/>
          </a:solidFill>
        </p:spPr>
      </p:pic>
      <p:cxnSp>
        <p:nvCxnSpPr>
          <p:cNvPr id="17" name="Connettore diritto 16">
            <a:extLst>
              <a:ext uri="{FF2B5EF4-FFF2-40B4-BE49-F238E27FC236}">
                <a16:creationId xmlns:a16="http://schemas.microsoft.com/office/drawing/2014/main" id="{8488A0F8-E720-D31B-750D-634FA849B5A9}"/>
              </a:ext>
              <a:ext uri="{C183D7F6-B498-43B3-948B-1728B52AA6E4}">
                <adec:decorative xmlns:adec="http://schemas.microsoft.com/office/drawing/2017/decorative" val="1"/>
              </a:ext>
            </a:extLst>
          </p:cNvPr>
          <p:cNvCxnSpPr>
            <a:cxnSpLocks/>
          </p:cNvCxnSpPr>
          <p:nvPr/>
        </p:nvCxnSpPr>
        <p:spPr>
          <a:xfrm>
            <a:off x="649224" y="5172458"/>
            <a:ext cx="0" cy="618742"/>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Segnaposto numero diapositiva 3">
            <a:extLst>
              <a:ext uri="{FF2B5EF4-FFF2-40B4-BE49-F238E27FC236}">
                <a16:creationId xmlns:a16="http://schemas.microsoft.com/office/drawing/2014/main" id="{B63EE887-A172-F01E-98D1-8781769CBEDE}"/>
              </a:ext>
            </a:extLst>
          </p:cNvPr>
          <p:cNvSpPr>
            <a:spLocks noGrp="1"/>
          </p:cNvSpPr>
          <p:nvPr>
            <p:ph type="sldNum" sz="quarter" idx="10"/>
          </p:nvPr>
        </p:nvSpPr>
        <p:spPr/>
        <p:txBody>
          <a:bodyPr rtlCol="0"/>
          <a:lstStyle>
            <a:defPPr>
              <a:defRPr lang="it-IT"/>
            </a:defPPr>
          </a:lstStyle>
          <a:p>
            <a:pPr rtl="0"/>
            <a:fld id="{75DF2D63-3FF5-D547-96B9-BE9CCD1ABA58}" type="slidenum">
              <a:rPr lang="it-IT" smtClean="0"/>
              <a:pPr rtl="0"/>
              <a:t>9</a:t>
            </a:fld>
            <a:endParaRPr lang="it-IT"/>
          </a:p>
        </p:txBody>
      </p:sp>
      <p:sp>
        <p:nvSpPr>
          <p:cNvPr id="2" name="CasellaDiTesto 1">
            <a:extLst>
              <a:ext uri="{FF2B5EF4-FFF2-40B4-BE49-F238E27FC236}">
                <a16:creationId xmlns:a16="http://schemas.microsoft.com/office/drawing/2014/main" id="{B74020A2-FECB-A150-9D57-7581C44F8678}"/>
              </a:ext>
            </a:extLst>
          </p:cNvPr>
          <p:cNvSpPr txBox="1"/>
          <p:nvPr/>
        </p:nvSpPr>
        <p:spPr>
          <a:xfrm>
            <a:off x="968094" y="6567129"/>
            <a:ext cx="11223907" cy="307777"/>
          </a:xfrm>
          <a:prstGeom prst="rect">
            <a:avLst/>
          </a:prstGeom>
          <a:noFill/>
        </p:spPr>
        <p:txBody>
          <a:bodyPr wrap="square">
            <a:spAutoFit/>
          </a:bodyPr>
          <a:lstStyle/>
          <a:p>
            <a:pPr algn="r" rtl="0">
              <a:lnSpc>
                <a:spcPct val="100000"/>
              </a:lnSpc>
              <a:spcBef>
                <a:spcPts val="0"/>
              </a:spcBef>
              <a:spcAft>
                <a:spcPts val="0"/>
              </a:spcAft>
              <a:buSzPct val="95000"/>
            </a:pPr>
            <a:r>
              <a:rPr lang="en-GB" sz="1400" dirty="0"/>
              <a:t>Aleatoric uncertainty estimation with test-time augmentation for medical image segmentation with convolutional neural networks – Wang et al. 2019</a:t>
            </a:r>
          </a:p>
        </p:txBody>
      </p:sp>
    </p:spTree>
    <p:extLst>
      <p:ext uri="{BB962C8B-B14F-4D97-AF65-F5344CB8AC3E}">
        <p14:creationId xmlns:p14="http://schemas.microsoft.com/office/powerpoint/2010/main" val="3460754821"/>
      </p:ext>
    </p:extLst>
  </p:cSld>
  <p:clrMapOvr>
    <a:masterClrMapping/>
  </p:clrMapOvr>
</p:sld>
</file>

<file path=ppt/theme/theme1.xml><?xml version="1.0" encoding="utf-8"?>
<a:theme xmlns:a="http://schemas.openxmlformats.org/drawingml/2006/main" name="Tema di Office">
  <a:themeElements>
    <a:clrScheme name="Scientific Discovery">
      <a:dk1>
        <a:srgbClr val="000000"/>
      </a:dk1>
      <a:lt1>
        <a:srgbClr val="FFFFFF"/>
      </a:lt1>
      <a:dk2>
        <a:srgbClr val="44546A"/>
      </a:dk2>
      <a:lt2>
        <a:srgbClr val="E7E6E6"/>
      </a:lt2>
      <a:accent1>
        <a:srgbClr val="96D3ED"/>
      </a:accent1>
      <a:accent2>
        <a:srgbClr val="C7DBE1"/>
      </a:accent2>
      <a:accent3>
        <a:srgbClr val="688EBD"/>
      </a:accent3>
      <a:accent4>
        <a:srgbClr val="BCE5DD"/>
      </a:accent4>
      <a:accent5>
        <a:srgbClr val="66DDCC"/>
      </a:accent5>
      <a:accent6>
        <a:srgbClr val="E0CE61"/>
      </a:accent6>
      <a:hlink>
        <a:srgbClr val="0563C1"/>
      </a:hlink>
      <a:folHlink>
        <a:srgbClr val="954F72"/>
      </a:folHlink>
    </a:clrScheme>
    <a:fontScheme name="Custom 36">
      <a:majorFont>
        <a:latin typeface="Posterama"/>
        <a:ea typeface=""/>
        <a:cs typeface=""/>
      </a:majorFont>
      <a:minorFont>
        <a:latin typeface="Daytona Condensed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68924070_TF67061901_Win32" id="{DD09BB9C-38B2-4FCA-AB42-127A6D17AC4D}" vid="{91D5E58E-D321-46E5-A746-1FB44BA51855}"/>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5" ma:contentTypeDescription="Create a new document." ma:contentTypeScope="" ma:versionID="e02306daf00165b375dc6a58966960b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df88fb76bf5f555224557953949c1ec9"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9746342-5E84-430E-9251-61001F208E7A}">
  <ds:schemaRefs>
    <ds:schemaRef ds:uri="http://www.w3.org/XML/1998/namespace"/>
    <ds:schemaRef ds:uri="http://purl.org/dc/dcmitype/"/>
    <ds:schemaRef ds:uri="http://schemas.microsoft.com/office/2006/documentManagement/types"/>
    <ds:schemaRef ds:uri="71af3243-3dd4-4a8d-8c0d-dd76da1f02a5"/>
    <ds:schemaRef ds:uri="http://purl.org/dc/terms/"/>
    <ds:schemaRef ds:uri="http://purl.org/dc/elements/1.1/"/>
    <ds:schemaRef ds:uri="http://schemas.microsoft.com/sharepoint/v3"/>
    <ds:schemaRef ds:uri="230e9df3-be65-4c73-a93b-d1236ebd677e"/>
    <ds:schemaRef ds:uri="http://schemas.microsoft.com/office/2006/metadata/properties"/>
    <ds:schemaRef ds:uri="http://schemas.microsoft.com/office/infopath/2007/PartnerControls"/>
    <ds:schemaRef ds:uri="http://schemas.openxmlformats.org/package/2006/metadata/core-properties"/>
    <ds:schemaRef ds:uri="16c05727-aa75-4e4a-9b5f-8a80a1165891"/>
  </ds:schemaRefs>
</ds:datastoreItem>
</file>

<file path=customXml/itemProps2.xml><?xml version="1.0" encoding="utf-8"?>
<ds:datastoreItem xmlns:ds="http://schemas.openxmlformats.org/officeDocument/2006/customXml" ds:itemID="{2EB2FABB-45EC-440E-B647-8CA57BA45AC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E8B3377-22F1-4153-96F0-CC2E4BE41C57}">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{31616A17-08E7-49A0-BEFC-5C2C06B33C93}tf67061901_win32</Template>
  <TotalTime>7714</TotalTime>
  <Words>5228</Words>
  <Application>Microsoft Office PowerPoint</Application>
  <PresentationFormat>Widescreen</PresentationFormat>
  <Paragraphs>362</Paragraphs>
  <Slides>32</Slides>
  <Notes>23</Notes>
  <HiddenSlides>0</HiddenSlides>
  <MMClips>0</MMClips>
  <ScaleCrop>false</ScaleCrop>
  <HeadingPairs>
    <vt:vector size="6" baseType="variant">
      <vt:variant>
        <vt:lpstr>Caratteri utilizzati</vt:lpstr>
      </vt:variant>
      <vt:variant>
        <vt:i4>6</vt:i4>
      </vt:variant>
      <vt:variant>
        <vt:lpstr>Tema</vt:lpstr>
      </vt:variant>
      <vt:variant>
        <vt:i4>1</vt:i4>
      </vt:variant>
      <vt:variant>
        <vt:lpstr>Titoli diapositive</vt:lpstr>
      </vt:variant>
      <vt:variant>
        <vt:i4>32</vt:i4>
      </vt:variant>
    </vt:vector>
  </HeadingPairs>
  <TitlesOfParts>
    <vt:vector size="39" baseType="lpstr">
      <vt:lpstr>Arial</vt:lpstr>
      <vt:lpstr>Calibri</vt:lpstr>
      <vt:lpstr>Cambria Math</vt:lpstr>
      <vt:lpstr>Daytona Condensed Light</vt:lpstr>
      <vt:lpstr>Posterama</vt:lpstr>
      <vt:lpstr>Wingdings</vt:lpstr>
      <vt:lpstr>Tema di Office</vt:lpstr>
      <vt:lpstr>Uncertainty maps in medical imaging segmentation:  state of the art</vt:lpstr>
      <vt:lpstr>Presentazione standard di PowerPoint</vt:lpstr>
      <vt:lpstr>Presentazione standard di PowerPoint</vt:lpstr>
      <vt:lpstr>In-depth analysis: [1]</vt:lpstr>
      <vt:lpstr>Presentazione standard di PowerPoint</vt:lpstr>
      <vt:lpstr>Presentazione standard di PowerPoint</vt:lpstr>
      <vt:lpstr>Presentazione standard di PowerPoint</vt:lpstr>
      <vt:lpstr>In-depth analysis: [2]</vt:lpstr>
      <vt:lpstr>Presentazione standard di PowerPoint</vt:lpstr>
      <vt:lpstr>Presentazione standard di PowerPoint</vt:lpstr>
      <vt:lpstr>In-depth analysis: [3]</vt:lpstr>
      <vt:lpstr>Presentazione standard di PowerPoint</vt:lpstr>
      <vt:lpstr>Presentazione standard di PowerPoint</vt:lpstr>
      <vt:lpstr>In-depth analysis: [4]</vt:lpstr>
      <vt:lpstr>Presentazione standard di PowerPoint</vt:lpstr>
      <vt:lpstr>In-depth analysis: [5]</vt:lpstr>
      <vt:lpstr>In-depth analysis: [6]</vt:lpstr>
      <vt:lpstr>Presentazione standard di PowerPoint</vt:lpstr>
      <vt:lpstr>Presentazione standard di PowerPoint</vt:lpstr>
      <vt:lpstr>In-depth analysis: [7]</vt:lpstr>
      <vt:lpstr>Presentazione standard di PowerPoint</vt:lpstr>
      <vt:lpstr>Presentazione standard di PowerPoint</vt:lpstr>
      <vt:lpstr>In-depth analysis: [8]</vt:lpstr>
      <vt:lpstr>Presentazione standard di PowerPoint</vt:lpstr>
      <vt:lpstr>In-depth analysis: [9]</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Grazie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Explainability in deep learning</dc:title>
  <dc:creator>BASSOLINO WILLIAM</dc:creator>
  <cp:lastModifiedBy>Bassolino  William</cp:lastModifiedBy>
  <cp:revision>26</cp:revision>
  <dcterms:created xsi:type="dcterms:W3CDTF">2023-05-04T10:08:18Z</dcterms:created>
  <dcterms:modified xsi:type="dcterms:W3CDTF">2024-04-19T08:14:36Z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