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25" r:id="rId5"/>
    <p:sldId id="334" r:id="rId6"/>
    <p:sldId id="369" r:id="rId7"/>
    <p:sldId id="443" r:id="rId8"/>
    <p:sldId id="444" r:id="rId9"/>
    <p:sldId id="445" r:id="rId10"/>
    <p:sldId id="446" r:id="rId11"/>
    <p:sldId id="449" r:id="rId12"/>
    <p:sldId id="447" r:id="rId13"/>
    <p:sldId id="450" r:id="rId14"/>
    <p:sldId id="442" r:id="rId15"/>
    <p:sldId id="339" r:id="rId16"/>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a:srgbClr val="EAF6FB"/>
    <a:srgbClr val="F8CB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2" d="100"/>
          <a:sy n="82" d="100"/>
        </p:scale>
        <p:origin x="720" y="7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37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FD6C7549-0246-44BA-93A9-40F12E42018F}" type="datetime1">
              <a:rPr lang="it-IT" smtClean="0"/>
              <a:t>15/03/2024</a:t>
            </a:fld>
            <a:endParaRPr lang="it-IT" dirty="0"/>
          </a:p>
        </p:txBody>
      </p:sp>
      <p:sp>
        <p:nvSpPr>
          <p:cNvPr id="4" name="Segnaposto piè di pagina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5" name="Segnaposto numero diapositiva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0E476440-F66F-F947-8EFC-EA5202ACFD25}" type="slidenum">
              <a:rPr lang="it-IT" smtClean="0"/>
              <a:t>‹N›</a:t>
            </a:fld>
            <a:endParaRPr lang="it-IT"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A8115AD7-15A0-4B5C-986D-26C693CFC79C}" type="datetime1">
              <a:rPr lang="it-IT" smtClean="0"/>
              <a:t>15/03/2024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6B79E9EB-07EB-9D44-9F5A-AB1FBECCDD88}" type="slidenum">
              <a:rPr lang="it-IT" smtClean="0"/>
              <a:t>‹N›</a:t>
            </a:fld>
            <a:endParaRPr lang="it-IT"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48867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462184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4096457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72893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580187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096431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752224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464353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855088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671154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50622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099720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diapositiva">
    <p:bg>
      <p:bgPr>
        <a:solidFill>
          <a:schemeClr val="accent2"/>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 name="Sottotitolo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rtlCol="0"/>
          <a:lstStyle>
            <a:lvl1pPr marL="0" indent="0" algn="ctr">
              <a:buNone/>
              <a:defRPr lang="it-IT" sz="2400" cap="all" baseline="0"/>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a:t>Fare clic per modificare lo stile del sottotitolo dello schema</a:t>
            </a:r>
          </a:p>
        </p:txBody>
      </p:sp>
      <p:sp>
        <p:nvSpPr>
          <p:cNvPr id="10" name="Segnaposto immagine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rtlCol="0">
            <a:noAutofit/>
          </a:bodyPr>
          <a:lstStyle>
            <a:lvl1pPr marL="0" indent="0" algn="ctr">
              <a:buNone/>
              <a:defRPr lang="it-IT"/>
            </a:lvl1pPr>
          </a:lstStyle>
          <a:p>
            <a:pPr rtl="0"/>
            <a:r>
              <a:rPr lang="it-IT"/>
              <a:t>Fare clic sull'icona per inserire un'immagine</a:t>
            </a:r>
            <a:endParaRPr lang="it-IT" dirty="0"/>
          </a:p>
        </p:txBody>
      </p:sp>
      <p:sp>
        <p:nvSpPr>
          <p:cNvPr id="9" name="Titolo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rtlCol="0" anchor="ctr"/>
          <a:lstStyle>
            <a:lvl1pPr algn="ctr">
              <a:defRPr lang="it-IT" sz="6000" spc="300" baseline="0"/>
            </a:lvl1pPr>
          </a:lstStyle>
          <a:p>
            <a:pPr rtl="0"/>
            <a:r>
              <a:rPr lang="it-IT"/>
              <a:t>Fare clic per modificare lo stile del titolo dello schema</a:t>
            </a:r>
          </a:p>
        </p:txBody>
      </p:sp>
      <p:sp>
        <p:nvSpPr>
          <p:cNvPr id="11" name="Rettangolo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lenco">
    <p:spTree>
      <p:nvGrpSpPr>
        <p:cNvPr id="1" name=""/>
        <p:cNvGrpSpPr/>
        <p:nvPr/>
      </p:nvGrpSpPr>
      <p:grpSpPr>
        <a:xfrm>
          <a:off x="0" y="0"/>
          <a:ext cx="0" cy="0"/>
          <a:chOff x="0" y="0"/>
          <a:chExt cx="0" cy="0"/>
        </a:xfrm>
      </p:grpSpPr>
      <p:sp>
        <p:nvSpPr>
          <p:cNvPr id="38" name="Segnaposto immagine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rtlCol="0" anchor="ctr"/>
          <a:lstStyle>
            <a:lvl1pPr marL="0" indent="0" algn="ctr">
              <a:buNone/>
              <a:defRPr lang="it-IT"/>
            </a:lvl1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rtlCol="0"/>
          <a:lstStyle>
            <a:lvl1pPr algn="ctr">
              <a:lnSpc>
                <a:spcPts val="5760"/>
              </a:lnSpc>
              <a:defRPr lang="it-IT"/>
            </a:lvl1pPr>
          </a:lstStyle>
          <a:p>
            <a:pPr rtl="0"/>
            <a:r>
              <a:rPr lang="it-IT"/>
              <a:t>Fare clic per modificare lo stile del titolo dello schema</a:t>
            </a:r>
          </a:p>
        </p:txBody>
      </p:sp>
      <p:sp>
        <p:nvSpPr>
          <p:cNvPr id="3" name="Segnaposto numero diapositiva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lvl1pPr>
              <a:defRPr lang="it-IT">
                <a:solidFill>
                  <a:schemeClr val="bg1"/>
                </a:solidFill>
              </a:defRPr>
            </a:lvl1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it-IT"/>
            </a:defPPr>
          </a:lstStyle>
          <a:p>
            <a:pPr rtl="0"/>
            <a:r>
              <a:rPr lang="it-IT"/>
              <a:t>titolo della presentazione</a:t>
            </a:r>
          </a:p>
        </p:txBody>
      </p:sp>
      <p:sp>
        <p:nvSpPr>
          <p:cNvPr id="9" name="Segnaposto testo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0" name="Segnaposto testo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1" name="Segnaposto testo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2" name="Segnaposto testo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3" name="Segnaposto testo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4" name="Segnaposto testo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5" name="Segnaposto testo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6" name="Segnaposto testo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cxnSp>
        <p:nvCxnSpPr>
          <p:cNvPr id="17" name="Connettore diritto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Segnaposto testo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26" name="Segnaposto testo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cxnSp>
        <p:nvCxnSpPr>
          <p:cNvPr id="34" name="Connettore diritto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quenza temporale">
    <p:spTree>
      <p:nvGrpSpPr>
        <p:cNvPr id="1" name=""/>
        <p:cNvGrpSpPr/>
        <p:nvPr/>
      </p:nvGrpSpPr>
      <p:grpSpPr>
        <a:xfrm>
          <a:off x="0" y="0"/>
          <a:ext cx="0" cy="0"/>
          <a:chOff x="0" y="0"/>
          <a:chExt cx="0" cy="0"/>
        </a:xfrm>
      </p:grpSpPr>
      <p:sp>
        <p:nvSpPr>
          <p:cNvPr id="38" name="Segnaposto immagine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rtlCol="0" anchor="ctr"/>
          <a:lstStyle>
            <a:lvl1pPr marL="0" indent="0" algn="ctr">
              <a:buNone/>
              <a:defRPr lang="it-IT"/>
            </a:lvl1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9643872" cy="621792"/>
          </a:xfrm>
        </p:spPr>
        <p:txBody>
          <a:bodyPr rtlCol="0"/>
          <a:lstStyle>
            <a:lvl1pPr algn="l">
              <a:lnSpc>
                <a:spcPts val="5760"/>
              </a:lnSpc>
              <a:defRPr lang="it-IT"/>
            </a:lvl1pPr>
          </a:lstStyle>
          <a:p>
            <a:pPr rtl="0"/>
            <a:r>
              <a:rPr lang="it-IT"/>
              <a:t>Fare clic per modificare lo stile del titolo dello schema</a:t>
            </a:r>
            <a:endParaRPr lang="it-IT" dirty="0"/>
          </a:p>
        </p:txBody>
      </p:sp>
      <p:sp>
        <p:nvSpPr>
          <p:cNvPr id="3" name="Segnaposto numero diapositiva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lvl1pPr>
              <a:defRPr lang="it-IT">
                <a:solidFill>
                  <a:schemeClr val="accent1"/>
                </a:solidFill>
              </a:defRPr>
            </a:lvl1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it-IT"/>
            </a:defPPr>
          </a:lstStyle>
          <a:p>
            <a:pPr rtl="0"/>
            <a:r>
              <a:rPr lang="it-IT"/>
              <a:t>titolo della presentazione</a:t>
            </a:r>
          </a:p>
        </p:txBody>
      </p:sp>
      <p:sp>
        <p:nvSpPr>
          <p:cNvPr id="9" name="Segnaposto testo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sp>
        <p:nvSpPr>
          <p:cNvPr id="11" name="Segnaposto testo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sp>
        <p:nvSpPr>
          <p:cNvPr id="13" name="Segnaposto testo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sp>
        <p:nvSpPr>
          <p:cNvPr id="15" name="Segnaposto testo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sp>
        <p:nvSpPr>
          <p:cNvPr id="25" name="Segnaposto testo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cxnSp>
        <p:nvCxnSpPr>
          <p:cNvPr id="5" name="Connettore diritto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Segnaposto testo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2" name="Segnaposto testo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4" name="Segnaposto testo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6" name="Segnaposto testo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26" name="Segnaposto testo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8" name="Segnaposto testo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
        <p:nvSpPr>
          <p:cNvPr id="22" name="Segnaposto testo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
        <p:nvSpPr>
          <p:cNvPr id="23" name="Segnaposto testo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
        <p:nvSpPr>
          <p:cNvPr id="24" name="Segnaposto testo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
        <p:nvSpPr>
          <p:cNvPr id="27" name="Segnaposto testo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16" name="Segnaposto immagine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rtlCol="0">
            <a:noAutofit/>
          </a:bodyPr>
          <a:lstStyle>
            <a:defPPr>
              <a:defRPr lang="it-IT"/>
            </a:def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rtlCol="0" anchor="t" anchorCtr="0"/>
          <a:lstStyle>
            <a:defPPr>
              <a:defRPr lang="it-IT"/>
            </a:defPPr>
          </a:lstStyle>
          <a:p>
            <a:pPr rtl="0"/>
            <a:r>
              <a:rPr lang="it-IT"/>
              <a:t>Fare clic per modificare lo stile del titolo dello schema</a:t>
            </a:r>
          </a:p>
        </p:txBody>
      </p:sp>
      <p:sp>
        <p:nvSpPr>
          <p:cNvPr id="18" name="Segnaposto testo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rtlCol="0" anchor="t">
            <a:noAutofit/>
          </a:bodyPr>
          <a:lstStyle>
            <a:lvl1pPr marL="0" indent="0">
              <a:lnSpc>
                <a:spcPts val="240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4" name="Segnaposto contenuto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rtlCol="0"/>
          <a:lstStyle>
            <a:lvl1pPr marL="0" indent="0">
              <a:buNone/>
              <a:defRPr lang="it-IT" sz="1400"/>
            </a:lvl1pPr>
            <a:lvl2pPr marL="228600">
              <a:defRPr lang="it-IT" sz="1400"/>
            </a:lvl2pPr>
            <a:lvl3pPr marL="457200">
              <a:defRPr lang="it-IT" sz="1400"/>
            </a:lvl3pPr>
            <a:lvl4pPr marL="685800">
              <a:defRPr lang="it-IT" sz="1400"/>
            </a:lvl4pPr>
            <a:lvl5pPr marL="1143000">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21" name="Segnaposto testo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rtlCol="0" anchor="t" anchorCtr="0">
            <a:noAutofit/>
          </a:bodyPr>
          <a:lstStyle>
            <a:lvl1pPr marL="0" indent="0">
              <a:lnSpc>
                <a:spcPts val="240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6" name="Segnaposto contenuto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rtlCol="0"/>
          <a:lstStyle>
            <a:lvl1pPr marL="0" indent="0">
              <a:buNone/>
              <a:defRPr lang="it-IT" sz="1400"/>
            </a:lvl1pPr>
            <a:lvl2pPr marL="228600">
              <a:defRPr lang="it-IT" sz="1400"/>
            </a:lvl2pPr>
            <a:lvl3pPr marL="457200">
              <a:defRPr lang="it-IT" sz="1400"/>
            </a:lvl3pPr>
            <a:lvl4pPr marL="685800">
              <a:defRPr lang="it-IT" sz="1400"/>
            </a:lvl4pPr>
            <a:lvl5pPr marL="1143000">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9" name="Segnaposto numero diapositiva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2" name="Segnaposto piè di pagina 11">
            <a:extLst>
              <a:ext uri="{FF2B5EF4-FFF2-40B4-BE49-F238E27FC236}">
                <a16:creationId xmlns:a16="http://schemas.microsoft.com/office/drawing/2014/main" id="{971F094C-919A-3E78-DE58-27C2B997C940}"/>
              </a:ext>
            </a:extLst>
          </p:cNvPr>
          <p:cNvSpPr>
            <a:spLocks noGrp="1"/>
          </p:cNvSpPr>
          <p:nvPr>
            <p:ph type="ftr" sz="quarter" idx="12"/>
          </p:nvPr>
        </p:nvSpPr>
        <p:spPr/>
        <p:txBody>
          <a:bodyPr rtlCol="0"/>
          <a:lstStyle>
            <a:defPPr>
              <a:defRPr lang="it-IT"/>
            </a:defPPr>
          </a:lstStyle>
          <a:p>
            <a:pPr rtl="0"/>
            <a:r>
              <a:rPr lang="it-IT"/>
              <a:t>titolo della presentazione</a:t>
            </a:r>
          </a:p>
        </p:txBody>
      </p:sp>
      <p:sp>
        <p:nvSpPr>
          <p:cNvPr id="17" name="Rettangolo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azione x3">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rtlCol="0" anchor="b" anchorCtr="0"/>
          <a:lstStyle>
            <a:defPPr>
              <a:defRPr lang="it-IT"/>
            </a:defPPr>
          </a:lstStyle>
          <a:p>
            <a:pPr rtl="0"/>
            <a:r>
              <a:rPr lang="it-IT"/>
              <a:t>Fare clic per modificare lo stile del titolo dello schema</a:t>
            </a:r>
          </a:p>
        </p:txBody>
      </p:sp>
      <p:sp>
        <p:nvSpPr>
          <p:cNvPr id="18" name="Segnaposto testo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oAutofit/>
          </a:bodyPr>
          <a:lstStyle>
            <a:lvl1pPr marL="0" indent="0">
              <a:lnSpc>
                <a:spcPts val="172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4" name="Segnaposto contenuto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rtlCol="0"/>
          <a:lstStyle>
            <a:lvl1pPr marL="0" indent="0">
              <a:lnSpc>
                <a:spcPct val="100000"/>
              </a:lnSpc>
              <a:buNone/>
              <a:defRPr lang="it-IT" sz="1400"/>
            </a:lvl1pPr>
            <a:lvl2pPr marL="228600">
              <a:lnSpc>
                <a:spcPct val="100000"/>
              </a:lnSpc>
              <a:defRPr lang="it-IT" sz="1400"/>
            </a:lvl2pPr>
            <a:lvl3pPr marL="457200">
              <a:lnSpc>
                <a:spcPct val="100000"/>
              </a:lnSpc>
              <a:defRPr lang="it-IT" sz="1400"/>
            </a:lvl3pPr>
            <a:lvl4pPr marL="685800">
              <a:lnSpc>
                <a:spcPct val="100000"/>
              </a:lnSpc>
              <a:defRPr lang="it-IT" sz="1400"/>
            </a:lvl4pPr>
            <a:lvl5pPr marL="1143000">
              <a:lnSpc>
                <a:spcPct val="100000"/>
              </a:lnSpc>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21" name="Segnaposto testo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chorCtr="0">
            <a:noAutofit/>
          </a:bodyPr>
          <a:lstStyle>
            <a:lvl1pPr marL="0" indent="0">
              <a:lnSpc>
                <a:spcPts val="172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6" name="Segnaposto contenuto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rtlCol="0"/>
          <a:lstStyle>
            <a:lvl1pPr marL="0" indent="0">
              <a:lnSpc>
                <a:spcPct val="100000"/>
              </a:lnSpc>
              <a:buNone/>
              <a:defRPr lang="it-IT" sz="1400"/>
            </a:lvl1pPr>
            <a:lvl2pPr marL="228600">
              <a:lnSpc>
                <a:spcPct val="100000"/>
              </a:lnSpc>
              <a:defRPr lang="it-IT" sz="1400"/>
            </a:lvl2pPr>
            <a:lvl3pPr marL="457200">
              <a:lnSpc>
                <a:spcPct val="100000"/>
              </a:lnSpc>
              <a:defRPr lang="it-IT" sz="1400"/>
            </a:lvl3pPr>
            <a:lvl4pPr marL="685800">
              <a:lnSpc>
                <a:spcPct val="100000"/>
              </a:lnSpc>
              <a:defRPr lang="it-IT" sz="1400"/>
            </a:lvl4pPr>
            <a:lvl5pPr marL="1143000">
              <a:lnSpc>
                <a:spcPct val="100000"/>
              </a:lnSpc>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9" name="Segnaposto numero diapositiva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2" name="Segnaposto piè di pagina 11">
            <a:extLst>
              <a:ext uri="{FF2B5EF4-FFF2-40B4-BE49-F238E27FC236}">
                <a16:creationId xmlns:a16="http://schemas.microsoft.com/office/drawing/2014/main" id="{971F094C-919A-3E78-DE58-27C2B997C940}"/>
              </a:ext>
            </a:extLst>
          </p:cNvPr>
          <p:cNvSpPr>
            <a:spLocks noGrp="1"/>
          </p:cNvSpPr>
          <p:nvPr>
            <p:ph type="ftr" sz="quarter" idx="12"/>
          </p:nvPr>
        </p:nvSpPr>
        <p:spPr/>
        <p:txBody>
          <a:bodyPr rtlCol="0"/>
          <a:lstStyle>
            <a:defPPr>
              <a:defRPr lang="it-IT"/>
            </a:defPPr>
          </a:lstStyle>
          <a:p>
            <a:pPr rtl="0"/>
            <a:r>
              <a:rPr lang="it-IT"/>
              <a:t>titolo della presentazione</a:t>
            </a:r>
          </a:p>
        </p:txBody>
      </p:sp>
      <p:sp>
        <p:nvSpPr>
          <p:cNvPr id="5" name="Segnaposto immagine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rtlCol="0" anchor="ctr"/>
          <a:lstStyle>
            <a:lvl1pPr marL="0" indent="0" algn="ctr">
              <a:buNone/>
              <a:defRPr lang="it-IT"/>
            </a:lvl1pPr>
          </a:lstStyle>
          <a:p>
            <a:pPr rtl="0"/>
            <a:r>
              <a:rPr lang="it-IT"/>
              <a:t>Fare clic sull'icona per inserire un'immagine</a:t>
            </a:r>
            <a:endParaRPr lang="it-IT" dirty="0"/>
          </a:p>
        </p:txBody>
      </p:sp>
      <p:sp>
        <p:nvSpPr>
          <p:cNvPr id="7" name="Segnaposto testo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chorCtr="0">
            <a:noAutofit/>
          </a:bodyPr>
          <a:lstStyle>
            <a:lvl1pPr marL="0" indent="0">
              <a:lnSpc>
                <a:spcPts val="172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8" name="Segnaposto contenuto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rtlCol="0"/>
          <a:lstStyle>
            <a:lvl1pPr marL="0" indent="0">
              <a:lnSpc>
                <a:spcPct val="100000"/>
              </a:lnSpc>
              <a:buNone/>
              <a:defRPr lang="it-IT" sz="1400"/>
            </a:lvl1pPr>
            <a:lvl2pPr marL="228600">
              <a:lnSpc>
                <a:spcPct val="100000"/>
              </a:lnSpc>
              <a:defRPr lang="it-IT" sz="1400"/>
            </a:lvl2pPr>
            <a:lvl3pPr marL="457200">
              <a:lnSpc>
                <a:spcPct val="100000"/>
              </a:lnSpc>
              <a:defRPr lang="it-IT" sz="1400"/>
            </a:lvl3pPr>
            <a:lvl4pPr marL="685800">
              <a:lnSpc>
                <a:spcPct val="100000"/>
              </a:lnSpc>
              <a:defRPr lang="it-IT" sz="1400"/>
            </a:lvl4pPr>
            <a:lvl5pPr marL="1143000">
              <a:lnSpc>
                <a:spcPct val="100000"/>
              </a:lnSpc>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1" name="Segnaposto immagine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rtlCol="0" anchor="ctr"/>
          <a:lstStyle>
            <a:lvl1pPr marL="0" indent="0" algn="ctr">
              <a:buNone/>
              <a:defRPr lang="it-IT" sz="900"/>
            </a:lvl1pPr>
          </a:lstStyle>
          <a:p>
            <a:pPr rtl="0"/>
            <a:r>
              <a:rPr lang="it-IT"/>
              <a:t>Fare clic sull'icona per inserire un'immagine</a:t>
            </a:r>
            <a:endParaRPr lang="it-IT" dirty="0"/>
          </a:p>
        </p:txBody>
      </p:sp>
      <p:sp>
        <p:nvSpPr>
          <p:cNvPr id="13" name="Segnaposto immagine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rtlCol="0" anchor="ctr"/>
          <a:lstStyle>
            <a:lvl1pPr marL="0" indent="0" algn="ctr">
              <a:buNone/>
              <a:defRPr lang="it-IT" sz="900"/>
            </a:lvl1pPr>
          </a:lstStyle>
          <a:p>
            <a:pPr rtl="0"/>
            <a:r>
              <a:rPr lang="it-IT"/>
              <a:t>Fare clic sull'icona per inserire un'immagine</a:t>
            </a:r>
            <a:endParaRPr lang="it-IT" dirty="0"/>
          </a:p>
        </p:txBody>
      </p:sp>
      <p:sp>
        <p:nvSpPr>
          <p:cNvPr id="14" name="Segnaposto immagine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rtlCol="0" anchor="ctr"/>
          <a:lstStyle>
            <a:lvl1pPr marL="0" indent="0" algn="ctr">
              <a:buNone/>
              <a:defRPr lang="it-IT" sz="900"/>
            </a:lvl1pPr>
          </a:lstStyle>
          <a:p>
            <a:pPr rtl="0"/>
            <a:r>
              <a:rPr lang="it-IT"/>
              <a:t>Fare clic sull'icona per inserire un'immagine</a:t>
            </a:r>
            <a:endParaRPr lang="it-IT" dirty="0"/>
          </a:p>
        </p:txBody>
      </p:sp>
      <p:cxnSp>
        <p:nvCxnSpPr>
          <p:cNvPr id="15" name="Connettore diritto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iepilogo">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B2EB2EEB-FE70-98B2-9437-0E1E91F929E8}"/>
              </a:ext>
            </a:extLst>
          </p:cNvPr>
          <p:cNvSpPr>
            <a:spLocks noGrp="1"/>
          </p:cNvSpPr>
          <p:nvPr>
            <p:ph type="ftr" sz="quarter" idx="11"/>
          </p:nvPr>
        </p:nvSpPr>
        <p:spPr/>
        <p:txBody>
          <a:bodyPr rtlCol="0"/>
          <a:lstStyle>
            <a:defPPr>
              <a:defRPr lang="it-IT"/>
            </a:defPPr>
          </a:lstStyle>
          <a:p>
            <a:pPr rtl="0"/>
            <a:r>
              <a:rPr lang="it-IT"/>
              <a:t>titolo della presentazione</a:t>
            </a:r>
          </a:p>
        </p:txBody>
      </p:sp>
      <p:cxnSp>
        <p:nvCxnSpPr>
          <p:cNvPr id="5" name="Connettore diritto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egnaposto testo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rtlCol="0" anchor="ctr"/>
          <a:lstStyle>
            <a:lvl1pPr marL="0" indent="0" algn="ctr">
              <a:lnSpc>
                <a:spcPts val="2460"/>
              </a:lnSpc>
              <a:buNone/>
              <a:defRPr lang="it-IT" sz="2000"/>
            </a:lvl1pPr>
          </a:lstStyle>
          <a:p>
            <a:pPr lvl="0" rtl="0"/>
            <a:r>
              <a:rPr lang="it-IT"/>
              <a:t>Fare clic per modificare gli stili del testo dello schema</a:t>
            </a:r>
          </a:p>
        </p:txBody>
      </p:sp>
      <p:sp>
        <p:nvSpPr>
          <p:cNvPr id="11" name="Segnaposto immagine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rtlCol="0"/>
          <a:lstStyle>
            <a:defPPr>
              <a:defRPr lang="it-IT"/>
            </a:def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rtlCol="0"/>
          <a:lstStyle>
            <a:lvl1pPr algn="ctr">
              <a:defRPr lang="it-IT"/>
            </a:lvl1pPr>
          </a:lstStyle>
          <a:p>
            <a:pPr rtl="0"/>
            <a:r>
              <a:rPr lang="it-IT"/>
              <a:t>Fare clic per modificare lo stile del titolo dello schema</a:t>
            </a:r>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iusura">
    <p:spTree>
      <p:nvGrpSpPr>
        <p:cNvPr id="1" name=""/>
        <p:cNvGrpSpPr/>
        <p:nvPr/>
      </p:nvGrpSpPr>
      <p:grpSpPr>
        <a:xfrm>
          <a:off x="0" y="0"/>
          <a:ext cx="0" cy="0"/>
          <a:chOff x="0" y="0"/>
          <a:chExt cx="0" cy="0"/>
        </a:xfrm>
      </p:grpSpPr>
      <p:sp>
        <p:nvSpPr>
          <p:cNvPr id="19" name="Segnaposto immagine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rtlCol="0">
            <a:noAutofit/>
          </a:bodyPr>
          <a:lstStyle>
            <a:defPPr>
              <a:defRPr lang="it-IT"/>
            </a:defPPr>
          </a:lstStyle>
          <a:p>
            <a:pPr rtl="0"/>
            <a:r>
              <a:rPr lang="it-IT"/>
              <a:t>Fare clic sull'icona per inserire un'immagine</a:t>
            </a:r>
            <a:endParaRPr lang="it-IT" dirty="0"/>
          </a:p>
        </p:txBody>
      </p:sp>
      <p:sp>
        <p:nvSpPr>
          <p:cNvPr id="16" name="Titolo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rtlCol="0" anchor="b">
            <a:noAutofit/>
          </a:bodyPr>
          <a:lstStyle>
            <a:lvl1pPr algn="ctr">
              <a:defRPr lang="it-IT"/>
            </a:lvl1pPr>
          </a:lstStyle>
          <a:p>
            <a:pPr rtl="0"/>
            <a:r>
              <a:rPr lang="it-IT"/>
              <a:t>Fare clic per modificare lo stile del titolo dello schema</a:t>
            </a:r>
          </a:p>
        </p:txBody>
      </p:sp>
      <p:sp>
        <p:nvSpPr>
          <p:cNvPr id="11" name="Segnaposto immagine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rtlCol="0" anchor="ctr"/>
          <a:lstStyle>
            <a:lvl1pPr marL="0" indent="0" algn="ctr">
              <a:buNone/>
              <a:defRPr lang="it-IT" sz="1050"/>
            </a:lvl1pPr>
          </a:lstStyle>
          <a:p>
            <a:pPr rtl="0"/>
            <a:r>
              <a:rPr lang="it-IT"/>
              <a:t>Fare clic sull'icona per inserire un'immagine</a:t>
            </a:r>
            <a:endParaRPr lang="it-IT" dirty="0"/>
          </a:p>
        </p:txBody>
      </p:sp>
      <p:sp>
        <p:nvSpPr>
          <p:cNvPr id="13" name="Segnaposto testo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rtlCol="0" anchor="ctr"/>
          <a:lstStyle>
            <a:lvl1pPr marL="0" indent="0" algn="ctr">
              <a:buNone/>
              <a:defRPr lang="it-IT" sz="2000" cap="all" baseline="0"/>
            </a:lvl1pPr>
          </a:lstStyle>
          <a:p>
            <a:pPr lvl="0" rtl="0"/>
            <a:r>
              <a:rPr lang="it-IT"/>
              <a:t>Fare clic per modificare gli stili del testo dello schema</a:t>
            </a:r>
          </a:p>
        </p:txBody>
      </p:sp>
      <p:sp>
        <p:nvSpPr>
          <p:cNvPr id="20" name="Rettangolo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B5ED18-7A07-47F1-8056-CD86B076AFE2}"/>
              </a:ext>
            </a:extLst>
          </p:cNvPr>
          <p:cNvSpPr>
            <a:spLocks noGrp="1"/>
          </p:cNvSpPr>
          <p:nvPr>
            <p:ph type="title"/>
          </p:nvPr>
        </p:nvSpPr>
        <p:spPr/>
        <p:txBody>
          <a:bodyPr rtlCol="0"/>
          <a:lstStyle>
            <a:defPPr>
              <a:defRPr lang="it-IT"/>
            </a:defPPr>
          </a:lstStyle>
          <a:p>
            <a:pPr rtl="0"/>
            <a:r>
              <a:rPr lang="it-IT"/>
              <a:t>Fare clic per modificare lo stile del titolo dello schema</a:t>
            </a:r>
          </a:p>
        </p:txBody>
      </p:sp>
      <p:sp>
        <p:nvSpPr>
          <p:cNvPr id="5" name="Segnaposto numero diapositiva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8" name="Segnaposto piè di pagina 7">
            <a:extLst>
              <a:ext uri="{FF2B5EF4-FFF2-40B4-BE49-F238E27FC236}">
                <a16:creationId xmlns:a16="http://schemas.microsoft.com/office/drawing/2014/main" id="{A4DB0707-D3A6-4BF0-3225-EC3851AD7387}"/>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7" name="Segnaposto piè di pagina 6">
            <a:extLst>
              <a:ext uri="{FF2B5EF4-FFF2-40B4-BE49-F238E27FC236}">
                <a16:creationId xmlns:a16="http://schemas.microsoft.com/office/drawing/2014/main" id="{FFD67329-9F30-BEB7-31E2-FECA7FD59B06}"/>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rtlCol="0" anchor="b"/>
          <a:lstStyle>
            <a:lvl1pPr>
              <a:defRPr lang="it-IT" sz="320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rtlCol="0"/>
          <a:lstStyle>
            <a:lvl1pPr>
              <a:defRPr lang="it-IT" sz="3200"/>
            </a:lvl1pPr>
            <a:lvl2pPr>
              <a:defRPr lang="it-IT" sz="2800"/>
            </a:lvl2pPr>
            <a:lvl3pPr>
              <a:defRPr lang="it-IT" sz="2400"/>
            </a:lvl3pPr>
            <a:lvl4pPr>
              <a:defRPr lang="it-IT" sz="2000"/>
            </a:lvl4pPr>
            <a:lvl5pPr>
              <a:defRPr lang="it-IT" sz="2000"/>
            </a:lvl5pPr>
            <a:lvl6pPr>
              <a:defRPr lang="it-IT" sz="2000"/>
            </a:lvl6pPr>
            <a:lvl7pPr>
              <a:defRPr lang="it-IT" sz="2000"/>
            </a:lvl7pPr>
            <a:lvl8pPr>
              <a:defRPr lang="it-IT" sz="2000"/>
            </a:lvl8pPr>
            <a:lvl9pPr>
              <a:defRPr lang="it-IT" sz="20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testo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rtlCol="0"/>
          <a:lstStyle>
            <a:lvl1pPr marL="0" indent="0">
              <a:buNone/>
              <a:defRPr lang="it-IT" sz="1600"/>
            </a:lvl1pPr>
            <a:lvl2pPr marL="457200" indent="0">
              <a:buNone/>
              <a:defRPr lang="it-IT" sz="1400"/>
            </a:lvl2pPr>
            <a:lvl3pPr marL="914400" indent="0">
              <a:buNone/>
              <a:defRPr lang="it-IT" sz="1200"/>
            </a:lvl3pPr>
            <a:lvl4pPr marL="1371600" indent="0">
              <a:buNone/>
              <a:defRPr lang="it-IT" sz="1000"/>
            </a:lvl4pPr>
            <a:lvl5pPr marL="1828800" indent="0">
              <a:buNone/>
              <a:defRPr lang="it-IT" sz="1000"/>
            </a:lvl5pPr>
            <a:lvl6pPr marL="2286000" indent="0">
              <a:buNone/>
              <a:defRPr lang="it-IT" sz="1000"/>
            </a:lvl6pPr>
            <a:lvl7pPr marL="2743200" indent="0">
              <a:buNone/>
              <a:defRPr lang="it-IT" sz="1000"/>
            </a:lvl7pPr>
            <a:lvl8pPr marL="3200400" indent="0">
              <a:buNone/>
              <a:defRPr lang="it-IT" sz="1000"/>
            </a:lvl8pPr>
            <a:lvl9pPr marL="3657600" indent="0">
              <a:buNone/>
              <a:defRPr lang="it-IT" sz="1000"/>
            </a:lvl9pPr>
          </a:lstStyle>
          <a:p>
            <a:pPr lvl="0" rtl="0"/>
            <a:r>
              <a:rPr lang="it-IT"/>
              <a:t>Fare clic per modificare gli stili del testo dello schema</a:t>
            </a:r>
          </a:p>
        </p:txBody>
      </p:sp>
      <p:sp>
        <p:nvSpPr>
          <p:cNvPr id="7" name="Segnaposto numero diapositiva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60C67779-9FAD-3FE4-5C67-7E5313C03B45}"/>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rtlCol="0" anchor="b"/>
          <a:lstStyle>
            <a:lvl1pPr>
              <a:defRPr lang="it-IT" sz="3200"/>
            </a:lvl1pPr>
          </a:lstStyle>
          <a:p>
            <a:pPr rtl="0"/>
            <a:r>
              <a:rPr lang="it-IT"/>
              <a:t>Fare clic per modificare lo stile del titolo dello schema</a:t>
            </a:r>
          </a:p>
        </p:txBody>
      </p:sp>
      <p:sp>
        <p:nvSpPr>
          <p:cNvPr id="3" name="Segnaposto immagine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rtlCol="0"/>
          <a:lstStyle>
            <a:lvl1pPr marL="0" indent="0">
              <a:buNone/>
              <a:defRPr lang="it-IT" sz="3200"/>
            </a:lvl1pPr>
            <a:lvl2pPr marL="457200" indent="0">
              <a:buNone/>
              <a:defRPr lang="it-IT" sz="2800"/>
            </a:lvl2pPr>
            <a:lvl3pPr marL="914400" indent="0">
              <a:buNone/>
              <a:defRPr lang="it-IT" sz="2400"/>
            </a:lvl3pPr>
            <a:lvl4pPr marL="1371600" indent="0">
              <a:buNone/>
              <a:defRPr lang="it-IT" sz="2000"/>
            </a:lvl4pPr>
            <a:lvl5pPr marL="1828800" indent="0">
              <a:buNone/>
              <a:defRPr lang="it-IT" sz="2000"/>
            </a:lvl5pPr>
            <a:lvl6pPr marL="2286000" indent="0">
              <a:buNone/>
              <a:defRPr lang="it-IT" sz="2000"/>
            </a:lvl6pPr>
            <a:lvl7pPr marL="2743200" indent="0">
              <a:buNone/>
              <a:defRPr lang="it-IT" sz="2000"/>
            </a:lvl7pPr>
            <a:lvl8pPr marL="3200400" indent="0">
              <a:buNone/>
              <a:defRPr lang="it-IT" sz="2000"/>
            </a:lvl8pPr>
            <a:lvl9pPr marL="3657600" indent="0">
              <a:buNone/>
              <a:defRPr lang="it-IT" sz="2000"/>
            </a:lvl9pPr>
          </a:lstStyle>
          <a:p>
            <a:pPr rtl="0"/>
            <a:r>
              <a:rPr lang="it-IT"/>
              <a:t>Fare clic sull'icona per inserire un'immagine</a:t>
            </a:r>
            <a:endParaRPr lang="it-IT" dirty="0"/>
          </a:p>
        </p:txBody>
      </p:sp>
      <p:sp>
        <p:nvSpPr>
          <p:cNvPr id="4" name="Segnaposto testo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rtlCol="0"/>
          <a:lstStyle>
            <a:lvl1pPr marL="0" indent="0">
              <a:buNone/>
              <a:defRPr lang="it-IT" sz="1600"/>
            </a:lvl1pPr>
            <a:lvl2pPr marL="457200" indent="0">
              <a:buNone/>
              <a:defRPr lang="it-IT" sz="1400"/>
            </a:lvl2pPr>
            <a:lvl3pPr marL="914400" indent="0">
              <a:buNone/>
              <a:defRPr lang="it-IT" sz="1200"/>
            </a:lvl3pPr>
            <a:lvl4pPr marL="1371600" indent="0">
              <a:buNone/>
              <a:defRPr lang="it-IT" sz="1000"/>
            </a:lvl4pPr>
            <a:lvl5pPr marL="1828800" indent="0">
              <a:buNone/>
              <a:defRPr lang="it-IT" sz="1000"/>
            </a:lvl5pPr>
            <a:lvl6pPr marL="2286000" indent="0">
              <a:buNone/>
              <a:defRPr lang="it-IT" sz="1000"/>
            </a:lvl6pPr>
            <a:lvl7pPr marL="2743200" indent="0">
              <a:buNone/>
              <a:defRPr lang="it-IT" sz="1000"/>
            </a:lvl7pPr>
            <a:lvl8pPr marL="3200400" indent="0">
              <a:buNone/>
              <a:defRPr lang="it-IT" sz="1000"/>
            </a:lvl8pPr>
            <a:lvl9pPr marL="3657600" indent="0">
              <a:buNone/>
              <a:defRPr lang="it-IT" sz="1000"/>
            </a:lvl9pPr>
          </a:lstStyle>
          <a:p>
            <a:pPr lvl="0" rtl="0"/>
            <a:r>
              <a:rPr lang="it-IT"/>
              <a:t>Fare clic per modificare gli stili del testo dello schema</a:t>
            </a:r>
          </a:p>
        </p:txBody>
      </p:sp>
      <p:sp>
        <p:nvSpPr>
          <p:cNvPr id="7" name="Segnaposto numero diapositiva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A4125545-56D8-5212-AA45-63F7C1DBF101}"/>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con immagine a destra">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2" name="Rettangolo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rtlCol="0"/>
          <a:lstStyle>
            <a:lvl1pPr>
              <a:defRPr lang="it-IT" spc="300" baseline="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rtlCol="0"/>
          <a:lstStyle>
            <a:lvl1pPr marL="0" indent="0">
              <a:lnSpc>
                <a:spcPct val="150000"/>
              </a:lnSpc>
              <a:buNone/>
              <a:defRPr lang="it-IT" sz="2000" cap="all" spc="0" baseline="0"/>
            </a:lvl1pPr>
            <a:lvl2pPr marL="228600">
              <a:defRPr lang="it-IT" spc="0" baseline="0"/>
            </a:lvl2pPr>
            <a:lvl3pPr marL="457200">
              <a:defRPr lang="it-IT" spc="0" baseline="0"/>
            </a:lvl3pPr>
            <a:lvl4pPr marL="685800">
              <a:defRPr lang="it-IT" spc="0" baseline="0"/>
            </a:lvl4pPr>
            <a:lvl5pPr marL="1143000">
              <a:defRPr lang="it-IT" spc="0" baseline="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it-IT"/>
            </a:defPPr>
          </a:lstStyle>
          <a:p>
            <a:pPr rtl="0"/>
            <a:r>
              <a:rPr lang="it-IT"/>
              <a:t>titolo della presentazione</a:t>
            </a:r>
          </a:p>
        </p:txBody>
      </p:sp>
      <p:sp>
        <p:nvSpPr>
          <p:cNvPr id="7" name="Segnaposto immagine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rtlCol="0" anchor="ctr"/>
          <a:lstStyle>
            <a:lvl1pPr marL="0" indent="0" algn="ctr">
              <a:buNone/>
              <a:defRPr lang="it-IT"/>
            </a:lvl1pPr>
          </a:lstStyle>
          <a:p>
            <a:pPr rtl="0"/>
            <a:r>
              <a:rPr lang="it-IT"/>
              <a:t>Fare clic sull'icona per inserire un'immagine</a:t>
            </a:r>
            <a:endParaRPr lang="it-IT" dirty="0"/>
          </a:p>
        </p:txBody>
      </p:sp>
      <p:cxnSp>
        <p:nvCxnSpPr>
          <p:cNvPr id="8" name="Connettore diritto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e contenuto">
    <p:bg>
      <p:bgPr>
        <a:solidFill>
          <a:schemeClr val="accent4"/>
        </a:solidFill>
        <a:effectLst/>
      </p:bgPr>
    </p:bg>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rtlCol="0"/>
          <a:lstStyle>
            <a:lvl1pPr>
              <a:defRPr lang="it-IT" spc="300" baseline="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rtlCol="0"/>
          <a:lstStyle>
            <a:lvl1pPr marL="0" indent="0">
              <a:lnSpc>
                <a:spcPct val="150000"/>
              </a:lnSpc>
              <a:buNone/>
              <a:defRPr lang="it-IT" sz="2000" cap="none" spc="0" baseline="0"/>
            </a:lvl1pPr>
            <a:lvl2pPr marL="228600">
              <a:defRPr lang="it-IT" spc="0" baseline="0"/>
            </a:lvl2pPr>
            <a:lvl3pPr marL="457200">
              <a:defRPr lang="it-IT" spc="0" baseline="0"/>
            </a:lvl3pPr>
            <a:lvl4pPr marL="685800">
              <a:defRPr lang="it-IT" spc="0" baseline="0"/>
            </a:lvl4pPr>
            <a:lvl5pPr marL="1143000">
              <a:defRPr lang="it-IT" spc="0" baseline="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lvl1pPr>
              <a:defRPr lang="it-IT">
                <a:solidFill>
                  <a:schemeClr val="bg1"/>
                </a:solidFill>
              </a:defRPr>
            </a:lvl1pPr>
          </a:lstStyle>
          <a:p>
            <a:pPr rtl="0"/>
            <a:fld id="{75DF2D63-3FF5-D547-96B9-BE9CCD1ABA58}" type="slidenum">
              <a:rPr lang="it-IT" smtClean="0"/>
              <a:pPr rtl="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lvl1pPr>
              <a:defRPr lang="it-IT">
                <a:solidFill>
                  <a:schemeClr val="bg1"/>
                </a:solidFill>
              </a:defRPr>
            </a:lvl1pPr>
          </a:lstStyle>
          <a:p>
            <a:pPr rtl="0"/>
            <a:r>
              <a:rPr lang="it-IT"/>
              <a:t>titolo della presentazione</a:t>
            </a:r>
          </a:p>
        </p:txBody>
      </p:sp>
      <p:sp>
        <p:nvSpPr>
          <p:cNvPr id="7" name="Segnaposto immagine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rtlCol="0" anchor="ctr"/>
          <a:lstStyle>
            <a:lvl1pPr marL="0" indent="0" algn="ctr">
              <a:buNone/>
              <a:defRPr lang="it-IT"/>
            </a:lvl1pPr>
          </a:lstStyle>
          <a:p>
            <a:pPr rtl="0"/>
            <a:r>
              <a:rPr lang="it-IT"/>
              <a:t>Fare clic sull'icona per inserire un'immagine</a:t>
            </a:r>
            <a:endParaRPr lang="it-IT" dirty="0"/>
          </a:p>
        </p:txBody>
      </p:sp>
      <p:cxnSp>
        <p:nvCxnSpPr>
          <p:cNvPr id="11" name="Connettore diritto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Connettore diritto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ntestazione">
    <p:bg>
      <p:bgPr>
        <a:solidFill>
          <a:schemeClr val="accent2"/>
        </a:solidFill>
        <a:effectLst/>
      </p:bgPr>
    </p:bg>
    <p:spTree>
      <p:nvGrpSpPr>
        <p:cNvPr id="1" name=""/>
        <p:cNvGrpSpPr/>
        <p:nvPr/>
      </p:nvGrpSpPr>
      <p:grpSpPr>
        <a:xfrm>
          <a:off x="0" y="0"/>
          <a:ext cx="0" cy="0"/>
          <a:chOff x="0" y="0"/>
          <a:chExt cx="0" cy="0"/>
        </a:xfrm>
      </p:grpSpPr>
      <p:sp>
        <p:nvSpPr>
          <p:cNvPr id="10" name="Segnaposto immagine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rtlCol="0">
            <a:noAutofit/>
          </a:bodyPr>
          <a:lstStyle>
            <a:defPPr>
              <a:defRPr lang="it-IT"/>
            </a:def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rtlCol="0" anchor="ctr"/>
          <a:lstStyle>
            <a:lvl1pPr algn="ctr">
              <a:defRPr lang="it-IT" sz="4800" spc="300" baseline="0"/>
            </a:lvl1pPr>
          </a:lstStyle>
          <a:p>
            <a:pPr rtl="0"/>
            <a:r>
              <a:rPr lang="it-IT"/>
              <a:t>Fare clic per modificare lo stile del titolo dello schema</a:t>
            </a:r>
          </a:p>
        </p:txBody>
      </p:sp>
      <p:sp>
        <p:nvSpPr>
          <p:cNvPr id="3" name="Segnaposto testo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rtlCol="0"/>
          <a:lstStyle>
            <a:lvl1pPr marL="0" indent="0">
              <a:buNone/>
              <a:defRPr lang="it-IT" sz="2400" cap="all" baseline="0">
                <a:solidFill>
                  <a:schemeClr val="tx1"/>
                </a:solidFill>
              </a:defRPr>
            </a:lvl1pPr>
            <a:lvl2pPr marL="457200" indent="0">
              <a:buNone/>
              <a:defRPr lang="it-IT" sz="2000">
                <a:solidFill>
                  <a:schemeClr val="tx1">
                    <a:tint val="75000"/>
                  </a:schemeClr>
                </a:solidFill>
              </a:defRPr>
            </a:lvl2pPr>
            <a:lvl3pPr marL="914400" indent="0">
              <a:buNone/>
              <a:defRPr lang="it-IT" sz="1800">
                <a:solidFill>
                  <a:schemeClr val="tx1">
                    <a:tint val="75000"/>
                  </a:schemeClr>
                </a:solidFill>
              </a:defRPr>
            </a:lvl3pPr>
            <a:lvl4pPr marL="1371600" indent="0">
              <a:buNone/>
              <a:defRPr lang="it-IT" sz="1600">
                <a:solidFill>
                  <a:schemeClr val="tx1">
                    <a:tint val="75000"/>
                  </a:schemeClr>
                </a:solidFill>
              </a:defRPr>
            </a:lvl4pPr>
            <a:lvl5pPr marL="1828800" indent="0">
              <a:buNone/>
              <a:defRPr lang="it-IT" sz="1600">
                <a:solidFill>
                  <a:schemeClr val="tx1">
                    <a:tint val="75000"/>
                  </a:schemeClr>
                </a:solidFill>
              </a:defRPr>
            </a:lvl5pPr>
            <a:lvl6pPr marL="2286000" indent="0">
              <a:buNone/>
              <a:defRPr lang="it-IT" sz="1600">
                <a:solidFill>
                  <a:schemeClr val="tx1">
                    <a:tint val="75000"/>
                  </a:schemeClr>
                </a:solidFill>
              </a:defRPr>
            </a:lvl6pPr>
            <a:lvl7pPr marL="2743200" indent="0">
              <a:buNone/>
              <a:defRPr lang="it-IT" sz="1600">
                <a:solidFill>
                  <a:schemeClr val="tx1">
                    <a:tint val="75000"/>
                  </a:schemeClr>
                </a:solidFill>
              </a:defRPr>
            </a:lvl7pPr>
            <a:lvl8pPr marL="3200400" indent="0">
              <a:buNone/>
              <a:defRPr lang="it-IT" sz="1600">
                <a:solidFill>
                  <a:schemeClr val="tx1">
                    <a:tint val="75000"/>
                  </a:schemeClr>
                </a:solidFill>
              </a:defRPr>
            </a:lvl8pPr>
            <a:lvl9pPr marL="3657600" indent="0">
              <a:buNone/>
              <a:defRPr lang="it-IT" sz="1600">
                <a:solidFill>
                  <a:schemeClr val="tx1">
                    <a:tint val="75000"/>
                  </a:schemeClr>
                </a:solidFill>
              </a:defRPr>
            </a:lvl9pPr>
          </a:lstStyle>
          <a:p>
            <a:pPr lvl="0" rtl="0"/>
            <a:r>
              <a:rPr lang="it-IT"/>
              <a:t>Fare clic per modificare gli stili del testo dello schema</a:t>
            </a:r>
          </a:p>
        </p:txBody>
      </p:sp>
      <p:sp>
        <p:nvSpPr>
          <p:cNvPr id="12" name="Rettangolo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olo e contenuto 2">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rtlCol="0"/>
          <a:lstStyle>
            <a:lvl1pPr>
              <a:defRPr lang="it-IT" spc="30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rtlCol="0"/>
          <a:lstStyle>
            <a:lvl1pPr>
              <a:defRPr lang="it-IT" spc="0" baseline="0"/>
            </a:lvl1pPr>
            <a:lvl2pPr>
              <a:defRPr lang="it-IT" spc="0" baseline="0"/>
            </a:lvl2pPr>
            <a:lvl3pPr>
              <a:defRPr lang="it-IT" spc="0" baseline="0"/>
            </a:lvl3pPr>
            <a:lvl4pPr>
              <a:defRPr lang="it-IT" spc="0" baseline="0"/>
            </a:lvl4pPr>
            <a:lvl5pPr>
              <a:defRPr lang="it-IT" spc="0" baseline="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3">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rtlCol="0"/>
          <a:lstStyle>
            <a:lvl1pPr algn="ctr">
              <a:defRPr lang="it-IT" spc="30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rtlCol="0"/>
          <a:lstStyle>
            <a:lvl1pPr>
              <a:defRPr lang="it-IT" spc="0" baseline="0"/>
            </a:lvl1pPr>
            <a:lvl2pPr>
              <a:defRPr lang="it-IT" spc="0" baseline="0"/>
            </a:lvl2pPr>
            <a:lvl3pPr>
              <a:defRPr lang="it-IT" spc="0" baseline="0"/>
            </a:lvl3pPr>
            <a:lvl4pPr>
              <a:defRPr lang="it-IT" spc="0" baseline="0"/>
            </a:lvl4pPr>
            <a:lvl5pPr>
              <a:defRPr lang="it-IT" spc="0" baseline="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it-IT"/>
            </a:defPPr>
          </a:lstStyle>
          <a:p>
            <a:pPr rtl="0"/>
            <a:r>
              <a:rPr lang="it-IT"/>
              <a:t>titolo della presentazione</a:t>
            </a:r>
          </a:p>
        </p:txBody>
      </p:sp>
      <p:sp>
        <p:nvSpPr>
          <p:cNvPr id="5" name="Segnaposto immagine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rtlCol="0">
            <a:noAutofit/>
          </a:bodyPr>
          <a:lstStyle>
            <a:defPPr>
              <a:defRPr lang="it-IT"/>
            </a:defPPr>
          </a:lstStyle>
          <a:p>
            <a:pPr rtl="0"/>
            <a:r>
              <a:rPr lang="it-IT"/>
              <a:t>Fare clic sull'icona per inserire un'immagine</a:t>
            </a:r>
            <a:endParaRPr lang="it-IT" dirty="0"/>
          </a:p>
        </p:txBody>
      </p:sp>
      <p:cxnSp>
        <p:nvCxnSpPr>
          <p:cNvPr id="7" name="Connettore diritto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ottotitolo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rtlCol="0"/>
          <a:lstStyle>
            <a:lvl1pPr marL="0" indent="0" algn="l">
              <a:buNone/>
              <a:defRPr lang="it-IT" sz="2000" cap="all" spc="200" baseline="0">
                <a:latin typeface="+mj-lt"/>
              </a:defRPr>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a:t>Fare clic per modificare lo stile del sottotitolo dello schema</a:t>
            </a:r>
          </a:p>
        </p:txBody>
      </p:sp>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rtlCol="0" anchor="b"/>
          <a:lstStyle>
            <a:lvl1pPr algn="l">
              <a:lnSpc>
                <a:spcPts val="5200"/>
              </a:lnSpc>
              <a:defRPr lang="it-IT" sz="3600" spc="0" baseline="0">
                <a:latin typeface="+mn-lt"/>
              </a:defRPr>
            </a:lvl1pPr>
          </a:lstStyle>
          <a:p>
            <a:pPr rtl="0"/>
            <a:r>
              <a:rPr lang="it-IT"/>
              <a:t>Fare clic per modificare lo stile del titolo dello schema</a:t>
            </a:r>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rtlCol="0"/>
          <a:lstStyle>
            <a:lvl1pPr algn="ctr">
              <a:defRPr lang="it-IT"/>
            </a:lvl1pPr>
          </a:lstStyle>
          <a:p>
            <a:pPr rtl="0"/>
            <a:r>
              <a:rPr lang="it-IT"/>
              <a:t>Fare clic per modificare lo stile del titolo dello schema</a:t>
            </a:r>
          </a:p>
        </p:txBody>
      </p:sp>
      <p:sp>
        <p:nvSpPr>
          <p:cNvPr id="3" name="Segnaposto numero diapositiva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it-IT"/>
            </a:defPPr>
          </a:lstStyle>
          <a:p>
            <a:pPr rtl="0"/>
            <a:r>
              <a:rPr lang="it-IT"/>
              <a:t>titolo della presentazione</a:t>
            </a:r>
          </a:p>
        </p:txBody>
      </p:sp>
      <p:sp>
        <p:nvSpPr>
          <p:cNvPr id="5" name="Segnaposto immagine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6" name="Segnaposto immagine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7" name="Segnaposto immagine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8" name="Segnaposto immagine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9" name="Segnaposto testo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0" name="Segnaposto testo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rtlCol="0" anchor="t">
            <a:noAutofit/>
          </a:bodyPr>
          <a:lstStyle>
            <a:lvl1pPr marL="0" indent="0" algn="ctr">
              <a:lnSpc>
                <a:spcPct val="10000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1" name="Segnaposto testo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2" name="Segnaposto testo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rtlCol="0" anchor="t">
            <a:noAutofit/>
          </a:bodyPr>
          <a:lstStyle>
            <a:lvl1pPr marL="0" indent="0" algn="ctr">
              <a:lnSpc>
                <a:spcPct val="10000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3" name="Segnaposto testo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4" name="Segnaposto testo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rtlCol="0" anchor="t">
            <a:noAutofit/>
          </a:bodyPr>
          <a:lstStyle>
            <a:lvl1pPr marL="0" indent="0" algn="ctr">
              <a:lnSpc>
                <a:spcPct val="10000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5" name="Segnaposto testo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6" name="Segnaposto testo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rtlCol="0" anchor="t">
            <a:noAutofit/>
          </a:bodyPr>
          <a:lstStyle>
            <a:lvl1pPr marL="0" indent="0" algn="ctr">
              <a:lnSpc>
                <a:spcPct val="100000"/>
              </a:lnSpc>
              <a:spcBef>
                <a:spcPts val="0"/>
              </a:spcBef>
              <a:buNone/>
              <a:defRPr lang="it-IT" sz="1400" b="0">
                <a:solidFill>
                  <a:schemeClr val="tx1"/>
                </a:solidFill>
                <a:latin typeface="+mn-lt"/>
              </a:defRPr>
            </a:lvl1pPr>
          </a:lstStyle>
          <a:p>
            <a:pPr lvl="0" rtl="0"/>
            <a:r>
              <a:rPr lang="it-IT"/>
              <a:t>Fare clic per modificare gli stili del testo dello schema</a:t>
            </a:r>
          </a:p>
        </p:txBody>
      </p:sp>
      <p:cxnSp>
        <p:nvCxnSpPr>
          <p:cNvPr id="18" name="Connettore diritto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rtlCol="0"/>
          <a:lstStyle>
            <a:lvl1pPr algn="ctr">
              <a:defRPr lang="it-IT"/>
            </a:lvl1pPr>
          </a:lstStyle>
          <a:p>
            <a:pPr rtl="0"/>
            <a:r>
              <a:rPr lang="it-IT"/>
              <a:t>Fare clic per modificare lo stile del titolo dello schema</a:t>
            </a:r>
          </a:p>
        </p:txBody>
      </p:sp>
      <p:sp>
        <p:nvSpPr>
          <p:cNvPr id="3" name="Segnaposto numero diapositiva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it-IT"/>
            </a:defPPr>
          </a:lstStyle>
          <a:p>
            <a:pPr rtl="0"/>
            <a:r>
              <a:rPr lang="it-IT"/>
              <a:t>titolo della presentazione</a:t>
            </a:r>
          </a:p>
        </p:txBody>
      </p:sp>
      <p:sp>
        <p:nvSpPr>
          <p:cNvPr id="5" name="Segnaposto immagine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6" name="Segnaposto immagine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7" name="Segnaposto immagine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8" name="Segnaposto immagine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9" name="Segnaposto testo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0" name="Segnaposto testo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11" name="Segnaposto testo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2" name="Segnaposto testo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13" name="Segnaposto testo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4" name="Segnaposto testo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15" name="Segnaposto testo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6" name="Segnaposto testo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cxnSp>
        <p:nvCxnSpPr>
          <p:cNvPr id="17" name="Connettore diritto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Segnaposto immagine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22" name="Segnaposto immagine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23" name="Segnaposto immagine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24" name="Segnaposto immagine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25" name="Segnaposto testo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26" name="Segnaposto testo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27" name="Segnaposto testo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28" name="Segnaposto testo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29" name="Segnaposto testo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30" name="Segnaposto testo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31" name="Segnaposto testo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32" name="Segnaposto testo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cxnSp>
        <p:nvCxnSpPr>
          <p:cNvPr id="33" name="Connettore diritto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Connettore diritto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Connettore diritto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defPPr>
              <a:defRPr lang="it-IT"/>
            </a:defPPr>
          </a:lstStyle>
          <a:p>
            <a:pPr rtl="0"/>
            <a:r>
              <a:rPr lang="it-IT"/>
              <a:t>FAI CLIC PER MODIFICARE IL TITOLO DELLO SCHEMA</a:t>
            </a:r>
          </a:p>
        </p:txBody>
      </p:sp>
      <p:sp>
        <p:nvSpPr>
          <p:cNvPr id="3" name="Segnaposto testo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21" name="Segnaposto numero diapositiva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lang="it-IT" sz="1000" cap="all" spc="200" baseline="0">
                <a:solidFill>
                  <a:schemeClr val="accent1"/>
                </a:solidFill>
                <a:latin typeface="Posterama" panose="020B0504020200020000" pitchFamily="34" charset="0"/>
              </a:defRPr>
            </a:lvl1pPr>
          </a:lstStyle>
          <a:p>
            <a:fld id="{75DF2D63-3FF5-D547-96B9-BE9CCD1ABA58}" type="slidenum">
              <a:rPr lang="it-IT" smtClean="0"/>
              <a:pPr/>
              <a:t>‹N›</a:t>
            </a:fld>
            <a:endParaRPr lang="it-IT" sz="1000" dirty="0"/>
          </a:p>
        </p:txBody>
      </p:sp>
      <p:sp>
        <p:nvSpPr>
          <p:cNvPr id="25" name="Segnaposto piè di pagina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528868" y="1139512"/>
            <a:ext cx="2350169" cy="247610"/>
          </a:xfrm>
          <a:prstGeom prst="rect">
            <a:avLst/>
          </a:prstGeom>
        </p:spPr>
        <p:txBody>
          <a:bodyPr vert="horz" lIns="0" tIns="0" rIns="0" bIns="0" rtlCol="0" anchor="ctr"/>
          <a:lstStyle>
            <a:lvl1pPr algn="l">
              <a:defRPr lang="it-IT" sz="1000" cap="all" spc="50" baseline="0">
                <a:solidFill>
                  <a:schemeClr val="accent1"/>
                </a:solidFill>
                <a:latin typeface="Posterama" panose="020B0504020200020000" pitchFamily="34" charset="0"/>
              </a:defRPr>
            </a:lvl1pPr>
          </a:lstStyle>
          <a:p>
            <a:r>
              <a:rPr lang="it-IT"/>
              <a:t>titolo della presentazione</a:t>
            </a:r>
            <a:endParaRPr lang="it-IT" spc="50" dirty="0"/>
          </a:p>
        </p:txBody>
      </p:sp>
      <p:cxnSp>
        <p:nvCxnSpPr>
          <p:cNvPr id="4" name="Connettore diritto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lang="it-IT"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it-IT"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immagine 4" descr="Una capsula di Petri con delle capsule trasparenti">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3">
            <a:alphaModFix amt="65000"/>
            <a:extLst>
              <a:ext uri="{28A0092B-C50C-407E-A947-70E740481C1C}">
                <a14:useLocalDpi xmlns:a14="http://schemas.microsoft.com/office/drawing/2010/main" val="0"/>
              </a:ext>
            </a:extLst>
          </a:blip>
          <a:srcRect/>
          <a:stretch>
            <a:fillRect/>
          </a:stretch>
        </p:blipFill>
        <p:spPr/>
      </p:pic>
      <p:sp>
        <p:nvSpPr>
          <p:cNvPr id="4" name="Titolo 3">
            <a:extLst>
              <a:ext uri="{FF2B5EF4-FFF2-40B4-BE49-F238E27FC236}">
                <a16:creationId xmlns:a16="http://schemas.microsoft.com/office/drawing/2014/main" id="{305E10E9-9AB7-0642-D4C4-DDFDAB7B5B2C}"/>
              </a:ext>
            </a:extLst>
          </p:cNvPr>
          <p:cNvSpPr>
            <a:spLocks noGrp="1"/>
          </p:cNvSpPr>
          <p:nvPr>
            <p:ph type="title"/>
          </p:nvPr>
        </p:nvSpPr>
        <p:spPr/>
        <p:txBody>
          <a:bodyPr rtlCol="0"/>
          <a:lstStyle>
            <a:defPPr>
              <a:defRPr lang="it-IT"/>
            </a:defPPr>
          </a:lstStyle>
          <a:p>
            <a:pPr rtl="0"/>
            <a:r>
              <a:rPr lang="it-IT" dirty="0"/>
              <a:t>Report MARZO 2024</a:t>
            </a:r>
          </a:p>
        </p:txBody>
      </p:sp>
      <p:sp>
        <p:nvSpPr>
          <p:cNvPr id="2" name="Sottotitolo 1">
            <a:extLst>
              <a:ext uri="{FF2B5EF4-FFF2-40B4-BE49-F238E27FC236}">
                <a16:creationId xmlns:a16="http://schemas.microsoft.com/office/drawing/2014/main" id="{A1307D8B-2864-21B6-1CE1-B605F29281C5}"/>
              </a:ext>
            </a:extLst>
          </p:cNvPr>
          <p:cNvSpPr>
            <a:spLocks noGrp="1"/>
          </p:cNvSpPr>
          <p:nvPr>
            <p:ph type="subTitle" idx="1"/>
          </p:nvPr>
        </p:nvSpPr>
        <p:spPr/>
        <p:txBody>
          <a:bodyPr rtlCol="0"/>
          <a:lstStyle>
            <a:defPPr>
              <a:defRPr lang="it-IT"/>
            </a:defPPr>
          </a:lstStyle>
          <a:p>
            <a:pPr rtl="0"/>
            <a:r>
              <a:rPr lang="it-IT" dirty="0" err="1"/>
              <a:t>wILLIAm</a:t>
            </a:r>
            <a:r>
              <a:rPr lang="it-IT" dirty="0"/>
              <a:t> </a:t>
            </a:r>
            <a:r>
              <a:rPr lang="it-IT" dirty="0" err="1"/>
              <a:t>bassolino</a:t>
            </a:r>
            <a:endParaRPr lang="it-IT"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10</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6"/>
            <a:ext cx="1605274" cy="1145277"/>
          </a:xfrm>
        </p:spPr>
        <p:txBody>
          <a:bodyPr rtlCol="0" anchor="t"/>
          <a:lstStyle>
            <a:defPPr>
              <a:defRPr lang="it-IT"/>
            </a:defPPr>
          </a:lstStyle>
          <a:p>
            <a:pPr rtl="0"/>
            <a:r>
              <a:rPr lang="it-IT" sz="2000" b="1" spc="0" dirty="0"/>
              <a:t>Esempio:</a:t>
            </a:r>
          </a:p>
          <a:p>
            <a:pPr rtl="0"/>
            <a:r>
              <a:rPr lang="it-IT" sz="2000" spc="0" dirty="0"/>
              <a:t>Immagine</a:t>
            </a:r>
          </a:p>
          <a:p>
            <a:pPr rtl="0"/>
            <a:r>
              <a:rPr lang="it-IT" sz="2000" spc="0" dirty="0"/>
              <a:t>1004935_97</a:t>
            </a:r>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1" y="1716833"/>
            <a:ext cx="1842049" cy="4337180"/>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Nell’immagine a destra si può notare come la rete possa essere incerta rispetto alla segmentazione: i valori di dice –che idealmente dovrebbero raggiungere l’unità, non sono stabili, c’è una variazione percettibile.</a:t>
            </a:r>
          </a:p>
        </p:txBody>
      </p:sp>
      <p:pic>
        <p:nvPicPr>
          <p:cNvPr id="3" name="Immagine 2" descr="Immagine che contiene testo, schermata, diagramma, Policromia&#10;&#10;Descrizione generata automaticamente">
            <a:extLst>
              <a:ext uri="{FF2B5EF4-FFF2-40B4-BE49-F238E27FC236}">
                <a16:creationId xmlns:a16="http://schemas.microsoft.com/office/drawing/2014/main" id="{85D6F6ED-39DB-D2E9-80F6-04F6A0D7C83B}"/>
              </a:ext>
            </a:extLst>
          </p:cNvPr>
          <p:cNvPicPr>
            <a:picLocks noChangeAspect="1"/>
          </p:cNvPicPr>
          <p:nvPr/>
        </p:nvPicPr>
        <p:blipFill>
          <a:blip r:embed="rId4"/>
          <a:stretch>
            <a:fillRect/>
          </a:stretch>
        </p:blipFill>
        <p:spPr>
          <a:xfrm>
            <a:off x="3580975" y="558826"/>
            <a:ext cx="7421107" cy="5565830"/>
          </a:xfrm>
          <a:prstGeom prst="rect">
            <a:avLst/>
          </a:prstGeom>
        </p:spPr>
      </p:pic>
    </p:spTree>
    <p:extLst>
      <p:ext uri="{BB962C8B-B14F-4D97-AF65-F5344CB8AC3E}">
        <p14:creationId xmlns:p14="http://schemas.microsoft.com/office/powerpoint/2010/main" val="1871423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563937" y="427374"/>
            <a:ext cx="2233220" cy="289249"/>
          </a:xfrm>
        </p:spPr>
        <p:txBody>
          <a:bodyPr rtlCol="0"/>
          <a:lstStyle>
            <a:defPPr>
              <a:defRPr lang="it-IT"/>
            </a:defPPr>
          </a:lstStyle>
          <a:p>
            <a:pPr algn="ctr" rtl="0"/>
            <a:r>
              <a:rPr lang="it-IT" sz="2000" b="1" spc="0" dirty="0"/>
              <a:t>conclusione</a:t>
            </a:r>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688389" y="840458"/>
            <a:ext cx="8351350" cy="5952228"/>
          </a:xfrm>
        </p:spPr>
        <p:txBody>
          <a:bodyPr rtlCol="0"/>
          <a:lstStyle>
            <a:defPPr>
              <a:defRPr lang="it-IT"/>
            </a:defPPr>
          </a:lstStyle>
          <a:p>
            <a:pPr marL="342900" indent="-342900">
              <a:lnSpc>
                <a:spcPct val="100000"/>
              </a:lnSpc>
              <a:buSzPct val="95000"/>
              <a:buFont typeface="+mj-lt"/>
              <a:buAutoNum type="arabicPeriod"/>
            </a:pPr>
            <a:r>
              <a:rPr lang="it-IT" sz="1600" dirty="0"/>
              <a:t>Le trasformazioni:</a:t>
            </a:r>
          </a:p>
          <a:p>
            <a:pPr marL="1028700" lvl="1" indent="-342900">
              <a:lnSpc>
                <a:spcPct val="100000"/>
              </a:lnSpc>
              <a:buSzPct val="95000"/>
              <a:buFont typeface="+mj-lt"/>
              <a:buAutoNum type="arabicPeriod"/>
            </a:pPr>
            <a:r>
              <a:rPr lang="it-IT" sz="1400" dirty="0" err="1"/>
              <a:t>Translation</a:t>
            </a:r>
            <a:endParaRPr lang="it-IT" sz="1400" dirty="0"/>
          </a:p>
          <a:p>
            <a:pPr marL="1028700" lvl="1" indent="-342900">
              <a:lnSpc>
                <a:spcPct val="100000"/>
              </a:lnSpc>
              <a:buSzPct val="95000"/>
              <a:buFont typeface="+mj-lt"/>
              <a:buAutoNum type="arabicPeriod"/>
            </a:pPr>
            <a:r>
              <a:rPr lang="it-IT" sz="1400" dirty="0" err="1"/>
              <a:t>Translation</a:t>
            </a:r>
            <a:r>
              <a:rPr lang="it-IT" sz="1400" dirty="0"/>
              <a:t> semplificata</a:t>
            </a:r>
          </a:p>
          <a:p>
            <a:pPr marL="1028700" lvl="1" indent="-342900">
              <a:lnSpc>
                <a:spcPct val="100000"/>
              </a:lnSpc>
              <a:buSzPct val="95000"/>
              <a:buFont typeface="+mj-lt"/>
              <a:buAutoNum type="arabicPeriod"/>
            </a:pPr>
            <a:r>
              <a:rPr lang="it-IT" sz="1400" dirty="0" err="1"/>
              <a:t>Horizontal</a:t>
            </a:r>
            <a:r>
              <a:rPr lang="it-IT" sz="1400" dirty="0"/>
              <a:t> Flip</a:t>
            </a:r>
          </a:p>
          <a:p>
            <a:pPr marL="1028700" lvl="1" indent="-342900">
              <a:lnSpc>
                <a:spcPct val="100000"/>
              </a:lnSpc>
              <a:buSzPct val="95000"/>
              <a:buFont typeface="+mj-lt"/>
              <a:buAutoNum type="arabicPeriod"/>
            </a:pPr>
            <a:r>
              <a:rPr lang="it-IT" sz="1400" dirty="0"/>
              <a:t>Vertical Flip</a:t>
            </a:r>
          </a:p>
          <a:p>
            <a:pPr marL="1028700" lvl="1" indent="-342900">
              <a:lnSpc>
                <a:spcPct val="100000"/>
              </a:lnSpc>
              <a:buSzPct val="95000"/>
              <a:buFont typeface="+mj-lt"/>
              <a:buAutoNum type="arabicPeriod"/>
            </a:pPr>
            <a:r>
              <a:rPr lang="it-IT" sz="1400" dirty="0" err="1"/>
              <a:t>Gaussian</a:t>
            </a:r>
            <a:r>
              <a:rPr lang="it-IT" sz="1400" dirty="0"/>
              <a:t> Blur</a:t>
            </a:r>
          </a:p>
          <a:p>
            <a:pPr marL="1028700" lvl="1" indent="-342900">
              <a:lnSpc>
                <a:spcPct val="100000"/>
              </a:lnSpc>
              <a:buSzPct val="95000"/>
              <a:buFont typeface="+mj-lt"/>
              <a:buAutoNum type="arabicPeriod"/>
            </a:pPr>
            <a:r>
              <a:rPr lang="it-IT" sz="1400" dirty="0" err="1"/>
              <a:t>Adding</a:t>
            </a:r>
            <a:r>
              <a:rPr lang="it-IT" sz="1400" dirty="0"/>
              <a:t> </a:t>
            </a:r>
            <a:r>
              <a:rPr lang="it-IT" sz="1400" dirty="0" err="1"/>
              <a:t>Gaussian</a:t>
            </a:r>
            <a:r>
              <a:rPr lang="it-IT" sz="1400" dirty="0"/>
              <a:t> </a:t>
            </a:r>
            <a:r>
              <a:rPr lang="it-IT" sz="1400" dirty="0" err="1"/>
              <a:t>Noise</a:t>
            </a:r>
            <a:endParaRPr lang="it-IT" sz="1400" dirty="0"/>
          </a:p>
          <a:p>
            <a:pPr marL="1028700" lvl="1" indent="-342900">
              <a:lnSpc>
                <a:spcPct val="100000"/>
              </a:lnSpc>
              <a:buSzPct val="95000"/>
              <a:buFont typeface="+mj-lt"/>
              <a:buAutoNum type="arabicPeriod"/>
            </a:pPr>
            <a:r>
              <a:rPr lang="it-IT" sz="1400" dirty="0" err="1"/>
              <a:t>Hue</a:t>
            </a:r>
            <a:r>
              <a:rPr lang="it-IT" sz="1400" dirty="0"/>
              <a:t> </a:t>
            </a:r>
            <a:r>
              <a:rPr lang="it-IT" sz="1400" dirty="0" err="1"/>
              <a:t>perturbation</a:t>
            </a:r>
            <a:endParaRPr lang="it-IT" sz="1400" dirty="0"/>
          </a:p>
          <a:p>
            <a:pPr marL="1028700" lvl="1" indent="-342900">
              <a:lnSpc>
                <a:spcPct val="100000"/>
              </a:lnSpc>
              <a:buSzPct val="95000"/>
              <a:buFont typeface="+mj-lt"/>
              <a:buAutoNum type="arabicPeriod"/>
            </a:pPr>
            <a:r>
              <a:rPr lang="it-IT" sz="1400" dirty="0"/>
              <a:t>Value </a:t>
            </a:r>
            <a:r>
              <a:rPr lang="it-IT" sz="1400" dirty="0" err="1"/>
              <a:t>perturbation</a:t>
            </a:r>
            <a:endParaRPr lang="it-IT" sz="1400" dirty="0"/>
          </a:p>
          <a:p>
            <a:pPr marL="1028700" lvl="1" indent="-342900">
              <a:lnSpc>
                <a:spcPct val="100000"/>
              </a:lnSpc>
              <a:buSzPct val="95000"/>
              <a:buFont typeface="+mj-lt"/>
              <a:buAutoNum type="arabicPeriod"/>
            </a:pPr>
            <a:r>
              <a:rPr lang="it-IT" sz="1400" dirty="0" err="1"/>
              <a:t>Saturation</a:t>
            </a:r>
            <a:r>
              <a:rPr lang="it-IT" sz="1400" dirty="0"/>
              <a:t> </a:t>
            </a:r>
            <a:r>
              <a:rPr lang="it-IT" sz="1400" dirty="0" err="1"/>
              <a:t>perturbation</a:t>
            </a:r>
            <a:endParaRPr lang="it-IT" sz="1400" dirty="0"/>
          </a:p>
          <a:p>
            <a:pPr lvl="1" indent="0">
              <a:lnSpc>
                <a:spcPct val="100000"/>
              </a:lnSpc>
              <a:buSzPct val="95000"/>
              <a:buNone/>
            </a:pPr>
            <a:r>
              <a:rPr lang="it-IT" sz="1400" dirty="0"/>
              <a:t>Sono completate: sono totalmente reversibili a livello di </a:t>
            </a:r>
            <a:r>
              <a:rPr lang="it-IT" sz="1400" dirty="0" err="1"/>
              <a:t>softmax</a:t>
            </a:r>
            <a:r>
              <a:rPr lang="it-IT" sz="1400" dirty="0"/>
              <a:t> e possono essere utilizzate tranquillamente, basta solo creare una pipeline che possa applicarle in cascata e tornare alla </a:t>
            </a:r>
            <a:r>
              <a:rPr lang="it-IT" sz="1400" dirty="0" err="1"/>
              <a:t>softmax</a:t>
            </a:r>
            <a:r>
              <a:rPr lang="it-IT" sz="1400" dirty="0"/>
              <a:t> originale conoscendo l’ordine delle trasformazioni subite dalla </a:t>
            </a:r>
            <a:r>
              <a:rPr lang="it-IT" sz="1400" dirty="0" err="1"/>
              <a:t>softmax</a:t>
            </a:r>
            <a:r>
              <a:rPr lang="it-IT" sz="1400" dirty="0"/>
              <a:t>. C’è anche una parziale reversibilità dell’immagine originale, escludendo le trasformazioni gaussiane e le perturbazioni di luminosità e contrasto.</a:t>
            </a:r>
          </a:p>
          <a:p>
            <a:pPr marL="342900" indent="-342900">
              <a:lnSpc>
                <a:spcPct val="100000"/>
              </a:lnSpc>
              <a:buSzPct val="95000"/>
              <a:buFont typeface="+mj-lt"/>
              <a:buAutoNum type="arabicPeriod"/>
            </a:pPr>
            <a:r>
              <a:rPr lang="it-IT" sz="1600" dirty="0"/>
              <a:t>Il problema principale rimane l’applicazione delle trasformazioni di rotazione (se non si tratta di angoli multipli di pi/2) e di scaling, che comportano una non perfetta reversibilità delle stesse, e dunque una non perfetta sovrapposizione di </a:t>
            </a:r>
            <a:r>
              <a:rPr lang="it-IT" sz="1600" dirty="0" err="1"/>
              <a:t>softmax</a:t>
            </a:r>
            <a:r>
              <a:rPr lang="it-IT" sz="1600" dirty="0"/>
              <a:t> iniziale e ricreata.</a:t>
            </a:r>
            <a:endParaRPr lang="it-IT" dirty="0"/>
          </a:p>
          <a:p>
            <a:pPr marL="342900" indent="-342900">
              <a:lnSpc>
                <a:spcPct val="100000"/>
              </a:lnSpc>
              <a:buSzPct val="95000"/>
              <a:buFont typeface="+mj-lt"/>
              <a:buAutoNum type="arabicPeriod"/>
            </a:pPr>
            <a:r>
              <a:rPr lang="it-IT" sz="1600" dirty="0"/>
              <a:t>Le possibili soluzioni al problema sono:</a:t>
            </a:r>
          </a:p>
          <a:p>
            <a:pPr marL="1028700" lvl="1" indent="-342900">
              <a:lnSpc>
                <a:spcPct val="100000"/>
              </a:lnSpc>
              <a:buSzPct val="95000"/>
              <a:buFont typeface="+mj-lt"/>
              <a:buAutoNum type="arabicPeriod"/>
            </a:pPr>
            <a:r>
              <a:rPr lang="it-IT" sz="1400" dirty="0"/>
              <a:t>Per la rotazione, risolvere il problema della trasformazione tramite matrice</a:t>
            </a:r>
          </a:p>
          <a:p>
            <a:pPr marL="1028700" lvl="1" indent="-342900">
              <a:lnSpc>
                <a:spcPct val="100000"/>
              </a:lnSpc>
              <a:buSzPct val="95000"/>
              <a:buFont typeface="+mj-lt"/>
              <a:buAutoNum type="arabicPeriod"/>
            </a:pPr>
            <a:r>
              <a:rPr lang="it-IT" sz="1400" dirty="0"/>
              <a:t>Per lo scaling, potrei fare più prove con metodi di interpolazione diversi, anche se non credo si possa raggiungere valori di RMSE considerevolmente più bassi. Un’ultima cosa che posso provare per lo scaling è indagare meglio la differenza che può creare usare in momenti diversi </a:t>
            </a:r>
            <a:r>
              <a:rPr lang="it-IT" sz="1400" dirty="0" err="1"/>
              <a:t>resize</a:t>
            </a:r>
            <a:r>
              <a:rPr lang="it-IT" sz="1400" dirty="0"/>
              <a:t> e </a:t>
            </a:r>
            <a:r>
              <a:rPr lang="it-IT" sz="1400" dirty="0" err="1"/>
              <a:t>rescale</a:t>
            </a:r>
            <a:endParaRPr lang="it-IT" sz="1400" dirty="0"/>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11</a:t>
            </a:fld>
            <a:endParaRPr lang="it-IT"/>
          </a:p>
        </p:txBody>
      </p:sp>
    </p:spTree>
    <p:extLst>
      <p:ext uri="{BB962C8B-B14F-4D97-AF65-F5344CB8AC3E}">
        <p14:creationId xmlns:p14="http://schemas.microsoft.com/office/powerpoint/2010/main" val="830630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Segnaposto immagine 16" descr="Struttura bianca del DNA">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3">
            <a:alphaModFix amt="50000"/>
            <a:extLst>
              <a:ext uri="{28A0092B-C50C-407E-A947-70E740481C1C}">
                <a14:useLocalDpi xmlns:a14="http://schemas.microsoft.com/office/drawing/2010/main" val="0"/>
              </a:ext>
            </a:extLst>
          </a:blip>
          <a:srcRect/>
          <a:stretch/>
        </p:blipFill>
        <p:spPr/>
      </p:pic>
      <p:sp>
        <p:nvSpPr>
          <p:cNvPr id="19" name="Titolo 18">
            <a:extLst>
              <a:ext uri="{FF2B5EF4-FFF2-40B4-BE49-F238E27FC236}">
                <a16:creationId xmlns:a16="http://schemas.microsoft.com/office/drawing/2014/main" id="{1130D679-D78E-1F15-EC3D-4BED6D69B35F}"/>
              </a:ext>
            </a:extLst>
          </p:cNvPr>
          <p:cNvSpPr>
            <a:spLocks noGrp="1"/>
          </p:cNvSpPr>
          <p:nvPr>
            <p:ph type="title"/>
          </p:nvPr>
        </p:nvSpPr>
        <p:spPr/>
        <p:txBody>
          <a:bodyPr rtlCol="0"/>
          <a:lstStyle>
            <a:defPPr>
              <a:defRPr lang="it-IT"/>
            </a:defPPr>
          </a:lstStyle>
          <a:p>
            <a:pPr rtl="0"/>
            <a:r>
              <a:rPr lang="it-IT" sz="4500" dirty="0"/>
              <a:t>Grazie per l’attenzione </a:t>
            </a:r>
          </a:p>
        </p:txBody>
      </p:sp>
      <p:pic>
        <p:nvPicPr>
          <p:cNvPr id="22" name="Segnaposto immagine 25" descr="Batteri coltivati in una piastra di Petri per un laboratorio o un'indagine scientifica.">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7" name="Segnaposto testo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rtlCol="0"/>
          <a:lstStyle>
            <a:defPPr>
              <a:defRPr lang="it-IT"/>
            </a:defPPr>
          </a:lstStyle>
          <a:p>
            <a:pPr marL="0" indent="0" algn="ctr" rtl="0">
              <a:lnSpc>
                <a:spcPts val="2660"/>
              </a:lnSpc>
              <a:spcBef>
                <a:spcPts val="0"/>
              </a:spcBef>
              <a:buNone/>
            </a:pPr>
            <a:r>
              <a:rPr lang="it-IT" sz="2000" cap="all" spc="0" dirty="0"/>
              <a:t>William Bassolino</a:t>
            </a:r>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563937" y="427374"/>
            <a:ext cx="2233220" cy="289249"/>
          </a:xfrm>
        </p:spPr>
        <p:txBody>
          <a:bodyPr rtlCol="0"/>
          <a:lstStyle>
            <a:defPPr>
              <a:defRPr lang="it-IT"/>
            </a:defPPr>
          </a:lstStyle>
          <a:p>
            <a:pPr algn="ctr" rtl="0"/>
            <a:r>
              <a:rPr lang="it-IT" sz="2000" b="1" spc="0" dirty="0"/>
              <a:t>Obiettivi</a:t>
            </a:r>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688389" y="840458"/>
            <a:ext cx="8351350" cy="5952228"/>
          </a:xfrm>
        </p:spPr>
        <p:txBody>
          <a:bodyPr rtlCol="0"/>
          <a:lstStyle>
            <a:defPPr>
              <a:defRPr lang="it-IT"/>
            </a:defPPr>
          </a:lstStyle>
          <a:p>
            <a:pPr marL="342900" indent="-342900">
              <a:lnSpc>
                <a:spcPct val="100000"/>
              </a:lnSpc>
              <a:buSzPct val="95000"/>
              <a:buFont typeface="+mj-lt"/>
              <a:buAutoNum type="arabicPeriod"/>
            </a:pPr>
            <a:r>
              <a:rPr lang="it-IT" sz="1600" dirty="0"/>
              <a:t>Studiare </a:t>
            </a:r>
            <a:r>
              <a:rPr lang="it-IT" sz="1600" b="1" dirty="0"/>
              <a:t>metriche </a:t>
            </a:r>
            <a:r>
              <a:rPr lang="it-IT" sz="1600" dirty="0"/>
              <a:t>per valutare il grado di incertezza della rete sulle 20 maschere e </a:t>
            </a:r>
            <a:r>
              <a:rPr lang="it-IT" sz="1600" dirty="0" err="1"/>
              <a:t>softmax</a:t>
            </a:r>
            <a:r>
              <a:rPr lang="it-IT" sz="1600" dirty="0"/>
              <a:t> derivanti dal metodo </a:t>
            </a:r>
            <a:r>
              <a:rPr lang="it-IT" sz="1600" dirty="0" err="1"/>
              <a:t>MonteCarlo</a:t>
            </a:r>
            <a:r>
              <a:rPr lang="it-IT" sz="1600" dirty="0"/>
              <a:t> Dropout</a:t>
            </a:r>
          </a:p>
          <a:p>
            <a:pPr marL="342900" indent="-342900">
              <a:lnSpc>
                <a:spcPct val="100000"/>
              </a:lnSpc>
              <a:buSzPct val="95000"/>
              <a:buFont typeface="+mj-lt"/>
              <a:buAutoNum type="arabicPeriod"/>
            </a:pPr>
            <a:r>
              <a:rPr lang="it-IT" sz="1600" dirty="0"/>
              <a:t>Presentare queste metriche attraverso grafici</a:t>
            </a:r>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2</a:t>
            </a:fld>
            <a:endParaRPr lang="it-IT"/>
          </a:p>
        </p:txBody>
      </p:sp>
    </p:spTree>
    <p:extLst>
      <p:ext uri="{BB962C8B-B14F-4D97-AF65-F5344CB8AC3E}">
        <p14:creationId xmlns:p14="http://schemas.microsoft.com/office/powerpoint/2010/main" val="260745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3</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1563937" y="427374"/>
            <a:ext cx="2233220" cy="289249"/>
          </a:xfrm>
        </p:spPr>
        <p:txBody>
          <a:bodyPr rtlCol="0"/>
          <a:lstStyle>
            <a:defPPr>
              <a:defRPr lang="it-IT"/>
            </a:defPPr>
          </a:lstStyle>
          <a:p>
            <a:pPr algn="ctr" rtl="0"/>
            <a:r>
              <a:rPr lang="it-IT" sz="2000" b="1" spc="0" dirty="0"/>
              <a:t>Metriche</a:t>
            </a:r>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708714" y="820691"/>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285750" indent="-285750">
              <a:lnSpc>
                <a:spcPct val="100000"/>
              </a:lnSpc>
              <a:spcBef>
                <a:spcPts val="600"/>
              </a:spcBef>
              <a:buSzPct val="95000"/>
              <a:buFont typeface="Arial" panose="020B0604020202020204" pitchFamily="34" charset="0"/>
              <a:buChar char="•"/>
            </a:pPr>
            <a:r>
              <a:rPr lang="it-IT" sz="1600" dirty="0"/>
              <a:t>Metrica 1: metrica basata sul </a:t>
            </a:r>
            <a:r>
              <a:rPr lang="it-IT" sz="1600" b="1" dirty="0"/>
              <a:t>Coefficiente di Variazione </a:t>
            </a:r>
            <a:r>
              <a:rPr lang="it-IT" sz="1600" dirty="0"/>
              <a:t>(da qui: </a:t>
            </a:r>
            <a:r>
              <a:rPr lang="it-IT" sz="1600" b="1" dirty="0"/>
              <a:t>CV</a:t>
            </a:r>
            <a:r>
              <a:rPr lang="it-IT" sz="1600" dirty="0"/>
              <a:t>)</a:t>
            </a:r>
          </a:p>
          <a:p>
            <a:pPr marL="285750" indent="-285750">
              <a:lnSpc>
                <a:spcPct val="100000"/>
              </a:lnSpc>
              <a:spcBef>
                <a:spcPts val="600"/>
              </a:spcBef>
              <a:buSzPct val="95000"/>
              <a:buFont typeface="Arial" panose="020B0604020202020204" pitchFamily="34" charset="0"/>
              <a:buChar char="•"/>
            </a:pPr>
            <a:r>
              <a:rPr lang="it-IT" sz="1600" dirty="0"/>
              <a:t>Metrica 2: metrica basata sull’</a:t>
            </a:r>
            <a:r>
              <a:rPr lang="it-IT" sz="1600" b="1" dirty="0"/>
              <a:t>Entropia di Shannon </a:t>
            </a:r>
            <a:r>
              <a:rPr lang="it-IT" sz="1600" dirty="0"/>
              <a:t>(da qui: </a:t>
            </a:r>
            <a:r>
              <a:rPr lang="it-IT" sz="1600" b="1" dirty="0" err="1"/>
              <a:t>Entropy</a:t>
            </a:r>
            <a:r>
              <a:rPr lang="it-IT" sz="1600" dirty="0"/>
              <a:t>)</a:t>
            </a:r>
          </a:p>
          <a:p>
            <a:pPr marL="285750" indent="-285750">
              <a:lnSpc>
                <a:spcPct val="100000"/>
              </a:lnSpc>
              <a:spcBef>
                <a:spcPts val="600"/>
              </a:spcBef>
              <a:buSzPct val="95000"/>
              <a:buFont typeface="Arial" panose="020B0604020202020204" pitchFamily="34" charset="0"/>
              <a:buChar char="•"/>
            </a:pPr>
            <a:r>
              <a:rPr lang="it-IT" sz="1600" dirty="0"/>
              <a:t>Metrica 3: metrica basata sullo studio dei relativi dice tra le 20 maschere derivanti dal </a:t>
            </a:r>
            <a:r>
              <a:rPr lang="it-IT" sz="1600" dirty="0" err="1"/>
              <a:t>MonteCarlo</a:t>
            </a:r>
            <a:r>
              <a:rPr lang="it-IT" sz="1600" dirty="0"/>
              <a:t> Dropout (da qui: </a:t>
            </a:r>
            <a:r>
              <a:rPr lang="it-IT" sz="1600" b="1" dirty="0"/>
              <a:t>dice </a:t>
            </a:r>
            <a:r>
              <a:rPr lang="it-IT" sz="1600" b="1" dirty="0" err="1"/>
              <a:t>mat</a:t>
            </a:r>
            <a:r>
              <a:rPr lang="it-IT" sz="1600" dirty="0"/>
              <a:t>)</a:t>
            </a:r>
          </a:p>
        </p:txBody>
      </p:sp>
    </p:spTree>
    <p:extLst>
      <p:ext uri="{BB962C8B-B14F-4D97-AF65-F5344CB8AC3E}">
        <p14:creationId xmlns:p14="http://schemas.microsoft.com/office/powerpoint/2010/main" val="2157138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4</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1563937" y="427374"/>
            <a:ext cx="10313932" cy="393317"/>
          </a:xfrm>
        </p:spPr>
        <p:txBody>
          <a:bodyPr rtlCol="0"/>
          <a:lstStyle>
            <a:defPPr>
              <a:defRPr lang="it-IT"/>
            </a:defPPr>
          </a:lstStyle>
          <a:p>
            <a:pPr rtl="0"/>
            <a:r>
              <a:rPr lang="it-IT" sz="2000" b="1" spc="0" dirty="0"/>
              <a:t>Metrica basata sul coefficiente di variazione - CV</a:t>
            </a:r>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Per calcolare questa metrica, sono stati svolti i seguenti passaggi preliminari:</a:t>
            </a:r>
            <a:endParaRPr lang="it-IT" sz="2200" dirty="0"/>
          </a:p>
          <a:p>
            <a:pPr marL="285750" indent="-285750">
              <a:lnSpc>
                <a:spcPct val="100000"/>
              </a:lnSpc>
              <a:spcBef>
                <a:spcPts val="600"/>
              </a:spcBef>
              <a:buSzPct val="95000"/>
              <a:buFont typeface="Arial" panose="020B0604020202020204" pitchFamily="34" charset="0"/>
              <a:buChar char="•"/>
            </a:pPr>
            <a:r>
              <a:rPr lang="it-IT" sz="1600" dirty="0"/>
              <a:t>Creazione di una matrice quadridimensionale in cui salvare i dati delle 20 </a:t>
            </a:r>
            <a:r>
              <a:rPr lang="it-IT" sz="1600" dirty="0" err="1"/>
              <a:t>softmax</a:t>
            </a:r>
            <a:r>
              <a:rPr lang="it-IT" sz="1600" dirty="0"/>
              <a:t> generate dalle 20 </a:t>
            </a:r>
            <a:r>
              <a:rPr lang="it-IT" sz="1600" dirty="0" err="1"/>
              <a:t>inference</a:t>
            </a:r>
            <a:r>
              <a:rPr lang="it-IT" sz="1600" dirty="0"/>
              <a:t> </a:t>
            </a:r>
            <a:r>
              <a:rPr lang="it-IT" sz="1600" dirty="0" err="1"/>
              <a:t>MonteCarlo</a:t>
            </a:r>
            <a:r>
              <a:rPr lang="it-IT" sz="1600" dirty="0"/>
              <a:t> sulla stessa immagine di partenza (denominata </a:t>
            </a:r>
            <a:r>
              <a:rPr lang="it-IT" sz="1600" i="1" dirty="0" err="1"/>
              <a:t>softmax_matrix</a:t>
            </a:r>
            <a:r>
              <a:rPr lang="it-IT" sz="1600" dirty="0"/>
              <a:t>)</a:t>
            </a:r>
          </a:p>
          <a:p>
            <a:pPr marL="285750" indent="-285750">
              <a:lnSpc>
                <a:spcPct val="100000"/>
              </a:lnSpc>
              <a:spcBef>
                <a:spcPts val="600"/>
              </a:spcBef>
              <a:buSzPct val="95000"/>
              <a:buFont typeface="Arial" panose="020B0604020202020204" pitchFamily="34" charset="0"/>
              <a:buChar char="•"/>
            </a:pPr>
            <a:r>
              <a:rPr lang="it-IT" sz="1600" dirty="0"/>
              <a:t>Alla matrice, per la classe selezionata (in questo caso: 1), viene applicata una funzione (in basso in questa slide) che crea una </a:t>
            </a:r>
            <a:r>
              <a:rPr lang="it-IT" sz="1600" i="1" dirty="0"/>
              <a:t>cv </a:t>
            </a:r>
            <a:r>
              <a:rPr lang="it-IT" sz="1600" i="1" dirty="0" err="1"/>
              <a:t>map</a:t>
            </a:r>
            <a:r>
              <a:rPr lang="it-IT" sz="1600" i="1" dirty="0"/>
              <a:t> </a:t>
            </a:r>
            <a:r>
              <a:rPr lang="it-IT" sz="1600" dirty="0"/>
              <a:t>bidimensionale,</a:t>
            </a:r>
            <a:r>
              <a:rPr lang="it-IT" sz="1600" i="1" dirty="0"/>
              <a:t> </a:t>
            </a:r>
            <a:r>
              <a:rPr lang="it-IT" sz="1600" dirty="0"/>
              <a:t>della quale ogni punto </a:t>
            </a:r>
            <a:r>
              <a:rPr lang="it-IT" sz="1600" dirty="0" err="1"/>
              <a:t>i,j</a:t>
            </a:r>
            <a:r>
              <a:rPr lang="it-IT" sz="1600" dirty="0"/>
              <a:t> è il coefficiente di variazione del valore dei 20 corrispondenti punti </a:t>
            </a:r>
            <a:r>
              <a:rPr lang="it-IT" sz="1600" dirty="0" err="1"/>
              <a:t>i,j</a:t>
            </a:r>
            <a:r>
              <a:rPr lang="it-IT" sz="1600" dirty="0"/>
              <a:t> delle 20 </a:t>
            </a:r>
            <a:r>
              <a:rPr lang="it-IT" sz="1600" dirty="0" err="1"/>
              <a:t>softmax</a:t>
            </a:r>
            <a:endParaRPr lang="it-IT" sz="1600" dirty="0"/>
          </a:p>
          <a:p>
            <a:pPr marL="971550" lvl="1" indent="-285750">
              <a:lnSpc>
                <a:spcPct val="100000"/>
              </a:lnSpc>
              <a:spcBef>
                <a:spcPts val="600"/>
              </a:spcBef>
              <a:buSzPct val="95000"/>
            </a:pPr>
            <a:r>
              <a:rPr lang="it-IT" sz="1600" dirty="0"/>
              <a:t>Il coefficiente di variazione è calcolato come standard </a:t>
            </a:r>
            <a:r>
              <a:rPr lang="it-IT" sz="1600" dirty="0" err="1"/>
              <a:t>deviation</a:t>
            </a:r>
            <a:r>
              <a:rPr lang="it-IT" sz="1600" dirty="0"/>
              <a:t> / media dei 20 valori</a:t>
            </a:r>
          </a:p>
          <a:p>
            <a:pPr marL="285750" indent="-285750">
              <a:lnSpc>
                <a:spcPct val="100000"/>
              </a:lnSpc>
              <a:spcBef>
                <a:spcPts val="600"/>
              </a:spcBef>
              <a:buSzPct val="95000"/>
              <a:buFont typeface="Arial" panose="020B0604020202020204" pitchFamily="34" charset="0"/>
              <a:buChar char="•"/>
            </a:pPr>
            <a:r>
              <a:rPr lang="it-IT" sz="1600" dirty="0"/>
              <a:t>Il risultato della cv </a:t>
            </a:r>
            <a:r>
              <a:rPr lang="it-IT" sz="1600" dirty="0" err="1"/>
              <a:t>map</a:t>
            </a:r>
            <a:r>
              <a:rPr lang="it-IT" sz="1600" dirty="0"/>
              <a:t> è una mappa di coefficienti di variazione, come ad esempio l’immagine a destra</a:t>
            </a:r>
          </a:p>
          <a:p>
            <a:pPr marL="285750" indent="-285750">
              <a:lnSpc>
                <a:spcPct val="100000"/>
              </a:lnSpc>
              <a:spcBef>
                <a:spcPts val="600"/>
              </a:spcBef>
              <a:buSzPct val="95000"/>
              <a:buFont typeface="Arial" panose="020B0604020202020204" pitchFamily="34" charset="0"/>
              <a:buChar char="•"/>
            </a:pPr>
            <a:r>
              <a:rPr lang="it-IT" sz="1600" dirty="0"/>
              <a:t>Il valore associato ad ogni immagine del test set sarà la somma dei valori della cv </a:t>
            </a:r>
            <a:r>
              <a:rPr lang="it-IT" sz="1600" dirty="0" err="1"/>
              <a:t>map</a:t>
            </a:r>
            <a:r>
              <a:rPr lang="it-IT" sz="1600" dirty="0"/>
              <a:t>, moltiplicato per la maschera manuale (ground truth)</a:t>
            </a:r>
          </a:p>
        </p:txBody>
      </p:sp>
      <p:pic>
        <p:nvPicPr>
          <p:cNvPr id="3" name="Immagine 2">
            <a:extLst>
              <a:ext uri="{FF2B5EF4-FFF2-40B4-BE49-F238E27FC236}">
                <a16:creationId xmlns:a16="http://schemas.microsoft.com/office/drawing/2014/main" id="{5F858119-79BD-628F-DB8B-FFA3FA78C780}"/>
              </a:ext>
            </a:extLst>
          </p:cNvPr>
          <p:cNvPicPr>
            <a:picLocks noChangeAspect="1"/>
          </p:cNvPicPr>
          <p:nvPr/>
        </p:nvPicPr>
        <p:blipFill>
          <a:blip r:embed="rId4"/>
          <a:stretch>
            <a:fillRect/>
          </a:stretch>
        </p:blipFill>
        <p:spPr>
          <a:xfrm>
            <a:off x="2347179" y="4872910"/>
            <a:ext cx="3483169" cy="1836580"/>
          </a:xfrm>
          <a:prstGeom prst="rect">
            <a:avLst/>
          </a:prstGeom>
        </p:spPr>
      </p:pic>
      <p:pic>
        <p:nvPicPr>
          <p:cNvPr id="8" name="Immagine 7" descr="Immagine che contiene Policromia, diagramma, schermata, Elementi grafici&#10;&#10;Descrizione generata automaticamente">
            <a:extLst>
              <a:ext uri="{FF2B5EF4-FFF2-40B4-BE49-F238E27FC236}">
                <a16:creationId xmlns:a16="http://schemas.microsoft.com/office/drawing/2014/main" id="{3BD7010F-0F6F-727E-46F8-AE17F3F1B272}"/>
              </a:ext>
            </a:extLst>
          </p:cNvPr>
          <p:cNvPicPr>
            <a:picLocks noChangeAspect="1"/>
          </p:cNvPicPr>
          <p:nvPr/>
        </p:nvPicPr>
        <p:blipFill rotWithShape="1">
          <a:blip r:embed="rId5"/>
          <a:srcRect l="30695" t="10885" r="48923" b="52653"/>
          <a:stretch/>
        </p:blipFill>
        <p:spPr>
          <a:xfrm>
            <a:off x="7460085" y="848898"/>
            <a:ext cx="4311291" cy="5723029"/>
          </a:xfrm>
          <a:prstGeom prst="rect">
            <a:avLst/>
          </a:prstGeom>
        </p:spPr>
      </p:pic>
    </p:spTree>
    <p:extLst>
      <p:ext uri="{BB962C8B-B14F-4D97-AF65-F5344CB8AC3E}">
        <p14:creationId xmlns:p14="http://schemas.microsoft.com/office/powerpoint/2010/main" val="3703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5</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1563937" y="427374"/>
            <a:ext cx="10313932" cy="393317"/>
          </a:xfrm>
        </p:spPr>
        <p:txBody>
          <a:bodyPr rtlCol="0"/>
          <a:lstStyle>
            <a:defPPr>
              <a:defRPr lang="it-IT"/>
            </a:defPPr>
          </a:lstStyle>
          <a:p>
            <a:pPr rtl="0"/>
            <a:r>
              <a:rPr lang="it-IT" sz="2000" b="1" spc="0" dirty="0"/>
              <a:t>Metrica basata </a:t>
            </a:r>
            <a:r>
              <a:rPr lang="it-IT" sz="2000" b="1" spc="0" dirty="0" err="1"/>
              <a:t>sulL’ENTROPIA</a:t>
            </a:r>
            <a:r>
              <a:rPr lang="it-IT" sz="2000" b="1" spc="0" dirty="0"/>
              <a:t> - ENTROPY</a:t>
            </a:r>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Per calcolare questa metrica, sono stati svolti i seguenti passaggi preliminari:</a:t>
            </a:r>
            <a:endParaRPr lang="it-IT" sz="2200" dirty="0"/>
          </a:p>
          <a:p>
            <a:pPr marL="285750" indent="-285750">
              <a:lnSpc>
                <a:spcPct val="100000"/>
              </a:lnSpc>
              <a:spcBef>
                <a:spcPts val="600"/>
              </a:spcBef>
              <a:buSzPct val="95000"/>
              <a:buFont typeface="Arial" panose="020B0604020202020204" pitchFamily="34" charset="0"/>
              <a:buChar char="•"/>
            </a:pPr>
            <a:r>
              <a:rPr lang="it-IT" sz="1600" dirty="0"/>
              <a:t>Creazione di una matrice quadridimensionale in cui salvare i dati delle 20 </a:t>
            </a:r>
            <a:r>
              <a:rPr lang="it-IT" sz="1600" dirty="0" err="1"/>
              <a:t>softmax</a:t>
            </a:r>
            <a:r>
              <a:rPr lang="it-IT" sz="1600" dirty="0"/>
              <a:t> generate dalle 20 </a:t>
            </a:r>
            <a:r>
              <a:rPr lang="it-IT" sz="1600" dirty="0" err="1"/>
              <a:t>inference</a:t>
            </a:r>
            <a:r>
              <a:rPr lang="it-IT" sz="1600" dirty="0"/>
              <a:t> </a:t>
            </a:r>
            <a:r>
              <a:rPr lang="it-IT" sz="1600" dirty="0" err="1"/>
              <a:t>MonteCarlo</a:t>
            </a:r>
            <a:r>
              <a:rPr lang="it-IT" sz="1600" dirty="0"/>
              <a:t> sulla stessa immagine di partenza (denominata </a:t>
            </a:r>
            <a:r>
              <a:rPr lang="it-IT" sz="1600" i="1" dirty="0" err="1"/>
              <a:t>softmax_matrix</a:t>
            </a:r>
            <a:r>
              <a:rPr lang="it-IT" sz="1600" dirty="0"/>
              <a:t>)</a:t>
            </a:r>
          </a:p>
          <a:p>
            <a:pPr marL="285750" indent="-285750">
              <a:lnSpc>
                <a:spcPct val="100000"/>
              </a:lnSpc>
              <a:spcBef>
                <a:spcPts val="600"/>
              </a:spcBef>
              <a:buSzPct val="95000"/>
              <a:buFont typeface="Arial" panose="020B0604020202020204" pitchFamily="34" charset="0"/>
              <a:buChar char="•"/>
            </a:pPr>
            <a:r>
              <a:rPr lang="it-IT" sz="1600" dirty="0"/>
              <a:t>Alla matrice, per la classe selezionata (in questo caso: 1), viene applicata una funzione (in basso in questa slide) che crea una </a:t>
            </a:r>
            <a:r>
              <a:rPr lang="it-IT" sz="1600" i="1" dirty="0" err="1"/>
              <a:t>entropy</a:t>
            </a:r>
            <a:r>
              <a:rPr lang="it-IT" sz="1600" i="1" dirty="0"/>
              <a:t> </a:t>
            </a:r>
            <a:r>
              <a:rPr lang="it-IT" sz="1600" i="1" dirty="0" err="1"/>
              <a:t>map</a:t>
            </a:r>
            <a:r>
              <a:rPr lang="it-IT" sz="1600" i="1" dirty="0"/>
              <a:t> </a:t>
            </a:r>
            <a:r>
              <a:rPr lang="it-IT" sz="1600" dirty="0"/>
              <a:t>bidimensionale,</a:t>
            </a:r>
            <a:r>
              <a:rPr lang="it-IT" sz="1600" i="1" dirty="0"/>
              <a:t> </a:t>
            </a:r>
            <a:r>
              <a:rPr lang="it-IT" sz="1600" dirty="0"/>
              <a:t>della quale ogni punto </a:t>
            </a:r>
            <a:r>
              <a:rPr lang="it-IT" sz="1600" dirty="0" err="1"/>
              <a:t>i,j</a:t>
            </a:r>
            <a:r>
              <a:rPr lang="it-IT" sz="1600" dirty="0"/>
              <a:t> è l’entropia del valore dei 20 corrispondenti punti </a:t>
            </a:r>
            <a:r>
              <a:rPr lang="it-IT" sz="1600" dirty="0" err="1"/>
              <a:t>i,j</a:t>
            </a:r>
            <a:r>
              <a:rPr lang="it-IT" sz="1600" dirty="0"/>
              <a:t> delle 20 </a:t>
            </a:r>
            <a:r>
              <a:rPr lang="it-IT" sz="1600" dirty="0" err="1"/>
              <a:t>softmax</a:t>
            </a:r>
            <a:r>
              <a:rPr lang="it-IT" sz="1600" dirty="0"/>
              <a:t>. L’entropia implementata è l’entropia di </a:t>
            </a:r>
            <a:r>
              <a:rPr lang="it-IT" sz="1600" i="1" dirty="0"/>
              <a:t>Shannon</a:t>
            </a:r>
            <a:r>
              <a:rPr lang="it-IT" sz="1600" dirty="0"/>
              <a:t>.</a:t>
            </a:r>
          </a:p>
          <a:p>
            <a:pPr marL="285750" indent="-285750">
              <a:lnSpc>
                <a:spcPct val="100000"/>
              </a:lnSpc>
              <a:spcBef>
                <a:spcPts val="600"/>
              </a:spcBef>
              <a:buSzPct val="95000"/>
              <a:buFont typeface="Arial" panose="020B0604020202020204" pitchFamily="34" charset="0"/>
              <a:buChar char="•"/>
            </a:pPr>
            <a:r>
              <a:rPr lang="it-IT" sz="1600" dirty="0"/>
              <a:t>Il risultato della </a:t>
            </a:r>
            <a:r>
              <a:rPr lang="it-IT" sz="1600" dirty="0" err="1"/>
              <a:t>entropy</a:t>
            </a:r>
            <a:r>
              <a:rPr lang="it-IT" sz="1600" dirty="0"/>
              <a:t> </a:t>
            </a:r>
            <a:r>
              <a:rPr lang="it-IT" sz="1600" dirty="0" err="1"/>
              <a:t>map</a:t>
            </a:r>
            <a:r>
              <a:rPr lang="it-IT" sz="1600" dirty="0"/>
              <a:t> è una mappa di entropia, come ad esempio l’immagine a destra</a:t>
            </a:r>
          </a:p>
          <a:p>
            <a:pPr marL="285750" indent="-285750">
              <a:lnSpc>
                <a:spcPct val="100000"/>
              </a:lnSpc>
              <a:spcBef>
                <a:spcPts val="600"/>
              </a:spcBef>
              <a:buSzPct val="95000"/>
              <a:buFont typeface="Arial" panose="020B0604020202020204" pitchFamily="34" charset="0"/>
              <a:buChar char="•"/>
            </a:pPr>
            <a:r>
              <a:rPr lang="it-IT" sz="1600" dirty="0"/>
              <a:t>Il valore associato ad ogni immagine del test set sarà la somma dei valori della </a:t>
            </a:r>
            <a:r>
              <a:rPr lang="it-IT" sz="1600" dirty="0" err="1"/>
              <a:t>entropy</a:t>
            </a:r>
            <a:r>
              <a:rPr lang="it-IT" sz="1600" dirty="0"/>
              <a:t> </a:t>
            </a:r>
            <a:r>
              <a:rPr lang="it-IT" sz="1600" dirty="0" err="1"/>
              <a:t>map</a:t>
            </a:r>
            <a:r>
              <a:rPr lang="it-IT" sz="1600" dirty="0"/>
              <a:t>, moltiplicato per la maschera manuale (ground truth)</a:t>
            </a:r>
          </a:p>
        </p:txBody>
      </p:sp>
      <p:pic>
        <p:nvPicPr>
          <p:cNvPr id="8" name="Immagine 7" descr="Immagine che contiene Policromia, diagramma, schermata, Elementi grafici&#10;&#10;Descrizione generata automaticamente">
            <a:extLst>
              <a:ext uri="{FF2B5EF4-FFF2-40B4-BE49-F238E27FC236}">
                <a16:creationId xmlns:a16="http://schemas.microsoft.com/office/drawing/2014/main" id="{3BD7010F-0F6F-727E-46F8-AE17F3F1B272}"/>
              </a:ext>
            </a:extLst>
          </p:cNvPr>
          <p:cNvPicPr>
            <a:picLocks noChangeAspect="1"/>
          </p:cNvPicPr>
          <p:nvPr/>
        </p:nvPicPr>
        <p:blipFill rotWithShape="1">
          <a:blip r:embed="rId4"/>
          <a:srcRect l="30737" t="51762" r="48881" b="7040"/>
          <a:stretch/>
        </p:blipFill>
        <p:spPr>
          <a:xfrm>
            <a:off x="7584531" y="88232"/>
            <a:ext cx="4311291" cy="6466302"/>
          </a:xfrm>
          <a:prstGeom prst="rect">
            <a:avLst/>
          </a:prstGeom>
        </p:spPr>
      </p:pic>
      <p:pic>
        <p:nvPicPr>
          <p:cNvPr id="7" name="Immagine 6">
            <a:extLst>
              <a:ext uri="{FF2B5EF4-FFF2-40B4-BE49-F238E27FC236}">
                <a16:creationId xmlns:a16="http://schemas.microsoft.com/office/drawing/2014/main" id="{8A5F52EC-5D94-8379-CB1E-1513B11E979F}"/>
              </a:ext>
            </a:extLst>
          </p:cNvPr>
          <p:cNvPicPr>
            <a:picLocks noChangeAspect="1"/>
          </p:cNvPicPr>
          <p:nvPr/>
        </p:nvPicPr>
        <p:blipFill>
          <a:blip r:embed="rId5"/>
          <a:stretch>
            <a:fillRect/>
          </a:stretch>
        </p:blipFill>
        <p:spPr>
          <a:xfrm>
            <a:off x="2253003" y="4337937"/>
            <a:ext cx="3671522" cy="2287783"/>
          </a:xfrm>
          <a:prstGeom prst="rect">
            <a:avLst/>
          </a:prstGeom>
        </p:spPr>
      </p:pic>
    </p:spTree>
    <p:extLst>
      <p:ext uri="{BB962C8B-B14F-4D97-AF65-F5344CB8AC3E}">
        <p14:creationId xmlns:p14="http://schemas.microsoft.com/office/powerpoint/2010/main" val="273259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6</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1563937" y="427374"/>
            <a:ext cx="10313932" cy="393317"/>
          </a:xfrm>
        </p:spPr>
        <p:txBody>
          <a:bodyPr rtlCol="0"/>
          <a:lstStyle>
            <a:defPPr>
              <a:defRPr lang="it-IT"/>
            </a:defPPr>
          </a:lstStyle>
          <a:p>
            <a:pPr rtl="0"/>
            <a:r>
              <a:rPr lang="it-IT" sz="2000" b="1" spc="0" dirty="0"/>
              <a:t>Metrica basata sui dice – dice </a:t>
            </a:r>
            <a:r>
              <a:rPr lang="it-IT" sz="2000" b="1" spc="0" dirty="0" err="1"/>
              <a:t>mat</a:t>
            </a:r>
            <a:endParaRPr lang="it-IT" sz="2000" b="1" spc="0" dirty="0"/>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Per calcolare questa metrica, sono stati svolti i seguenti passaggi preliminari:</a:t>
            </a:r>
            <a:endParaRPr lang="it-IT" sz="2200" dirty="0"/>
          </a:p>
          <a:p>
            <a:pPr marL="285750" indent="-285750">
              <a:lnSpc>
                <a:spcPct val="100000"/>
              </a:lnSpc>
              <a:spcBef>
                <a:spcPts val="600"/>
              </a:spcBef>
              <a:buSzPct val="95000"/>
              <a:buFont typeface="Arial" panose="020B0604020202020204" pitchFamily="34" charset="0"/>
              <a:buChar char="•"/>
            </a:pPr>
            <a:r>
              <a:rPr lang="it-IT" sz="1600" dirty="0"/>
              <a:t>Creazione di una matrice tridimensionale in cui salvare i dati delle 20 segmentazioni generate dalle 20 </a:t>
            </a:r>
            <a:r>
              <a:rPr lang="it-IT" sz="1600" dirty="0" err="1"/>
              <a:t>inference</a:t>
            </a:r>
            <a:r>
              <a:rPr lang="it-IT" sz="1600" dirty="0"/>
              <a:t> </a:t>
            </a:r>
            <a:r>
              <a:rPr lang="it-IT" sz="1600" dirty="0" err="1"/>
              <a:t>MonteCarlo</a:t>
            </a:r>
            <a:r>
              <a:rPr lang="it-IT" sz="1600" dirty="0"/>
              <a:t> sulla stessa immagine di partenza (denominata </a:t>
            </a:r>
            <a:r>
              <a:rPr lang="it-IT" sz="1600" i="1" dirty="0" err="1"/>
              <a:t>seg_matrix</a:t>
            </a:r>
            <a:r>
              <a:rPr lang="it-IT" sz="1600" dirty="0"/>
              <a:t>)</a:t>
            </a:r>
          </a:p>
          <a:p>
            <a:pPr marL="285750" indent="-285750">
              <a:lnSpc>
                <a:spcPct val="100000"/>
              </a:lnSpc>
              <a:spcBef>
                <a:spcPts val="600"/>
              </a:spcBef>
              <a:buSzPct val="95000"/>
              <a:buFont typeface="Arial" panose="020B0604020202020204" pitchFamily="34" charset="0"/>
              <a:buChar char="•"/>
            </a:pPr>
            <a:r>
              <a:rPr lang="it-IT" sz="1600" dirty="0"/>
              <a:t>Alla matrice viene applicata una funzione (in basso in questa slide) che crea una matrice diagonale alta,</a:t>
            </a:r>
            <a:r>
              <a:rPr lang="it-IT" sz="1600" i="1" dirty="0"/>
              <a:t> </a:t>
            </a:r>
            <a:r>
              <a:rPr lang="it-IT" sz="1600" dirty="0"/>
              <a:t>della quale ogni punto </a:t>
            </a:r>
            <a:r>
              <a:rPr lang="it-IT" sz="1600" dirty="0" err="1"/>
              <a:t>i,j</a:t>
            </a:r>
            <a:r>
              <a:rPr lang="it-IT" sz="1600" dirty="0"/>
              <a:t> è il coefficiente di Sorensen-Dice tra la segmentazione i e la segmentazione j selezionate tra le 20 maschere di segmentazione derivanti dall’applicazione del </a:t>
            </a:r>
            <a:r>
              <a:rPr lang="it-IT" sz="1600" dirty="0" err="1"/>
              <a:t>MonteCarlo</a:t>
            </a:r>
            <a:r>
              <a:rPr lang="it-IT" sz="1600" dirty="0"/>
              <a:t> Dropout.</a:t>
            </a:r>
          </a:p>
          <a:p>
            <a:pPr marL="285750" indent="-285750">
              <a:lnSpc>
                <a:spcPct val="100000"/>
              </a:lnSpc>
              <a:spcBef>
                <a:spcPts val="600"/>
              </a:spcBef>
              <a:buSzPct val="95000"/>
              <a:buFont typeface="Arial" panose="020B0604020202020204" pitchFamily="34" charset="0"/>
              <a:buChar char="•"/>
            </a:pPr>
            <a:r>
              <a:rPr lang="it-IT" sz="1600" dirty="0"/>
              <a:t>Il valore associato ad ogni immagine del test set sarà la standard </a:t>
            </a:r>
            <a:r>
              <a:rPr lang="it-IT" sz="1600" dirty="0" err="1"/>
              <a:t>deviation</a:t>
            </a:r>
            <a:r>
              <a:rPr lang="it-IT" sz="1600" dirty="0"/>
              <a:t> dei valori della matrice triangolare alta (dice </a:t>
            </a:r>
            <a:r>
              <a:rPr lang="it-IT" sz="1600" dirty="0" err="1"/>
              <a:t>matrix</a:t>
            </a:r>
            <a:r>
              <a:rPr lang="it-IT" sz="1600" dirty="0"/>
              <a:t>)</a:t>
            </a:r>
          </a:p>
          <a:p>
            <a:pPr marL="971550" lvl="1" indent="-285750">
              <a:lnSpc>
                <a:spcPct val="100000"/>
              </a:lnSpc>
              <a:spcBef>
                <a:spcPts val="600"/>
              </a:spcBef>
              <a:buSzPct val="95000"/>
            </a:pPr>
            <a:r>
              <a:rPr lang="it-IT" sz="1600" dirty="0"/>
              <a:t>È importante notare come questa metrica sia </a:t>
            </a:r>
            <a:r>
              <a:rPr lang="it-IT" sz="1600" b="1" dirty="0"/>
              <a:t>l’unica delle tre metriche proposte a NON dipendere dal ground truth</a:t>
            </a:r>
            <a:r>
              <a:rPr lang="it-IT" sz="1600" dirty="0"/>
              <a:t>, derivando unicamente dalle 20 immagini </a:t>
            </a:r>
            <a:r>
              <a:rPr lang="it-IT" sz="1600" dirty="0" err="1"/>
              <a:t>MonteCarlo</a:t>
            </a:r>
            <a:endParaRPr lang="it-IT" sz="2200" dirty="0"/>
          </a:p>
        </p:txBody>
      </p:sp>
      <p:pic>
        <p:nvPicPr>
          <p:cNvPr id="7" name="Immagine 6">
            <a:extLst>
              <a:ext uri="{FF2B5EF4-FFF2-40B4-BE49-F238E27FC236}">
                <a16:creationId xmlns:a16="http://schemas.microsoft.com/office/drawing/2014/main" id="{8A5F52EC-5D94-8379-CB1E-1513B11E979F}"/>
              </a:ext>
            </a:extLst>
          </p:cNvPr>
          <p:cNvPicPr>
            <a:picLocks noChangeAspect="1"/>
          </p:cNvPicPr>
          <p:nvPr/>
        </p:nvPicPr>
        <p:blipFill>
          <a:blip r:embed="rId4"/>
          <a:srcRect/>
          <a:stretch/>
        </p:blipFill>
        <p:spPr>
          <a:xfrm>
            <a:off x="1138334" y="4617751"/>
            <a:ext cx="6183792" cy="1405406"/>
          </a:xfrm>
          <a:prstGeom prst="rect">
            <a:avLst/>
          </a:prstGeom>
        </p:spPr>
      </p:pic>
      <p:pic>
        <p:nvPicPr>
          <p:cNvPr id="3" name="Immagine 2" descr="Immagine che contiene testo, schermata, diagramma, linea&#10;&#10;Descrizione generata automaticamente">
            <a:extLst>
              <a:ext uri="{FF2B5EF4-FFF2-40B4-BE49-F238E27FC236}">
                <a16:creationId xmlns:a16="http://schemas.microsoft.com/office/drawing/2014/main" id="{F9013385-6E02-F4FB-ED9E-692D91109A28}"/>
              </a:ext>
            </a:extLst>
          </p:cNvPr>
          <p:cNvPicPr>
            <a:picLocks noChangeAspect="1"/>
          </p:cNvPicPr>
          <p:nvPr/>
        </p:nvPicPr>
        <p:blipFill>
          <a:blip r:embed="rId5"/>
          <a:stretch>
            <a:fillRect/>
          </a:stretch>
        </p:blipFill>
        <p:spPr>
          <a:xfrm>
            <a:off x="7874466" y="1761905"/>
            <a:ext cx="4003403" cy="3002552"/>
          </a:xfrm>
          <a:prstGeom prst="rect">
            <a:avLst/>
          </a:prstGeom>
        </p:spPr>
      </p:pic>
    </p:spTree>
    <p:extLst>
      <p:ext uri="{BB962C8B-B14F-4D97-AF65-F5344CB8AC3E}">
        <p14:creationId xmlns:p14="http://schemas.microsoft.com/office/powerpoint/2010/main" val="20494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7</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6"/>
            <a:ext cx="1605274" cy="1145277"/>
          </a:xfrm>
        </p:spPr>
        <p:txBody>
          <a:bodyPr rtlCol="0" anchor="t"/>
          <a:lstStyle>
            <a:defPPr>
              <a:defRPr lang="it-IT"/>
            </a:defPPr>
          </a:lstStyle>
          <a:p>
            <a:pPr rtl="0"/>
            <a:r>
              <a:rPr lang="it-IT" sz="2000" b="1" spc="0" dirty="0"/>
              <a:t>Esempio:</a:t>
            </a:r>
          </a:p>
          <a:p>
            <a:pPr rtl="0"/>
            <a:r>
              <a:rPr lang="it-IT" sz="2000" spc="0" dirty="0"/>
              <a:t>Immagine</a:t>
            </a:r>
          </a:p>
          <a:p>
            <a:pPr rtl="0"/>
            <a:r>
              <a:rPr lang="it-IT" sz="2000" spc="0" dirty="0"/>
              <a:t>1004338_1</a:t>
            </a:r>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pic>
        <p:nvPicPr>
          <p:cNvPr id="8" name="Immagine 7" descr="Immagine che contiene Policromia, Arte bambini, modello, Lilac&#10;&#10;Descrizione generata automaticamente">
            <a:extLst>
              <a:ext uri="{FF2B5EF4-FFF2-40B4-BE49-F238E27FC236}">
                <a16:creationId xmlns:a16="http://schemas.microsoft.com/office/drawing/2014/main" id="{CDDA0923-48F1-E550-EDFB-FDB38951B873}"/>
              </a:ext>
            </a:extLst>
          </p:cNvPr>
          <p:cNvPicPr>
            <a:picLocks noChangeAspect="1"/>
          </p:cNvPicPr>
          <p:nvPr/>
        </p:nvPicPr>
        <p:blipFill rotWithShape="1">
          <a:blip r:embed="rId4"/>
          <a:srcRect l="9861" t="10748" r="7056" b="9537"/>
          <a:stretch/>
        </p:blipFill>
        <p:spPr>
          <a:xfrm>
            <a:off x="2588588" y="18663"/>
            <a:ext cx="9581575" cy="6821232"/>
          </a:xfrm>
          <a:prstGeom prst="rect">
            <a:avLst/>
          </a:prstGeom>
        </p:spPr>
      </p:pic>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1" y="1716833"/>
            <a:ext cx="1842049" cy="4337180"/>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Nell’esempio si possono apprezzare la cv </a:t>
            </a:r>
            <a:r>
              <a:rPr lang="it-IT" sz="1600" dirty="0" err="1"/>
              <a:t>map</a:t>
            </a:r>
            <a:r>
              <a:rPr lang="it-IT" sz="1600" dirty="0"/>
              <a:t> (in alto) e l’</a:t>
            </a:r>
            <a:r>
              <a:rPr lang="it-IT" sz="1600" dirty="0" err="1"/>
              <a:t>entropy</a:t>
            </a:r>
            <a:r>
              <a:rPr lang="it-IT" sz="1600" dirty="0"/>
              <a:t> </a:t>
            </a:r>
            <a:r>
              <a:rPr lang="it-IT" sz="1600" dirty="0" err="1"/>
              <a:t>map</a:t>
            </a:r>
            <a:r>
              <a:rPr lang="it-IT" sz="1600" dirty="0"/>
              <a:t>. Nell’ultima colonna, la maschera manuale e le mappe vengono moltiplicate tra di loro: è da questa matrice che vengono calcolate le metriche, sommando i valori non nulli di ciascuna delle due.</a:t>
            </a:r>
          </a:p>
        </p:txBody>
      </p:sp>
    </p:spTree>
    <p:extLst>
      <p:ext uri="{BB962C8B-B14F-4D97-AF65-F5344CB8AC3E}">
        <p14:creationId xmlns:p14="http://schemas.microsoft.com/office/powerpoint/2010/main" val="194226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8</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6"/>
            <a:ext cx="1605274" cy="1145277"/>
          </a:xfrm>
        </p:spPr>
        <p:txBody>
          <a:bodyPr rtlCol="0" anchor="t"/>
          <a:lstStyle>
            <a:defPPr>
              <a:defRPr lang="it-IT"/>
            </a:defPPr>
          </a:lstStyle>
          <a:p>
            <a:pPr rtl="0"/>
            <a:r>
              <a:rPr lang="it-IT" sz="2000" b="1" spc="0" dirty="0"/>
              <a:t>Esempio:</a:t>
            </a:r>
          </a:p>
          <a:p>
            <a:pPr rtl="0"/>
            <a:r>
              <a:rPr lang="it-IT" sz="2000" spc="0" dirty="0"/>
              <a:t>Immagine</a:t>
            </a:r>
          </a:p>
          <a:p>
            <a:pPr rtl="0"/>
            <a:r>
              <a:rPr lang="it-IT" sz="2000" spc="0" dirty="0"/>
              <a:t>1004338_1</a:t>
            </a:r>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1" y="1716833"/>
            <a:ext cx="1842049" cy="4337180"/>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Nell’immagine a destra, si può apprezzare come le immagini 14 e 15 derivanti dal </a:t>
            </a:r>
            <a:r>
              <a:rPr lang="it-IT" sz="1600" dirty="0" err="1"/>
              <a:t>MonteCarlo</a:t>
            </a:r>
            <a:r>
              <a:rPr lang="it-IT" sz="1600" dirty="0"/>
              <a:t> abbiano risultati leggermente diversi dalle altre 18 segmentazioni con Dropout.</a:t>
            </a:r>
          </a:p>
        </p:txBody>
      </p:sp>
      <p:pic>
        <p:nvPicPr>
          <p:cNvPr id="3" name="Immagine 2" descr="Immagine che contiene testo, schermata, diagramma, Policromia&#10;&#10;Descrizione generata automaticamente">
            <a:extLst>
              <a:ext uri="{FF2B5EF4-FFF2-40B4-BE49-F238E27FC236}">
                <a16:creationId xmlns:a16="http://schemas.microsoft.com/office/drawing/2014/main" id="{71479F65-0C6B-41D6-04E4-A80D999972C2}"/>
              </a:ext>
            </a:extLst>
          </p:cNvPr>
          <p:cNvPicPr>
            <a:picLocks noChangeAspect="1"/>
          </p:cNvPicPr>
          <p:nvPr/>
        </p:nvPicPr>
        <p:blipFill>
          <a:blip r:embed="rId4"/>
          <a:stretch>
            <a:fillRect/>
          </a:stretch>
        </p:blipFill>
        <p:spPr>
          <a:xfrm>
            <a:off x="3823055" y="309914"/>
            <a:ext cx="8188487" cy="6141365"/>
          </a:xfrm>
          <a:prstGeom prst="rect">
            <a:avLst/>
          </a:prstGeom>
        </p:spPr>
      </p:pic>
    </p:spTree>
    <p:extLst>
      <p:ext uri="{BB962C8B-B14F-4D97-AF65-F5344CB8AC3E}">
        <p14:creationId xmlns:p14="http://schemas.microsoft.com/office/powerpoint/2010/main" val="49482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9</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6"/>
            <a:ext cx="1605274" cy="1145277"/>
          </a:xfrm>
        </p:spPr>
        <p:txBody>
          <a:bodyPr rtlCol="0" anchor="t"/>
          <a:lstStyle>
            <a:defPPr>
              <a:defRPr lang="it-IT"/>
            </a:defPPr>
          </a:lstStyle>
          <a:p>
            <a:pPr rtl="0"/>
            <a:r>
              <a:rPr lang="it-IT" sz="2000" b="1" spc="0" dirty="0"/>
              <a:t>Esempio:</a:t>
            </a:r>
          </a:p>
          <a:p>
            <a:pPr rtl="0"/>
            <a:r>
              <a:rPr lang="it-IT" sz="2000" spc="0" dirty="0"/>
              <a:t>Immagine</a:t>
            </a:r>
          </a:p>
          <a:p>
            <a:pPr rtl="0"/>
            <a:r>
              <a:rPr lang="it-IT" sz="2000" spc="0" dirty="0"/>
              <a:t>1004935_97</a:t>
            </a:r>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pic>
        <p:nvPicPr>
          <p:cNvPr id="8" name="Immagine 7">
            <a:extLst>
              <a:ext uri="{FF2B5EF4-FFF2-40B4-BE49-F238E27FC236}">
                <a16:creationId xmlns:a16="http://schemas.microsoft.com/office/drawing/2014/main" id="{CDDA0923-48F1-E550-EDFB-FDB38951B873}"/>
              </a:ext>
            </a:extLst>
          </p:cNvPr>
          <p:cNvPicPr>
            <a:picLocks noChangeAspect="1"/>
          </p:cNvPicPr>
          <p:nvPr/>
        </p:nvPicPr>
        <p:blipFill rotWithShape="1">
          <a:blip r:embed="rId4"/>
          <a:srcRect l="9599" t="10952" r="7758" b="9385"/>
          <a:stretch/>
        </p:blipFill>
        <p:spPr>
          <a:xfrm>
            <a:off x="2723898" y="50909"/>
            <a:ext cx="9464928" cy="6769768"/>
          </a:xfrm>
          <a:prstGeom prst="rect">
            <a:avLst/>
          </a:prstGeom>
        </p:spPr>
      </p:pic>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1" y="1716833"/>
            <a:ext cx="1842049" cy="4337180"/>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Nell’esempio si possono apprezzare la cv </a:t>
            </a:r>
            <a:r>
              <a:rPr lang="it-IT" sz="1600" dirty="0" err="1"/>
              <a:t>map</a:t>
            </a:r>
            <a:r>
              <a:rPr lang="it-IT" sz="1600" dirty="0"/>
              <a:t> (in alto) e l’</a:t>
            </a:r>
            <a:r>
              <a:rPr lang="it-IT" sz="1600" dirty="0" err="1"/>
              <a:t>entropy</a:t>
            </a:r>
            <a:r>
              <a:rPr lang="it-IT" sz="1600" dirty="0"/>
              <a:t> </a:t>
            </a:r>
            <a:r>
              <a:rPr lang="it-IT" sz="1600" dirty="0" err="1"/>
              <a:t>map</a:t>
            </a:r>
            <a:r>
              <a:rPr lang="it-IT" sz="1600" dirty="0"/>
              <a:t>. Nell’ultima colonna, la maschera manuale e le mappe vengono moltiplicate tra di loro: è da questa matrice che vengono calcolate le metriche, sommando i valori non nulli di ciascuna delle due.</a:t>
            </a:r>
          </a:p>
        </p:txBody>
      </p:sp>
    </p:spTree>
    <p:extLst>
      <p:ext uri="{BB962C8B-B14F-4D97-AF65-F5344CB8AC3E}">
        <p14:creationId xmlns:p14="http://schemas.microsoft.com/office/powerpoint/2010/main" val="239359543"/>
      </p:ext>
    </p:extLst>
  </p:cSld>
  <p:clrMapOvr>
    <a:masterClrMapping/>
  </p:clrMapOvr>
</p:sld>
</file>

<file path=ppt/theme/theme1.xml><?xml version="1.0" encoding="utf-8"?>
<a:theme xmlns:a="http://schemas.openxmlformats.org/drawingml/2006/main" name="Tema di Offic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924070_TF67061901_Win32" id="{DD09BB9C-38B2-4FCA-AB42-127A6D17AC4D}" vid="{91D5E58E-D321-46E5-A746-1FB44BA5185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purl.org/dc/elements/1.1/"/>
    <ds:schemaRef ds:uri="16c05727-aa75-4e4a-9b5f-8a80a1165891"/>
    <ds:schemaRef ds:uri="71af3243-3dd4-4a8d-8c0d-dd76da1f02a5"/>
    <ds:schemaRef ds:uri="http://schemas.openxmlformats.org/package/2006/metadata/core-properties"/>
    <ds:schemaRef ds:uri="http://purl.org/dc/dcmitype/"/>
    <ds:schemaRef ds:uri="http://purl.org/dc/terms/"/>
    <ds:schemaRef ds:uri="230e9df3-be65-4c73-a93b-d1236ebd677e"/>
    <ds:schemaRef ds:uri="http://schemas.microsoft.com/office/2006/documentManagement/types"/>
    <ds:schemaRef ds:uri="http://schemas.microsoft.com/office/infopath/2007/PartnerControls"/>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{31616A17-08E7-49A0-BEFC-5C2C06B33C93}tf67061901_win32</Template>
  <TotalTime>9797</TotalTime>
  <Words>985</Words>
  <Application>Microsoft Office PowerPoint</Application>
  <PresentationFormat>Widescreen</PresentationFormat>
  <Paragraphs>82</Paragraphs>
  <Slides>12</Slides>
  <Notes>12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Arial</vt:lpstr>
      <vt:lpstr>Calibri</vt:lpstr>
      <vt:lpstr>Daytona Condensed Light</vt:lpstr>
      <vt:lpstr>Posterama</vt:lpstr>
      <vt:lpstr>Tema di Office</vt:lpstr>
      <vt:lpstr>Report MARZO 2024</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Grazie per l’attenzione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Explainability in deep learning</dc:title>
  <dc:creator>BASSOLINO WILLIAM</dc:creator>
  <cp:lastModifiedBy>Bassolino  William</cp:lastModifiedBy>
  <cp:revision>30</cp:revision>
  <dcterms:created xsi:type="dcterms:W3CDTF">2023-05-04T10:08:18Z</dcterms:created>
  <dcterms:modified xsi:type="dcterms:W3CDTF">2024-03-15T18:59:53Z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