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57320" cy="754272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0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0072440" cy="7542720"/>
          </a:xfrm>
          <a:prstGeom prst="rect">
            <a:avLst/>
          </a:prstGeom>
          <a:ln w="21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25000" y="2851200"/>
            <a:ext cx="5642280" cy="10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257800" y="4150800"/>
            <a:ext cx="42094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360" y="180720"/>
            <a:ext cx="9767520" cy="71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51280" y="180720"/>
            <a:ext cx="9648000" cy="71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0360" y="180360"/>
            <a:ext cx="9718920" cy="71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Clustering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Important features: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using all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Important features: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Duration Mean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Duration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Time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Company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by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Assignment group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Priority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6640" y="0"/>
            <a:ext cx="10031040" cy="754308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Very few observations for most category classes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To make a workable model, classification turned into binary classification task for category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Application vs Hardware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Due to severely unbalanced class “Application”, dataset was subsampled at a ratio of 1.5:1, leaving only 862 observations for binary classification task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Dataset was also subsampled at a ratio of 2:1 and then resampled using 0.5 bias to uniform resulting in 1034 observations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 order to do full, desired classification, need many more  observations for other 6 classes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6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(Poly-3)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85.397%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64.410%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72.727%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84.333%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84.042%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17" name="TextShape 4"/>
          <p:cNvSpPr txBox="1"/>
          <p:nvPr/>
        </p:nvSpPr>
        <p:spPr>
          <a:xfrm>
            <a:off x="2377440" y="1737360"/>
            <a:ext cx="5760720" cy="14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Category Classification with full dataset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Subsampling 2:1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1034 observations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0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(Poly-3)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89.786%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66.746%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72.922%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88.599%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86.105%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1" name="TextShape 4"/>
          <p:cNvSpPr txBox="1"/>
          <p:nvPr/>
        </p:nvSpPr>
        <p:spPr>
          <a:xfrm>
            <a:off x="2377440" y="1920240"/>
            <a:ext cx="5760720" cy="14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Category Classification with Durations dataset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842 observations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4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(Poly-2)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71.926%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66.937%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61.485%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71.230%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5" name="TextShape 4"/>
          <p:cNvSpPr txBox="1"/>
          <p:nvPr/>
        </p:nvSpPr>
        <p:spPr>
          <a:xfrm>
            <a:off x="2377440" y="2273040"/>
            <a:ext cx="5760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Category Classification with Tf-idf Word Vectors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Subsampling 1.5:1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Dataset 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1857 observations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111 features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27 / 111 had all NA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40 / 111 were over 30% missing values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11 / 111 had all the same value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After eliminating features with mostly same value and lengthy text based features: 26 usable features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233 observations had no Category associated and so were removed for the purpose of analysis resulting in 1624 usable observations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Model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8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Random </a:t>
                      </a:r>
                      <a:r>
                        <a:rPr b="0" lang="en-US" sz="1800" spc="-1" strike="noStrike">
                          <a:latin typeface="Arial"/>
                        </a:rPr>
                        <a:t>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Naive </a:t>
                      </a:r>
                      <a:r>
                        <a:rPr b="0" lang="en-US" sz="1800" spc="-1" strike="noStrike">
                          <a:latin typeface="Arial"/>
                        </a:rPr>
                        <a:t>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</a:t>
                      </a:r>
                      <a:r>
                        <a:rPr b="0" lang="en-US" sz="1800" spc="-1" strike="noStrike">
                          <a:latin typeface="Arial"/>
                        </a:rPr>
                        <a:t>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Neural </a:t>
                      </a:r>
                      <a:r>
                        <a:rPr b="0" lang="en-US" sz="1800" spc="-1" strike="noStrike">
                          <a:latin typeface="Arial"/>
                        </a:rPr>
                        <a:t>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(Poly-2)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0.886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89.072%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72.147%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84.236%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88.781%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9" name="TextShape 4"/>
          <p:cNvSpPr txBox="1"/>
          <p:nvPr/>
        </p:nvSpPr>
        <p:spPr>
          <a:xfrm>
            <a:off x="2377440" y="2066760"/>
            <a:ext cx="57607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Category Classification with Tf-idf Word Vectors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Subsampling 2:1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Important features (in order of importance):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Company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Time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by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Assignment group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Priority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Features dropped: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Reassignment count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Related Incidents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Updates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Duration Mean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6" name="Table 3"/>
          <p:cNvGraphicFramePr/>
          <p:nvPr/>
        </p:nvGraphicFramePr>
        <p:xfrm>
          <a:off x="742320" y="3021480"/>
          <a:ext cx="8401320" cy="2159280"/>
        </p:xfrm>
        <a:graphic>
          <a:graphicData uri="http://schemas.openxmlformats.org/drawingml/2006/table">
            <a:tbl>
              <a:tblPr/>
              <a:tblGrid>
                <a:gridCol w="1410120"/>
                <a:gridCol w="1410120"/>
                <a:gridCol w="1410120"/>
                <a:gridCol w="1410120"/>
                <a:gridCol w="1410120"/>
                <a:gridCol w="1351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Naive Bayes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Neural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(Poly-3)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F-1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0.678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0.779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79.497%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62.959%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68.472%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77.369%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77.950%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7" name="TextShape 4"/>
          <p:cNvSpPr txBox="1"/>
          <p:nvPr/>
        </p:nvSpPr>
        <p:spPr>
          <a:xfrm>
            <a:off x="2377440" y="1737360"/>
            <a:ext cx="5760720" cy="14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Category Classification with full dataset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Subsampling 2:1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Resampling 0.5 bias to uniform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1034 observations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Predi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cting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Durat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ion at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Probl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em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Creat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Not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reall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y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possi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ble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All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els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had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corre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latio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coe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fficie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nt of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&lt;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0.2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and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error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mea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sures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&gt;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90%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Many NAs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All models had correlation coefficient of &lt; 0.2 and error measures &gt; 90%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1324 / 1857 had 0 duration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Taking mean combined with duration data in instances dataset brought this down to 887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Dropping observations with 0 duration and combining with durations from instances dataset left 970 observations with no 0 duration observations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992 / 1857 Problems had no related incident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 count by feature: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Assignment group = 16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Business service = 131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Category = 233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Company = 923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Opened by = 0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Manager = 27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Type = 99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Meaningful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Category Prediction: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Duration Mean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Reassignment Count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Updates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Category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Application - 1122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Hardware – 345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Other – 233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Network – 59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Inquiry / Help – 39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Infrastructure – 33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Security – 14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Environment 7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Telephony - 5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Two datasets created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First dataset created using mostly categorical features, along with features like problem duration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For other features, “other” category created from NA observations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Better to remove NA observations, but already few observations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Created features from difficult to use features such as Created Time of Day from Created Time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Second dataset created using problem short descriptions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Bag of Words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Term Frequency-Inverse Document Frequency word vectors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Used to try to classify problem category based on problem descriptions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Visualizations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Relationships between different features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duration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Category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Problem updates</a:t>
            </a:r>
            <a:endParaRPr b="0" lang="en-US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Category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  <a:ea typeface="DejaVu Sans"/>
              </a:rPr>
              <a:t>Problem manager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805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504000" y="2273040"/>
            <a:ext cx="907092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0720" y="180720"/>
            <a:ext cx="9718920" cy="71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2019-04-08T12:59:36Z</dcterms:created>
  <dc:creator/>
  <dc:description>Background design by Yun Chao Xu. Template implementation by Xin Li. 
2013/1/9</dc:description>
  <cp:keywords>Apache OpenOffice business</cp:keywords>
  <dc:language>en-US</dc:language>
  <cp:lastModifiedBy/>
  <dcterms:modified xsi:type="dcterms:W3CDTF">2019-04-10T16:19:06Z</dcterms:modified>
  <cp:revision>10</cp:revision>
  <dc:subject>Presentation Template Design-9</dc:subject>
  <dc:title>xinxinli-blue-squares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