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32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2273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563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56336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227304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57680" cy="754308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10072800" cy="7543080"/>
          </a:xfrm>
          <a:prstGeom prst="rect">
            <a:avLst/>
          </a:prstGeom>
          <a:ln w="2160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25000" y="2851200"/>
            <a:ext cx="5642640" cy="10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257800" y="4150800"/>
            <a:ext cx="420984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0720" y="180720"/>
            <a:ext cx="9719280" cy="71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80360" y="180720"/>
            <a:ext cx="9767880" cy="71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51280" y="180720"/>
            <a:ext cx="9648360" cy="71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80360" y="180360"/>
            <a:ext cx="9719280" cy="71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400" y="0"/>
            <a:ext cx="10079280" cy="754344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Predicting Category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Important features (in order of importance):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Opened by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Company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Created Time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Created by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Assignment group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Type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Priority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Predicting Duration at Problem Creation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Not really possible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All models had correlation coefficient of &lt; 0.2 and error measures &gt; 90%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Dataset 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1857 observations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111 features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27 / 111 had all NA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40 / 111 were over 30% missing values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11 / 111 had all the same value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After eliminating features with mostly same value and lengthy text based features: 26 usable features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Missing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1324 / 1857 had 0 duration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Taking mean combined with duration data in instances dataset brought this down to 887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992 / 1857 Problems had no related incident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Missing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NA count by feature: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Assignment group = 16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Business service = 131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Category = 233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Company = 923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Opened by = 0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Problem Manager = 27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Type = 99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Meaningful Features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For Category Prediction:</a:t>
            </a:r>
            <a:endParaRPr b="0" lang="en-US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Business service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Duration Mean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Opened by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Problem Manager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Reassignment Count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latin typeface="Corbel"/>
              </a:rPr>
              <a:t>Updates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399ff"/>
                </a:solidFill>
                <a:latin typeface="Source Sans Pro"/>
              </a:rPr>
              <a:t>Category Distribution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Application - 1122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Hardware – 345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Other – 233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Network – 59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Inquiry / Help – 39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Infrastructure – 33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Security – 14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Environment 7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</a:rPr>
              <a:t>Telephony - 5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850320"/>
            <a:ext cx="907128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4000" y="2273040"/>
            <a:ext cx="9071280" cy="36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0360" y="180360"/>
            <a:ext cx="9719280" cy="71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6640" y="19800"/>
            <a:ext cx="10031400" cy="752364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805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504000" y="2273040"/>
            <a:ext cx="90712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0720" y="180720"/>
            <a:ext cx="9719280" cy="71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2019-04-08T12:59:36Z</dcterms:created>
  <dc:creator/>
  <dc:description>Background design by Yun Chao Xu. Template implementation by Xin Li. 
2013/1/9</dc:description>
  <cp:keywords>Apache OpenOffice business</cp:keywords>
  <dc:language>en-US</dc:language>
  <cp:lastModifiedBy/>
  <dcterms:modified xsi:type="dcterms:W3CDTF">2019-04-09T15:56:49Z</dcterms:modified>
  <cp:revision>3</cp:revision>
  <dc:subject>Presentation Template Design-9</dc:subject>
  <dc:title>xinxinli-blue-squares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