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0" lang="en-US" sz="4400" spc="-1" strike="noStrike">
                <a:solidFill>
                  <a:srgbClr val="ffffff"/>
                </a:solidFill>
                <a:latin typeface="Source Sans Pro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Century Gothic"/>
              </a:rPr>
              <a:t>&lt;date/time&gt;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Century Gothic"/>
              </a:rPr>
              <a:t>&lt;footer&gt;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2BB84E-8E05-4F70-9B5E-F3B61A8B7CBE}" type="slidenum">
              <a:rPr b="0" lang="en-US" sz="1400" spc="-1" strike="noStrike"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Click to edit the title text format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Fifth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Sixth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Seventh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Century Gothic"/>
              </a:rPr>
              <a:t>&lt;date/time&gt;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Century Gothic"/>
              </a:rPr>
              <a:t>&lt;footer&gt;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D76BBAA-7350-4BA1-BF9B-03EF637B8389}" type="slidenum">
              <a:rPr b="0" lang="en-US" sz="1400" spc="-1" strike="noStrike"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825000" y="2851200"/>
            <a:ext cx="5643000" cy="109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257800" y="4150800"/>
            <a:ext cx="421020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0360" y="180720"/>
            <a:ext cx="976824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51280" y="180720"/>
            <a:ext cx="964872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0360" y="180360"/>
            <a:ext cx="971964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00" y="0"/>
            <a:ext cx="10079640" cy="754380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Models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Predicting Category at Problem Creation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Important features (in order of importance):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Business service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Opened by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Company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Created Time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Created by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Assignment group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Type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Priority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Predicting Duration at Problem Creation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Not really possible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All models had correlation coefficient of &lt; 0.2 and error measures &gt; 90%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Dataset Summary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1857 observations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111 features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27 / 111 had all NA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40 / 111 were over 30% missing values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11 / 111 had all the same value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After eliminating features with mostly same value and lengthy text based features: 26 usable features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Missing Data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1324 / 1857 had 0 duration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Taking mean combined with duration data in instances dataset brought this down to 887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992 / 1857 Problems had no related incident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Missing Data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NA count by feature: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Assignment group = 16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Business service = 131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Category = 233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Company = 923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Opened by = 0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Problem Manager = 27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Type = 99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Meaningful Features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For Category Prediction: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Business service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Duration Mean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Opened by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Problem Manager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Reassignment Count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Updates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2273040"/>
            <a:ext cx="9071640" cy="362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0360" y="180360"/>
            <a:ext cx="971964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6640" y="19800"/>
            <a:ext cx="10031760" cy="752400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720" y="180720"/>
            <a:ext cx="971964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0720" y="180720"/>
            <a:ext cx="971964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2019-04-08T12:59:36Z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2019-04-08T16:01:00Z</dcterms:modified>
  <cp:revision>2</cp:revision>
  <dc:subject>Presentation Template Design-9</dc:subject>
  <dc:title>xinxinli-blue-squares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