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5503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55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55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260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260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55032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55032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55032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26000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0000" y="180000"/>
            <a:ext cx="972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55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55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5503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80000" y="180000"/>
            <a:ext cx="9720000" cy="720000"/>
          </a:xfrm>
          <a:custGeom>
            <a:avLst/>
            <a:gdLst/>
            <a:ahLst/>
            <a:rect l="0" t="0" r="r" b="b"/>
            <a:pathLst>
              <a:path w="270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26667" y="2001"/>
                </a:lnTo>
                <a:cubicBezTo>
                  <a:pt x="26834" y="2001"/>
                  <a:pt x="27001" y="1834"/>
                  <a:pt x="27001" y="1667"/>
                </a:cubicBezTo>
                <a:lnTo>
                  <a:pt x="27001" y="333"/>
                </a:lnTo>
                <a:cubicBezTo>
                  <a:pt x="27001" y="166"/>
                  <a:pt x="26834" y="0"/>
                  <a:pt x="26667" y="0"/>
                </a:cubicBezTo>
                <a:lnTo>
                  <a:pt x="333" y="0"/>
                </a:lnTo>
              </a:path>
            </a:pathLst>
          </a:custGeom>
          <a:solidFill>
            <a:srgbClr val="33333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PE" sz="28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600" spc="-1" strike="noStrike">
                <a:latin typeface="Tahoma"/>
              </a:rPr>
              <a:t>Click to edit the outline text format</a:t>
            </a:r>
            <a:endParaRPr b="0" lang="es-PE" sz="2600" spc="-1" strike="noStrike">
              <a:latin typeface="Tahoma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Tahoma"/>
              </a:rPr>
              <a:t>Second Outline Level</a:t>
            </a:r>
            <a:endParaRPr b="0" lang="es-PE" sz="2400" spc="-1" strike="noStrike">
              <a:latin typeface="Tahoma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400" spc="-1" strike="noStrike">
                <a:latin typeface="Tahoma"/>
              </a:rPr>
              <a:t>Third Outline Level</a:t>
            </a:r>
            <a:endParaRPr b="0" lang="es-PE" sz="2400" spc="-1" strike="noStrike">
              <a:latin typeface="Tahoma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Tahoma"/>
              </a:rPr>
              <a:t>Fourth Outline Level</a:t>
            </a:r>
            <a:endParaRPr b="0" lang="es-PE" sz="2000" spc="-1" strike="noStrike">
              <a:latin typeface="Tahoma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Tahoma"/>
              </a:rPr>
              <a:t>Fifth Outline Level</a:t>
            </a:r>
            <a:endParaRPr b="0" lang="es-PE" sz="2000" spc="-1" strike="noStrike">
              <a:latin typeface="Tahoma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Tahoma"/>
              </a:rPr>
              <a:t>Sixth Outline Level</a:t>
            </a:r>
            <a:endParaRPr b="0" lang="es-PE" sz="2000" spc="-1" strike="noStrike">
              <a:latin typeface="Tahoma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Tahoma"/>
              </a:rPr>
              <a:t>Seventh Outline Level</a:t>
            </a:r>
            <a:endParaRPr b="0" lang="es-PE" sz="2000" spc="-1" strike="noStrike">
              <a:latin typeface="Tahom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PE" sz="1400" spc="-1" strike="noStrike">
                <a:latin typeface="Times New Roman"/>
              </a:rPr>
              <a:t>&lt;footer&gt;</a:t>
            </a:r>
            <a:endParaRPr b="0" lang="es-P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2F39A5F-F393-4658-B444-90192F1630A2}" type="slidenum">
              <a:rPr b="0" lang="es-PE" sz="1400" spc="-1" strike="noStrike">
                <a:latin typeface="Times New Roman"/>
              </a:rPr>
              <a:t>&lt;number&gt;</a:t>
            </a:fld>
            <a:endParaRPr b="0" lang="es-P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2600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2000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2000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2000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6860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50920" y="180000"/>
            <a:ext cx="964908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2000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rgbClr val="4c4c4c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r"/>
            <a:endParaRPr b="1" lang="es-PE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260000"/>
            <a:ext cx="9071640" cy="43848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txBody>
          <a:bodyPr lIns="0" rIns="0" tIns="0" bIns="0"/>
          <a:p>
            <a:endParaRPr b="0" lang="es-PE" sz="2600" spc="-1" strike="noStrike">
              <a:latin typeface="Tahom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2019-04-05T07:38:43Z</dcterms:created>
  <dc:creator/>
  <dc:description>A theme with title align to right and dark gray background</dc:description>
  <cp:keywords>Dark gray</cp:keywords>
  <dc:language>en-US</dc:language>
  <cp:lastModifiedBy/>
  <dcterms:modified xsi:type="dcterms:W3CDTF">2019-04-05T21:14:16Z</dcterms:modified>
  <cp:revision>2</cp:revision>
  <dc:subject>crawls</dc:subject>
  <dc:title>dark-gray-crawls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CC-BY-SA (http://creativecommons.org/licenses/by-sa/3.0/)</vt:lpwstr>
  </property>
</Properties>
</file>