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5"/>
  </p:notesMasterIdLst>
  <p:sldIdLst>
    <p:sldId id="262" r:id="rId3"/>
    <p:sldId id="257" r:id="rId4"/>
    <p:sldId id="258" r:id="rId5"/>
    <p:sldId id="266" r:id="rId6"/>
    <p:sldId id="270" r:id="rId7"/>
    <p:sldId id="277" r:id="rId8"/>
    <p:sldId id="278" r:id="rId9"/>
    <p:sldId id="279" r:id="rId10"/>
    <p:sldId id="280" r:id="rId11"/>
    <p:sldId id="281" r:id="rId12"/>
    <p:sldId id="282" r:id="rId13"/>
    <p:sldId id="285" r:id="rId14"/>
    <p:sldId id="283" r:id="rId15"/>
    <p:sldId id="284" r:id="rId16"/>
    <p:sldId id="286" r:id="rId17"/>
    <p:sldId id="259" r:id="rId18"/>
    <p:sldId id="287" r:id="rId19"/>
    <p:sldId id="267" r:id="rId20"/>
    <p:sldId id="288" r:id="rId21"/>
    <p:sldId id="289" r:id="rId22"/>
    <p:sldId id="290" r:id="rId23"/>
    <p:sldId id="291" r:id="rId24"/>
    <p:sldId id="294" r:id="rId25"/>
    <p:sldId id="295" r:id="rId26"/>
    <p:sldId id="296" r:id="rId27"/>
    <p:sldId id="297" r:id="rId28"/>
    <p:sldId id="298" r:id="rId29"/>
    <p:sldId id="299" r:id="rId30"/>
    <p:sldId id="260" r:id="rId31"/>
    <p:sldId id="302" r:id="rId32"/>
    <p:sldId id="275" r:id="rId33"/>
    <p:sldId id="300" r:id="rId34"/>
    <p:sldId id="301" r:id="rId35"/>
    <p:sldId id="303" r:id="rId36"/>
    <p:sldId id="304" r:id="rId37"/>
    <p:sldId id="305" r:id="rId38"/>
    <p:sldId id="306" r:id="rId39"/>
    <p:sldId id="307" r:id="rId40"/>
    <p:sldId id="261" r:id="rId41"/>
    <p:sldId id="269" r:id="rId42"/>
    <p:sldId id="308" r:id="rId43"/>
    <p:sldId id="256" r:id="rId4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5017" autoAdjust="0"/>
  </p:normalViewPr>
  <p:slideViewPr>
    <p:cSldViewPr snapToGrid="0" snapToObjects="1">
      <p:cViewPr>
        <p:scale>
          <a:sx n="75" d="100"/>
          <a:sy n="75" d="100"/>
        </p:scale>
        <p:origin x="-19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48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0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23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23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2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2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2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2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2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0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0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04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32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28017" y="0"/>
            <a:ext cx="3054485" cy="105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83540" y="198066"/>
            <a:ext cx="8508460" cy="85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28016" y="2285974"/>
            <a:ext cx="5550113" cy="1409713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28016" y="3695687"/>
            <a:ext cx="8323007" cy="140971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804321" y="72629"/>
            <a:ext cx="2301876" cy="892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Text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3683541" y="232673"/>
            <a:ext cx="6133559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3200" baseline="0"/>
            </a:lvl1pPr>
          </a:lstStyle>
          <a:p>
            <a:pPr lvl="0"/>
            <a:r>
              <a:rPr lang="en-US" altLang="zh-CN" dirty="0"/>
              <a:t>Add the text here.</a:t>
            </a:r>
          </a:p>
        </p:txBody>
      </p:sp>
      <p:sp>
        <p:nvSpPr>
          <p:cNvPr id="21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804320" y="2231846"/>
            <a:ext cx="4694780" cy="15327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商业报告</a:t>
            </a:r>
            <a:endParaRPr lang="en-US" altLang="zh-CN" dirty="0"/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804319" y="3617116"/>
            <a:ext cx="7946703" cy="15327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Business Report</a:t>
            </a:r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804321" y="5032649"/>
            <a:ext cx="7946703" cy="4524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2913" y="0"/>
            <a:ext cx="3632200" cy="59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40772" y="-67804"/>
            <a:ext cx="3836482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29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541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817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7929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42913" y="3424696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54113" y="3424696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288926" y="1739688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27726" y="1739688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88926" y="339908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1308100" y="1739688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1308099" y="2269536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6" hasCustomPrompt="1"/>
          </p:nvPr>
        </p:nvSpPr>
        <p:spPr>
          <a:xfrm>
            <a:off x="6946901" y="1739688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文本占位符 16"/>
          <p:cNvSpPr>
            <a:spLocks noGrp="1"/>
          </p:cNvSpPr>
          <p:nvPr>
            <p:ph type="body" sz="quarter" idx="17" hasCustomPrompt="1"/>
          </p:nvPr>
        </p:nvSpPr>
        <p:spPr>
          <a:xfrm>
            <a:off x="6946900" y="2269536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18" hasCustomPrompt="1"/>
          </p:nvPr>
        </p:nvSpPr>
        <p:spPr>
          <a:xfrm>
            <a:off x="1308100" y="342093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08099" y="39507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</p:spTree>
    <p:extLst>
      <p:ext uri="{BB962C8B-B14F-4D97-AF65-F5344CB8AC3E}">
        <p14:creationId xmlns:p14="http://schemas.microsoft.com/office/powerpoint/2010/main" val="240252885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目录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2913" y="0"/>
            <a:ext cx="3632200" cy="59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40772" y="-67804"/>
            <a:ext cx="3836482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29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541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817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7929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42913" y="3424696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54113" y="3424696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81713" y="3424696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792913" y="3424696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88926" y="339908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8" hasCustomPrompt="1"/>
          </p:nvPr>
        </p:nvSpPr>
        <p:spPr>
          <a:xfrm>
            <a:off x="1308100" y="342093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08099" y="39507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889626" y="339908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21" hasCustomPrompt="1"/>
          </p:nvPr>
        </p:nvSpPr>
        <p:spPr>
          <a:xfrm>
            <a:off x="6908800" y="342093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6908799" y="39507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288926" y="173603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24" hasCustomPrompt="1"/>
          </p:nvPr>
        </p:nvSpPr>
        <p:spPr>
          <a:xfrm>
            <a:off x="1308100" y="175788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7" name="文本占位符 16"/>
          <p:cNvSpPr>
            <a:spLocks noGrp="1"/>
          </p:cNvSpPr>
          <p:nvPr>
            <p:ph type="body" sz="quarter" idx="25" hasCustomPrompt="1"/>
          </p:nvPr>
        </p:nvSpPr>
        <p:spPr>
          <a:xfrm>
            <a:off x="1308099" y="228773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26" hasCustomPrompt="1"/>
          </p:nvPr>
        </p:nvSpPr>
        <p:spPr>
          <a:xfrm>
            <a:off x="5889626" y="173603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9" name="文本占位符 16"/>
          <p:cNvSpPr>
            <a:spLocks noGrp="1"/>
          </p:cNvSpPr>
          <p:nvPr>
            <p:ph type="body" sz="quarter" idx="27" hasCustomPrompt="1"/>
          </p:nvPr>
        </p:nvSpPr>
        <p:spPr>
          <a:xfrm>
            <a:off x="6908800" y="175788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28" hasCustomPrompt="1"/>
          </p:nvPr>
        </p:nvSpPr>
        <p:spPr>
          <a:xfrm>
            <a:off x="6908799" y="228773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</p:spTree>
    <p:extLst>
      <p:ext uri="{BB962C8B-B14F-4D97-AF65-F5344CB8AC3E}">
        <p14:creationId xmlns:p14="http://schemas.microsoft.com/office/powerpoint/2010/main" val="34708086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目录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2913" y="0"/>
            <a:ext cx="3632200" cy="59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40772" y="-67804"/>
            <a:ext cx="3836482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29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541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817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7929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42913" y="3424696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54113" y="3424696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81713" y="3424696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792913" y="3424696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2913" y="5096792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154113" y="5096792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88926" y="339908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8" hasCustomPrompt="1"/>
          </p:nvPr>
        </p:nvSpPr>
        <p:spPr>
          <a:xfrm>
            <a:off x="1308100" y="342093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08099" y="39507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889626" y="339908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21" hasCustomPrompt="1"/>
          </p:nvPr>
        </p:nvSpPr>
        <p:spPr>
          <a:xfrm>
            <a:off x="6908800" y="342093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6908799" y="39507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288926" y="173603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24" hasCustomPrompt="1"/>
          </p:nvPr>
        </p:nvSpPr>
        <p:spPr>
          <a:xfrm>
            <a:off x="1308100" y="175788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7" name="文本占位符 16"/>
          <p:cNvSpPr>
            <a:spLocks noGrp="1"/>
          </p:cNvSpPr>
          <p:nvPr>
            <p:ph type="body" sz="quarter" idx="25" hasCustomPrompt="1"/>
          </p:nvPr>
        </p:nvSpPr>
        <p:spPr>
          <a:xfrm>
            <a:off x="1308099" y="228773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26" hasCustomPrompt="1"/>
          </p:nvPr>
        </p:nvSpPr>
        <p:spPr>
          <a:xfrm>
            <a:off x="5889626" y="173603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9" name="文本占位符 16"/>
          <p:cNvSpPr>
            <a:spLocks noGrp="1"/>
          </p:cNvSpPr>
          <p:nvPr>
            <p:ph type="body" sz="quarter" idx="27" hasCustomPrompt="1"/>
          </p:nvPr>
        </p:nvSpPr>
        <p:spPr>
          <a:xfrm>
            <a:off x="6908800" y="175788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28" hasCustomPrompt="1"/>
          </p:nvPr>
        </p:nvSpPr>
        <p:spPr>
          <a:xfrm>
            <a:off x="6908799" y="228773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31" name="文本占位符 16"/>
          <p:cNvSpPr>
            <a:spLocks noGrp="1"/>
          </p:cNvSpPr>
          <p:nvPr>
            <p:ph type="body" sz="quarter" idx="29" hasCustomPrompt="1"/>
          </p:nvPr>
        </p:nvSpPr>
        <p:spPr>
          <a:xfrm>
            <a:off x="288926" y="5073436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30" hasCustomPrompt="1"/>
          </p:nvPr>
        </p:nvSpPr>
        <p:spPr>
          <a:xfrm>
            <a:off x="1308100" y="5095284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3" name="文本占位符 16"/>
          <p:cNvSpPr>
            <a:spLocks noGrp="1"/>
          </p:cNvSpPr>
          <p:nvPr>
            <p:ph type="body" sz="quarter" idx="31" hasCustomPrompt="1"/>
          </p:nvPr>
        </p:nvSpPr>
        <p:spPr>
          <a:xfrm>
            <a:off x="1308099" y="5625132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</p:spTree>
    <p:extLst>
      <p:ext uri="{BB962C8B-B14F-4D97-AF65-F5344CB8AC3E}">
        <p14:creationId xmlns:p14="http://schemas.microsoft.com/office/powerpoint/2010/main" val="79702961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2913" y="0"/>
            <a:ext cx="3632200" cy="59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40772" y="-67804"/>
            <a:ext cx="3836482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29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541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817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7929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42913" y="3424696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54113" y="3424696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81713" y="3424696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792913" y="3424696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2913" y="5096792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154113" y="5096792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081713" y="5096792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792913" y="5096792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88926" y="339908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8" hasCustomPrompt="1"/>
          </p:nvPr>
        </p:nvSpPr>
        <p:spPr>
          <a:xfrm>
            <a:off x="1308100" y="342093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08099" y="39507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889626" y="339908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21" hasCustomPrompt="1"/>
          </p:nvPr>
        </p:nvSpPr>
        <p:spPr>
          <a:xfrm>
            <a:off x="6908800" y="342093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6908799" y="39507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288926" y="173603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24" hasCustomPrompt="1"/>
          </p:nvPr>
        </p:nvSpPr>
        <p:spPr>
          <a:xfrm>
            <a:off x="1308100" y="175788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7" name="文本占位符 16"/>
          <p:cNvSpPr>
            <a:spLocks noGrp="1"/>
          </p:cNvSpPr>
          <p:nvPr>
            <p:ph type="body" sz="quarter" idx="25" hasCustomPrompt="1"/>
          </p:nvPr>
        </p:nvSpPr>
        <p:spPr>
          <a:xfrm>
            <a:off x="1308099" y="228773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26" hasCustomPrompt="1"/>
          </p:nvPr>
        </p:nvSpPr>
        <p:spPr>
          <a:xfrm>
            <a:off x="5889626" y="173603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29" name="文本占位符 16"/>
          <p:cNvSpPr>
            <a:spLocks noGrp="1"/>
          </p:cNvSpPr>
          <p:nvPr>
            <p:ph type="body" sz="quarter" idx="27" hasCustomPrompt="1"/>
          </p:nvPr>
        </p:nvSpPr>
        <p:spPr>
          <a:xfrm>
            <a:off x="6908800" y="175788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28" hasCustomPrompt="1"/>
          </p:nvPr>
        </p:nvSpPr>
        <p:spPr>
          <a:xfrm>
            <a:off x="6908799" y="228773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31" name="文本占位符 16"/>
          <p:cNvSpPr>
            <a:spLocks noGrp="1"/>
          </p:cNvSpPr>
          <p:nvPr>
            <p:ph type="body" sz="quarter" idx="29" hasCustomPrompt="1"/>
          </p:nvPr>
        </p:nvSpPr>
        <p:spPr>
          <a:xfrm>
            <a:off x="288926" y="505438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30" hasCustomPrompt="1"/>
          </p:nvPr>
        </p:nvSpPr>
        <p:spPr>
          <a:xfrm>
            <a:off x="1308100" y="507623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3" name="文本占位符 16"/>
          <p:cNvSpPr>
            <a:spLocks noGrp="1"/>
          </p:cNvSpPr>
          <p:nvPr>
            <p:ph type="body" sz="quarter" idx="31" hasCustomPrompt="1"/>
          </p:nvPr>
        </p:nvSpPr>
        <p:spPr>
          <a:xfrm>
            <a:off x="1308099" y="56060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  <p:sp>
        <p:nvSpPr>
          <p:cNvPr id="34" name="文本占位符 16"/>
          <p:cNvSpPr>
            <a:spLocks noGrp="1"/>
          </p:cNvSpPr>
          <p:nvPr>
            <p:ph type="body" sz="quarter" idx="32" hasCustomPrompt="1"/>
          </p:nvPr>
        </p:nvSpPr>
        <p:spPr>
          <a:xfrm>
            <a:off x="5889626" y="5054384"/>
            <a:ext cx="1019174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35" name="文本占位符 16"/>
          <p:cNvSpPr>
            <a:spLocks noGrp="1"/>
          </p:cNvSpPr>
          <p:nvPr>
            <p:ph type="body" sz="quarter" idx="33" hasCustomPrompt="1"/>
          </p:nvPr>
        </p:nvSpPr>
        <p:spPr>
          <a:xfrm>
            <a:off x="6908800" y="5076232"/>
            <a:ext cx="3648074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文本占位符 16"/>
          <p:cNvSpPr>
            <a:spLocks noGrp="1"/>
          </p:cNvSpPr>
          <p:nvPr>
            <p:ph type="body" sz="quarter" idx="34" hasCustomPrompt="1"/>
          </p:nvPr>
        </p:nvSpPr>
        <p:spPr>
          <a:xfrm>
            <a:off x="6908799" y="56060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</a:p>
        </p:txBody>
      </p:sp>
    </p:spTree>
    <p:extLst>
      <p:ext uri="{BB962C8B-B14F-4D97-AF65-F5344CB8AC3E}">
        <p14:creationId xmlns:p14="http://schemas.microsoft.com/office/powerpoint/2010/main" val="158093362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 rot="5400000">
            <a:off x="4955117" y="2034116"/>
            <a:ext cx="2281767" cy="2971800"/>
          </a:xfrm>
          <a:prstGeom prst="rect">
            <a:avLst/>
          </a:prstGeom>
          <a:ln>
            <a:noFill/>
          </a:ln>
          <a:effectLst>
            <a:reflection blurRad="76200" stA="57000" endPos="40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885267" y="3450296"/>
            <a:ext cx="24214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807544" y="3459204"/>
            <a:ext cx="264687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altLang="zh-CN" sz="4800" b="1" dirty="0" smtClean="0">
                <a:solidFill>
                  <a:schemeClr val="bg1"/>
                </a:solidFill>
              </a:defRPr>
            </a:lvl1pPr>
          </a:lstStyle>
          <a:p>
            <a:pPr marL="0" lvl="0" algn="ctr" defTabSz="914377"/>
            <a:r>
              <a:rPr lang="zh-CN" altLang="en-US" dirty="0"/>
              <a:t>输入标题</a:t>
            </a:r>
          </a:p>
        </p:txBody>
      </p:sp>
      <p:sp>
        <p:nvSpPr>
          <p:cNvPr id="11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20367" y="2748565"/>
            <a:ext cx="262123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altLang="zh-CN" sz="4400" dirty="0" smtClean="0">
                <a:solidFill>
                  <a:schemeClr val="bg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561347" cy="673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561347" y="0"/>
            <a:ext cx="8001598" cy="67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562945" y="0"/>
            <a:ext cx="629055" cy="6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1700648" y="95713"/>
            <a:ext cx="173797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altLang="zh-CN" sz="2800" dirty="0" smtClean="0">
                <a:solidFill>
                  <a:schemeClr val="bg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Part One</a:t>
            </a:r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84070" y="68013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altLang="zh-CN" sz="3200" b="1" dirty="0" smtClean="0">
                <a:solidFill>
                  <a:schemeClr val="tx1"/>
                </a:solidFill>
              </a:defRPr>
            </a:lvl1pPr>
          </a:lstStyle>
          <a:p>
            <a:pPr marL="0" lvl="0" algn="ctr" defTabSz="914377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561347" cy="6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561347" y="0"/>
            <a:ext cx="8001598" cy="67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562945" y="0"/>
            <a:ext cx="629055" cy="673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1700648" y="95713"/>
            <a:ext cx="173797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altLang="zh-CN" sz="2800" dirty="0" smtClean="0">
                <a:solidFill>
                  <a:schemeClr val="bg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Part One</a:t>
            </a:r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84070" y="68013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altLang="zh-CN" sz="3200" b="1" dirty="0" smtClean="0">
                <a:solidFill>
                  <a:schemeClr val="tx1"/>
                </a:solidFill>
              </a:defRPr>
            </a:lvl1pPr>
          </a:lstStyle>
          <a:p>
            <a:pPr marL="0" lvl="0" algn="ctr" defTabSz="914377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76340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90" r:id="rId3"/>
    <p:sldLayoutId id="2147483691" r:id="rId4"/>
    <p:sldLayoutId id="2147483687" r:id="rId5"/>
    <p:sldLayoutId id="2147483684" r:id="rId6"/>
    <p:sldLayoutId id="2147483662" r:id="rId7"/>
    <p:sldLayoutId id="2147483692" r:id="rId8"/>
    <p:sldLayoutId id="214748368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16761" y="232673"/>
            <a:ext cx="6133559" cy="66345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cs typeface="+mn-ea"/>
                <a:sym typeface="+mn-lt"/>
              </a:rPr>
              <a:t>信工 梁入双</a:t>
            </a:r>
            <a:endParaRPr lang="zh-CN" altLang="en-US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04320" y="2231846"/>
            <a:ext cx="4694780" cy="1392369"/>
          </a:xfrm>
        </p:spPr>
        <p:txBody>
          <a:bodyPr/>
          <a:lstStyle/>
          <a:p>
            <a:r>
              <a:rPr lang="en-US" altLang="zh-CN" dirty="0" smtClean="0">
                <a:latin typeface="+mn-ea"/>
                <a:cs typeface="+mn-ea"/>
                <a:sym typeface="+mn-lt"/>
              </a:rPr>
              <a:t>JSTL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04319" y="3617116"/>
            <a:ext cx="9182961" cy="2832763"/>
          </a:xfrm>
        </p:spPr>
        <p:txBody>
          <a:bodyPr/>
          <a:lstStyle/>
          <a:p>
            <a:r>
              <a:rPr lang="zh-CN" altLang="en-US" dirty="0" smtClean="0">
                <a:latin typeface="+mn-ea"/>
                <a:cs typeface="+mn-ea"/>
                <a:sym typeface="+mn-lt"/>
              </a:rPr>
              <a:t>让</a:t>
            </a:r>
            <a:r>
              <a:rPr lang="en-US" altLang="zh-CN" dirty="0" smtClean="0">
                <a:latin typeface="+mn-ea"/>
                <a:cs typeface="+mn-ea"/>
                <a:sym typeface="+mn-lt"/>
              </a:rPr>
              <a:t>JSP</a:t>
            </a:r>
            <a:r>
              <a:rPr lang="zh-CN" altLang="en-US" dirty="0" smtClean="0">
                <a:latin typeface="+mn-ea"/>
                <a:cs typeface="+mn-ea"/>
                <a:sym typeface="+mn-lt"/>
              </a:rPr>
              <a:t>颜值高</a:t>
            </a:r>
            <a:r>
              <a:rPr lang="en-US" altLang="zh-CN" dirty="0" smtClean="0">
                <a:latin typeface="+mn-ea"/>
                <a:cs typeface="+mn-ea"/>
                <a:sym typeface="+mn-lt"/>
              </a:rPr>
              <a:t>~</a:t>
            </a:r>
            <a:r>
              <a:rPr lang="zh-CN" altLang="en-US" dirty="0" smtClean="0">
                <a:latin typeface="+mn-ea"/>
                <a:cs typeface="+mn-ea"/>
                <a:sym typeface="+mn-lt"/>
              </a:rPr>
              <a:t>一点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1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298" y="1155700"/>
            <a:ext cx="106172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JSTL</a:t>
            </a:r>
            <a:r>
              <a:rPr lang="zh-CN" altLang="en-US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有哪些东西？</a:t>
            </a:r>
            <a:endParaRPr lang="en-US" altLang="zh-CN" sz="6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+mn-ea"/>
              </a:rPr>
              <a:t>核心标</a:t>
            </a:r>
            <a:r>
              <a:rPr lang="zh-CN" altLang="en-US" sz="4000" dirty="0" smtClean="0">
                <a:latin typeface="+mn-ea"/>
              </a:rPr>
              <a:t>签</a:t>
            </a:r>
            <a:r>
              <a:rPr lang="en-US" altLang="zh-CN" sz="4000" kern="0" dirty="0">
                <a:latin typeface="+mn-ea"/>
                <a:cs typeface="+mn-ea"/>
                <a:sym typeface="+mn-lt"/>
              </a:rPr>
              <a:t> </a:t>
            </a:r>
            <a:r>
              <a:rPr lang="en-US" altLang="zh-CN" sz="4000" kern="0" dirty="0" smtClean="0">
                <a:latin typeface="+mn-ea"/>
                <a:cs typeface="+mn-ea"/>
                <a:sym typeface="+mn-lt"/>
              </a:rPr>
              <a:t>(</a:t>
            </a:r>
            <a:r>
              <a:rPr lang="en-US" altLang="zh-CN" sz="4000" kern="0" dirty="0" smtClean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c</a:t>
            </a:r>
            <a:r>
              <a:rPr lang="en-US" altLang="zh-CN" sz="4000" kern="0" dirty="0" smtClean="0">
                <a:latin typeface="+mn-ea"/>
                <a:cs typeface="+mn-ea"/>
                <a:sym typeface="+mn-lt"/>
              </a:rPr>
              <a:t>) 	</a:t>
            </a:r>
            <a:r>
              <a:rPr lang="zh-CN" altLang="en-US" sz="4000" dirty="0" smtClean="0">
                <a:latin typeface="+mn-ea"/>
              </a:rPr>
              <a:t>格</a:t>
            </a:r>
            <a:r>
              <a:rPr lang="zh-CN" altLang="en-US" sz="4000" dirty="0">
                <a:latin typeface="+mn-ea"/>
              </a:rPr>
              <a:t>式化标</a:t>
            </a:r>
            <a:r>
              <a:rPr lang="zh-CN" altLang="en-US" sz="4000" dirty="0" smtClean="0">
                <a:latin typeface="+mn-ea"/>
              </a:rPr>
              <a:t>签</a:t>
            </a:r>
            <a:r>
              <a:rPr lang="en-US" altLang="zh-CN" sz="4000" dirty="0" smtClean="0">
                <a:latin typeface="+mn-ea"/>
              </a:rPr>
              <a:t>(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fmt</a:t>
            </a:r>
            <a:r>
              <a:rPr lang="en-US" altLang="zh-CN" sz="4000" dirty="0" smtClean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+mn-ea"/>
              </a:rPr>
              <a:t>SQL</a:t>
            </a:r>
            <a:r>
              <a:rPr lang="zh-CN" altLang="en-US" sz="4000" dirty="0">
                <a:latin typeface="+mn-ea"/>
              </a:rPr>
              <a:t>标</a:t>
            </a:r>
            <a:r>
              <a:rPr lang="zh-CN" altLang="en-US" sz="4000" dirty="0" smtClean="0">
                <a:latin typeface="+mn-ea"/>
              </a:rPr>
              <a:t>签</a:t>
            </a:r>
            <a:r>
              <a:rPr lang="en-US" altLang="zh-CN" sz="4000" dirty="0" smtClean="0">
                <a:latin typeface="+mn-ea"/>
              </a:rPr>
              <a:t>(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sql</a:t>
            </a:r>
            <a:r>
              <a:rPr lang="en-US" altLang="zh-CN" sz="4000" dirty="0" smtClean="0">
                <a:latin typeface="+mn-ea"/>
              </a:rPr>
              <a:t>) 	XML </a:t>
            </a:r>
            <a:r>
              <a:rPr lang="zh-CN" altLang="en-US" sz="4000" dirty="0">
                <a:latin typeface="+mn-ea"/>
              </a:rPr>
              <a:t>标</a:t>
            </a:r>
            <a:r>
              <a:rPr lang="zh-CN" altLang="en-US" sz="4000" dirty="0" smtClean="0">
                <a:latin typeface="+mn-ea"/>
              </a:rPr>
              <a:t>签</a:t>
            </a:r>
            <a:r>
              <a:rPr lang="en-US" altLang="zh-CN" sz="4000" dirty="0" smtClean="0">
                <a:latin typeface="+mn-ea"/>
              </a:rPr>
              <a:t>(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xml</a:t>
            </a:r>
            <a:r>
              <a:rPr lang="en-US" altLang="zh-CN" sz="4000" dirty="0" smtClean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+mn-ea"/>
              </a:rPr>
              <a:t>JSTL</a:t>
            </a:r>
            <a:r>
              <a:rPr lang="zh-CN" altLang="en-US" sz="4000" dirty="0">
                <a:latin typeface="+mn-ea"/>
              </a:rPr>
              <a:t>函</a:t>
            </a:r>
            <a:r>
              <a:rPr lang="zh-CN" altLang="en-US" sz="4000" dirty="0" smtClean="0">
                <a:latin typeface="+mn-ea"/>
              </a:rPr>
              <a:t>数</a:t>
            </a:r>
            <a:r>
              <a:rPr lang="en-US" altLang="zh-CN" sz="4000" dirty="0" smtClean="0">
                <a:latin typeface="+mn-ea"/>
              </a:rPr>
              <a:t>(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fn</a:t>
            </a:r>
            <a:r>
              <a:rPr lang="en-US" altLang="zh-CN" sz="4000" dirty="0" smtClean="0">
                <a:latin typeface="+mn-ea"/>
              </a:rPr>
              <a:t>)</a:t>
            </a:r>
            <a:endParaRPr lang="zh-CN" altLang="en-US" sz="4000" dirty="0">
              <a:latin typeface="+mn-ea"/>
            </a:endParaRPr>
          </a:p>
          <a:p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556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1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98" y="850900"/>
            <a:ext cx="10617202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JSTL</a:t>
            </a:r>
            <a:r>
              <a:rPr lang="zh-CN" altLang="en-US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怎么用？</a:t>
            </a:r>
            <a:endParaRPr lang="en-US" altLang="zh-CN" sz="6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4400" kern="0" dirty="0" smtClean="0">
                <a:latin typeface="+mj-ea"/>
                <a:ea typeface="+mj-ea"/>
                <a:cs typeface="+mn-ea"/>
                <a:sym typeface="+mn-lt"/>
              </a:rPr>
              <a:t>1.</a:t>
            </a:r>
            <a:r>
              <a:rPr lang="zh-CN" altLang="en-US" sz="4400" kern="0" dirty="0" smtClean="0">
                <a:latin typeface="+mj-ea"/>
                <a:ea typeface="+mj-ea"/>
                <a:cs typeface="+mn-ea"/>
                <a:sym typeface="+mn-lt"/>
              </a:rPr>
              <a:t>把依赖包放到项目</a:t>
            </a:r>
            <a:r>
              <a:rPr lang="en-US" altLang="zh-CN" sz="4400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lib</a:t>
            </a:r>
            <a:r>
              <a:rPr lang="zh-CN" altLang="en-US" sz="4400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lang="en-US" altLang="zh-CN" sz="4400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tomcat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+mj-ea"/>
                <a:ea typeface="+mj-ea"/>
              </a:rPr>
              <a:t>2.</a:t>
            </a:r>
            <a:r>
              <a:rPr lang="zh-CN" altLang="en-US" sz="4400" dirty="0" smtClean="0">
                <a:latin typeface="+mj-ea"/>
                <a:ea typeface="+mj-ea"/>
              </a:rPr>
              <a:t>引入</a:t>
            </a:r>
            <a:r>
              <a:rPr lang="en-US" altLang="zh-CN" sz="4400" dirty="0" smtClean="0">
                <a:solidFill>
                  <a:srgbClr val="FF0000"/>
                </a:solidFill>
                <a:latin typeface="+mj-ea"/>
                <a:ea typeface="+mj-ea"/>
              </a:rPr>
              <a:t>web.xml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+mj-ea"/>
                <a:ea typeface="+mj-ea"/>
              </a:rPr>
              <a:t>3.</a:t>
            </a:r>
            <a:r>
              <a:rPr lang="zh-CN" altLang="en-US" sz="4400" dirty="0" smtClean="0">
                <a:latin typeface="+mj-ea"/>
                <a:ea typeface="+mj-ea"/>
              </a:rPr>
              <a:t>页面</a:t>
            </a:r>
            <a:r>
              <a:rPr lang="zh-CN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引入</a:t>
            </a:r>
            <a:r>
              <a:rPr lang="zh-CN" altLang="en-US" sz="4400" dirty="0" smtClean="0">
                <a:latin typeface="+mj-ea"/>
                <a:ea typeface="+mj-ea"/>
              </a:rPr>
              <a:t>要用的标签</a:t>
            </a:r>
            <a:endParaRPr lang="en-US" altLang="zh-CN" sz="4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+mj-ea"/>
                <a:ea typeface="+mj-ea"/>
              </a:rPr>
              <a:t>4.</a:t>
            </a:r>
            <a:r>
              <a:rPr lang="zh-CN" altLang="en-US" sz="4400" dirty="0" smtClean="0">
                <a:latin typeface="+mj-ea"/>
                <a:ea typeface="+mj-ea"/>
              </a:rPr>
              <a:t>在</a:t>
            </a:r>
            <a:r>
              <a:rPr lang="en-US" altLang="zh-CN" sz="4400" dirty="0" smtClean="0">
                <a:latin typeface="+mj-ea"/>
                <a:ea typeface="+mj-ea"/>
              </a:rPr>
              <a:t>JSP</a:t>
            </a:r>
            <a:r>
              <a:rPr lang="zh-CN" altLang="en-US" sz="4400" dirty="0" smtClean="0">
                <a:latin typeface="+mj-ea"/>
                <a:ea typeface="+mj-ea"/>
              </a:rPr>
              <a:t>里面用起来</a:t>
            </a:r>
            <a:r>
              <a:rPr lang="en-US" altLang="zh-CN" sz="4400" dirty="0" smtClean="0">
                <a:latin typeface="+mj-ea"/>
                <a:ea typeface="+mj-ea"/>
              </a:rPr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20985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0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98" y="1622423"/>
            <a:ext cx="5842001" cy="400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3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0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500"/>
            <a:ext cx="12192000" cy="1042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771900"/>
            <a:ext cx="12192000" cy="1384300"/>
          </a:xfrm>
          <a:prstGeom prst="rect">
            <a:avLst/>
          </a:prstGeom>
          <a:solidFill>
            <a:srgbClr val="F23C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56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0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468563"/>
            <a:ext cx="11673439" cy="229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608042" y="4508500"/>
            <a:ext cx="11023600" cy="0"/>
          </a:xfrm>
          <a:prstGeom prst="line">
            <a:avLst/>
          </a:prstGeom>
          <a:ln w="57150">
            <a:solidFill>
              <a:srgbClr val="F2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0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411262"/>
            <a:ext cx="9771036" cy="372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jpeg;base64,/9j/4AAQSkZJRgABAQAAAQABAAD/2wBDAAgGBgcGBQgHBwcJCQgKDBQNDAsLDBkSEw8UHRofHh0aHBwgJC4nICIsIxwcKDcpLDAxNDQ0Hyc5PTgyPC4zNDL/2wBDAQkJCQwLDBgNDRgyIRwhMjIyMjIyMjIyMjIyMjIyMjIyMjIyMjIyMjIyMjIyMjIyMjIyMjIyMjIyMjIyMjIyMjL/wAARCADcAN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pCQOpoAWiuc8ReO/DfhbYNV1OKJ3OBGp3N+Qrhbn9obwpFdCOG2vpou8oQD9Cc0Aeu0V8565+0ZfzTMmjaWkEIPyyTtuYj6dBUcX7SOrKyebolqyjG7EpBP6UAfSFFeX+D/jf4e8TXaWN2j6beSHCCYgo59A3+NeodelABRRRQAUUUUAFFFFABRRRQAUUUUAFFFFABRRRQAUUUUAFFFFABRRXC/FnxZdeD/BMt9YOqXksqwRMV3YJySfyBoAofE34sWvgXZY2sK3eqyDd5bHCxr6t/hXz34m+KHinxUY1vL9oYo2LLHbfuxn3x1rlb2+u9TvHuryeS4uJDlnkYsSa7rw98GPF3iHT1vY7aK1hcbozcvtLj2GM0AcDNNLcSGSaR5HPVnYkmo6998L/s6uW87xLfgL2gtD1+rH+lausfs86A6LFpuqXVtdPkp5uHU4/KgD5tor2gfs4a/5xU6tYCPPDYbJ/DFcR45+HWq+BbtI7uSK5gkUMs0WcD2I7UAceCVIIJBHQivcvhZ8amsBDofieZnt8hIL1jkx+z+3vXhlFAH33BPFcwpNBIskTjKuhyCPrUleGfs46pd3GmarYTXDSQQOjRIxzsznOPavc6ACiiigAooooAKKKKACiiigAooooAKKKKACiiigAooooAK+af2iNevbjxJa6IyPHZ20QmXPSRm7/h0/Ovpavn39pHS0E2jaoquZWDwMf4cDkfjyaAOV+DHgf/hIdUudauoPNtdOGYo2HyyzdgfYda+p7ZGjtokc5cKAT71x/wAKvDw8OfD/AE63ZcTTp9ol+rc/yxXa0AFRPbpJcxTt9+MEL+NZXiDXY9KtWhg/fajMpFvbr1J/vH0UdSTUGj3d5p/hGO616+iFzsZ2mkIAAOSoOOvGOlAHQ15J8TdDnub+Wa6jMthcRiPcOiY7H09a6/w74ouLhoLbWo1gmuUVraUDasvHKn0bOSB3B9jXUTwRXMLQzRrJG4wysMgigD5BufhzmQm1v8J6SJyPyrE1bwZqWlwtONtxCvLNH1X6ivoXxf4ROiub2yBaxc/MvUxH/CuSIBUggEHgg96AKP7OF6Y/EmqWZIAltw4HuD/9evpOvnT4TaYulfF+6hiBEL2jSKPQHt+dfRdABRRRQAUUUUAFFFFABRRRQAUUUUAFFFFABRRRQAUUUUAFee/GLR11jwjaxnP7vUIG4922/wDs1ehVz/jNFfw8Qy5/0iAj6+YtAG3EiW1qiKMJGgAHsBXH+JfEGqreGz0uORoSm4yWyAydM4DPhVP/AH0fpXQXF/KsxWMgKpx061cVIb22UzRKwPVWGRSuXKDirs8f0nWdWGtXdrd+GbyxiuFO26nmErcD+NvU898DgAV6TqNulzoWnoyLLEDGTkZH3eCfbOKiuV0ya4l06ysRPIgUylANsWTx+PB4Fa11aKLW2XeiRwMpbccDaBj+tMg4TW/EGjadp7Pqeiajd2sknlvLEm9lI/iKg5UccHrWt4a1yB1hlt9c+3aVOuIFnQ+ejZGFJ6nr3BPvXTyadaXLCZdykj70Tldw/DrVeQw6cVhtoUXHJJFBUYuTsi3qVtHeabcW8oBSSNgc/SvCILea5nW3t42llZtiqo6nOPwr3q1uBcxbiMEHBFZmoI2nXBvooYUs44XafaoDE8c/gM0CaadmebaHo1zpOrPr0G5njzZmYFSmc85TrtzxnNeqaPqQ1XT1uNnlyAlJY/7rjgiuNuUksvDWqjyo1DyR/ZpQMNMMg8/ma6LwiC2mXNwcYnu5pF+m4gfyoEb9FFFABRRRQAUUUUAFFFFABRRRQAUUUUAFFFFABRRRQAVz3jVinhmVx/DNC35SLXQ1meIrQ33h6/tl+88LbeO+MigCd9PhkfzDuGeSAap38zfaotOiYxRsuXdeDjOMD0+tW9HvF1DRrK7U582FWP1xz+tUfE2kTappFwtjJ5N+I28iUHGGxwM/XFA3JvRkV74eInWfS9Rl06bChwoDJIBnAIP17Ur3PiSVFiTTLEMDiSSS5Oxh6qApP4GvJZvih4K0ec2V9p2tXF7B8k0krkssg+9yWz1q3Z/GDwLIy5vfENq2R8zyMwH4biP0oEel2Npf+H7YeZMtxCzszRIuBHkk4TPYZ4Ht2rVlto79EuIpMBlBBx1Fc94d1abX/tU5ka40WHa1peugT7Rx83HcKeM4Ga6LSUZNPXcMbmZlHoCSR+lA4ycXdE1tbLbR7QcknJNZniu2N54curYfaP3u1D9nOHwWAOPwrarF8VXn2PwzqEyN88cfY8jJFANtu7MRPD+n2pSy07fPdj5t0jbliHZm9cenc11enWUenafDaRElYl27j1J7k1FYJHFKyRIFURIcAeuav0CCiiigAooooAKKKKACiiigAooooAKKKKACiiqOsX7abpU92kfmOi/Kp6FicDPtk0ASXuo2enRiS8uYoEJwDIwGanhminhSaKRXjcblZTkEe1cWs2o2/jPTodb+zXCXEEghljTAU8EqQf50mnWUR1690CSdzZxRme08qUjYGPK8d1PT2NAHcUEZGD0rG8OXs09pNaXTFruylMErH+IDlW/EEGtmgDnvDf8AoF1qGiuebeUyw+8TnI/I5FdA3TNYut2VxHcwaxYIXurYFXiBx50R6r9R1H/160bC/ttStEubaQPG34EHuCOxoA811LwN4YuvFmp3mqaLFdXNxLvKNPsbGANygkKwP5g5qldfDPwVdXEMS6ObPfIoLNMCxGfuqikkk+vYc16reaVYagwa7tY5yBgeYM4qO20TTbKcT2tnFDIO8ahc/lQBagtYLa0jtYIkSCNAiRqMAKOgxU1NDqxIBBI647U6gBDwDiuUvbZbTw1q1zrdykS3EhlkLHhEBG1R6nA/M1u6vrFjoenyX2oTrDCg6nqT6AdzXz34u8Y3/iy/LSs0NgjfuLYHj/eb1P8AKgDv/B3xKTUfE93a6i0VraXAzaFyF27eNpPqRzXqENxDcxiSCVJEPRkYEV8h6iY/sp8zls/J67q2vDHiHV/DDpPY3TDPLwsSY39iP60AfU1Fcz4V8caV4ogRYphDfBcyWznDA+3qPpXTUAFFFFABRRRQAUUUUAFFFFABRRRQAVg+I9UsobWfT5y5klhJJRCRGOgZiOgzW9XI3N1b2/iXWo7wOUmtoUUKhYkHcCABQBS1W4bVrfS7uSxnSK2lTzZHGFYMMHbzyPepruXRY9WsbGzV7Z1ZkYxoyBkbhsN9cc1Jp9trF7oNlaQNbpaopin84HzDtPGPToK07rUbBtPW3lkjS8kTasQ5fI7AfWgDPsZNK07xbHZ6fOd8sJjnjJZsleVYsep6jrXXVzkmrafOFtlSZLmMq2fs7DkHPXFa2pXUkFkDblTNKwjiJ5G49D9O9AF2vOvF3iTQvDt1JcWd4HvpCPPsrdsiTHc4+4w9arfE/wC3aL4ZiaHXL0PcziKRd4G8EHOCBlR9K8WVFQYUAevvQB9C6Frtxr+ni50LVLecD78F4mJIj6Hb/PFa0dlrl2QuoXsEMP8AElopy3tuPT8K+cNN1a80O/TUbCdoZ4+4PDj+6w7ivefDnjhtf0OK8Gm3DMcrKYCCEI698igDoLm90vQLQGaWOBOgXOWc+w6k1yuu/Euy0aNmaBmnZf3NqT+8PoXH8A+vNcR4t+I1m08+n+HLQi6GUm1KU7mT1CHk59689OWZndmd2OWdjksfUnvQBqa/4i1PxLfm71Kfdj/VwrwkY9h/WsokAEk4ApTwM1Ap+0Hd/wAsh0H973+lACeSJ5VmcfKowin+dWKKKAHRySQypLFI8cqHKuhwyn1Br1Twf8WGiEdj4jYsvCpeqP8A0Mf1ryKS4O8xwoZHHX0X6mmi3lkGZp2z6R8AUAfXUE8VzCk0EiSROMq6HII+tSV8y+GPFus+Enxp9y0tqTlrS4Ysh/3f7p+le3eEfH+l+K18lM2t+oy9tKRk+6n+IUAdZRRRQAUUUUAFFFFABRRRQAVganHPBr9vPaNGs1zA8AMikqGB3An9a36ztZTFtFOM7oJVcEemcH9DQBn/AGDUQWsodRCF8STzqg3Z7hR0XNbK29vbqrlUyox5jAZ/Os+NbHw9bzTT3LNJO5keSQ5eRuwA/QAVkXl7q2pRidbGSCJmEdrBLwzsf+Wkn91R1xQBr6hrcaN9lsY1vb1ztEKuAAO5Y9gK5+3bWoNcGmztHcPaJ9oto1GxJUOR945+YE49MYrL1Kw1C1tLe9sIWmkSSONGRsGBujcd8tnOe1dXp1w+rTI8yrb6rYMY54wcgggZx/sngg0Aec/GG+nurfQori0ktZBJLIyOwPYDqPrXmNep/GzBvdFGfmCSk/TivLKAI5yBHjuxAFFrrGrW8V7pNhftBYXBzOE4Y+oB7Cq15N5bEjqi5H1PAqPTra6QJdNbyray5RZmUhWYckA96AL0USQRiONQqjoKfRVaeRpJBbQnDEZkcfwD/E0ABP2qQoD+5U/Mf7x9PpVnoKaiLGgRBhRwBTqACoJnZ28iI4c/eb+4P8aWaVlZYogDK3TPRR6mnRRLCmBkknLMepNACxxrEgRBgD9agmv4Ym2AmST+6nP5027inlbCn93/AHQ2OfeoRZSIvARR3OaAHfbpm6RKv1bNOttRuoLqO5hm8qSBg6ypwYz65/pUCQLI2NzzY7J8q/nVprTzYhE6xqinIVR0NAH0j8PPGSeMdAM0gCX1s3lXCDuccMPY9a6+vnn4UagdJ8bQWwOIb6NoXA7sBlT/ADr6GoAKKKKACiiigArntV8V2+nTT28cZmniHCDPzNjO0HGAfrXQ151qrX1z4v8AKY/YXW4CxOF/1q4+V+eHx3HUUAaWk6x4i1eKa5hn06MREExOhKEEZGHB/OtJ9T1RrWRL7RHMbKQXtZVk49QDg1g29tC89xpesN/Z+oyswFxbfJDdKe2OmcdQea6B7rVEs57e0+yzyxYRJIzkIfRl+lAC22raVI8c06vFOQBunhZcfQkcVqLqNi5+W6hOP9sVAdUtI7RpLqRY/LXMgdcfoetV9RsE1O2hEIt0VirsksXLL1x6igBUmt11TzIjmCfhzj5N46Gq+v6bOsia1pS/8TG2HzIDgXEfdD/Q9jWnf6Va6nZi2uYyUGCpUlSpHQgirUMflQpGWL7RjcepoA8A+JevQa94gtpLZ90MVsBg9VY8sp9COhrjK9D+Lnh+DS9cttTtUCJf7hKo6eYuOfxBrzygDImja8uZIlbacs2fTHArtNf8Zf2xoGm6a9iIDbOoBVNoX5cH65rmraFEkmkXJLueaddeX9nfzfu+3XPbFACzSlAFQZkbhR/X6UsEIhTAOWJyzHuajtYXRN8rFpWHJPYelWKACo5pkgjLueB29adI6xRs7kKqjJJrHnlkvJF6KH+6G/hXuTQAi3E0peRchpD27DsM1eg+1CBQ7KgA5d+Sfwp6Z2gQRAY6M3A/CnfZlY7p3Mh9Dwo/CgCETZbFujTv3djhR/n2qRbV5SGupN5/uLwo/wAalaeGIYLqB6CpFYMoYZwfWgAACgAAADsKGJCkqMn0pahuiv2eRWk8vK4yOtAE2janJo/iCx1Rpg8lrOJBEnTb0I+uCa+r7S6ivbOG6gYNFMgdCO4IzXxtbRyOyqMYHZR/OvqL4ZztP8P9LLNuKI0ef91iBQB1tFFFABRRRQAVDc20N1CY5oUkHYOM81NRQBwMFyluJ7XUjbyszlp7S7ARhzgGNjwwxj3rX0qGLT5HGlkKkrbntrgbXz7N3/HNb17p1lqMJhvbWG4jPVZEDCuA8Vx23gkwaql1JcwgGGLTZ5Cc5OTsbqMe+ce1AHfNsmtvNltCzLyI2AJyPSqUH9meIUjuTA5e3fGJFKNGw7H/ADiud03xla6n4fN3Cb7Tw+dsksfmhSOoFdbpchm0+GUy+cXXcZNmzd+HagC5RRXO+Mb+8sNFebTryGC6T5wjjd5igcgDr70pPlVzSlTdWagna+hzXxb02Kfw9NqV/qEdtBYrvtk28vIeCD9RwMV4TZ3QvoWeFGLIu51AyV+uO1eh6xret6zolpf6i9hdWnmcK1uH8pjxkg8U+6srrTbjTI21J3N3NtW3tYFj3JnhsdCD71zfWla6TPZWRVFLllUj12u9t+h53aAi0j3dSMmnOiswdiCF5APr616BqHh2TQtX1WKfS7dVkUzWTSRmSMqPvKPQ45qi4uo9Jt9TjtdKW3mcIWS1BMZJx82elXUrxg7NHLg8rqYqHPCSSvbV9fuNi6+Humx+A21uO8uPtS2hugONp4ztrziMl1QgZLAYA969BupdSgvNOt59YuZw8/li3jjCKUHG4DoVrDto7O31C91RLdpTHqBitIYnAjHBIJ4557URrpptq1h1MrnGVOFOSk53t029bHGakk32gW0sMkYU5KuhBY9utRonkTs10jx7RgK6kEn6GvQXmihMNv4gjuRe2Be6hZpAwkc42qRjpn37U2aOa70ON9b0y7uVhczCfzgCFbGOCCcVCxUOvz8jonkOISbTT1SWq96/bU8+m1FpG2xnYPoT/KoRtY5kN3J7Im0V1es2drZ3sa2aOkMsCShXIJXd2z3rOY7QTgn6V0ppq6PFnBwk4y3Rkxt5ZzDpcpPZnNTedqknS1ij/wB581Za8VPvRyj/AIBTP7RhBxtlz/uGmSRi2v5P9bdqo9IxT006IENIzyH/AGjSHU4OirKT6bCKRryVhkJHGPWRx/KgC4AkS4AVF/Kvf/hK4k+H9oR2llH/AI8a+c0aMtveUzuOQqj5Qa+hvg6T/wAIBCpPK3EoP55/rQB31FFFABRRRQAUUVT1TU7bR9MuNQvJAkECF2J/l9aAKviHxFp/hnS3v9QmCIOEQfekbsqjua+dvEfiO98Uas+oXvyj7sMIPESen19TSeJPEV74p1l9RvGIQZW3gzxCnb8T3NZVAHrPwX1NZYdV0WbDBGW4jVuQVYYb9RXpf9i20ZJtmltieohbA/LpXz98P9T/ALI8e6bOzYiuCbWT/gXT9RX0iSAMnpQBxPjrxBN4W0T5b15Lm5zHEpUbl9Wz7V5h4e8Ym81C4itZrV9QWX7NEl6xLPHtGSB6k5zUXjrWn8R6nf6nG+bK3ulsrYdiq53t+LfyrE8P6Np0t1PeGHdqkLrJCxuTCCvc5yPmBx+FRU+FnRhXatGyT9dvmblmmo6vdHSLL7HHFBIZXQS7Y5Wz3JPNa+jza/rXiyW90+wsZbuyTy9+T5S44GOal07wdfeMbhblZtNtYITsdrRtzZ98HrW3Z+FfFng2+VdDnhu7GaQeYsigY9z/APWrzY0pp3adv66H2tfHYaUHGE4c9tntrveS0dzR8QazrUGn6XY3H9mLqlzuMkMrdf8Ad5rze1Goarcf2VafY4obWQyvH5uI5Wz1OTzWnqurQa74r1G/CpLeWjiK2Dz+WnlrwSpyOd2fwrJ1R7S7uVuNRurG2ZR/qtPXe7fUjj8Sa2xFOUpJRu/67nm5Ri6VKlKVXlins+t/8N7vyLTapeX2sXeoTxachiT7M0ruViGeAF564z0qC5Ft9jRNLMAIu4d3lMWjEuznBPbpTbCO2nt/s9tc21zYb/Mlt73928XYsDnnjuDWfp0Nu1re20F3FBCNREkTzShW8rGA3PekqcvZSTvcupi6Dx1GUHHkWz6pWejvtr0Nm9tRN4knfWWjaOG283Np8qgA46H3JNST+bJpmtG+LPe2sQiE4HEsbMCv5dvY1Rvruwj/ALRvjrDXyy2phVX/ANcx3DjA4xgZzWjqH2i60021n5I09wgW4kvAR5Y5GQTwfX6UvZuMW7O7v8zRYynVrwp80XCKi77KLT1tf8jltfniXVYbcyr5iWkIKng/dz/Ws+o/EVydV1u5eFUMCkJDvT7yqoUHPviqltE/l5hlaNhw0b/MAf513xVopHyVeanVlNdW/wAy/VS53GUB3dYiONpwM+9TxtJgCVQG9VPFSEAjBGRVGRR+ywHkxg/U5p6wxL92NR+FSNFs5T7vdfSkoAOB0Fe9fBo/8UXKPS8fH/fK14FJ5m390F3f7R4r3r4LK6+CJRI+5vtjkkDA+6tAHo1FFFABRRRQAV5/8TNG8ReIYLXTtJs/MswfNnYzIu5h91cEg8dfyr0CigD56/4Vf4u/6Bif+BMf/wAVR/wq/wAXf9AxP/AmP/4qvoWigD57X4ZeMYpElTTVDxuHU/aY+CDkfxV6/wCJjr8nge4TSbEyazLAI1i81F2MRgncSBxz3rpaKAPn3Svhp4ui8FJp1zpYW7FyZCpuYjkZznIbFRn4X+Lu+lKf+3iL/wCKr6GooA8T8KeFfHXhXWkvLbTN0D4W5g+0xYkX1+9wR2Neuaqb19CuzZQE3rQMIoywBDkcc5x+taFFAHzwPhf4vI+bSwT3JuIv/iqX/hV/i4f8wpf/AAIi/wDiq+hqKAPnk/C/xceulL/4ERf/ABVI3wu8WuMNpKkHsbiL/wCKr6HooA+ch8KPF8ZzDp2wf3TcxEf+hUsfww8Y7iH0VB33LcxY/wDQq+jKKAPnj/hV3i0/8wlf/AiL/wCKpf8AhWHi7/oFL/4ERf8AxVfQ1FAHzz/wrDxd/wBAsf8AgTF/8VR/wrDxd/0Cx/4Exf8AxVfQ1FAHzz/wrDxd/wBAsf8AgTF/8VUT/C3xhu40kEf9fMX/AMVX0XRQB85f8Ku8Y/8AQIH/AIExf/FV638NNC1Hw94Zks9Ut/InNy0gXerfKQozlSR2NdlRQAUUUUAFFFFABRRRQAUUUUAFFFFABRRRQAUUUUAFFFFABRRRQAUUUUAFFFFABRRRQAUUUU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data:image/jpeg;base64,/9j/4AAQSkZJRgABAQAAAQABAAD/2wBDAAgGBgcGBQgHBwcJCQgKDBQNDAsLDBkSEw8UHRofHh0aHBwgJC4nICIsIxwcKDcpLDAxNDQ0Hyc5PTgyPC4zNDL/2wBDAQkJCQwLDBgNDRgyIRwhMjIyMjIyMjIyMjIyMjIyMjIyMjIyMjIyMjIyMjIyMjIyMjIyMjIyMjIyMjIyMjIyMjL/wAARCADcAN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pCQOpoAWiuc8ReO/DfhbYNV1OKJ3OBGp3N+Qrhbn9obwpFdCOG2vpou8oQD9Cc0Aeu0V8565+0ZfzTMmjaWkEIPyyTtuYj6dBUcX7SOrKyebolqyjG7EpBP6UAfSFFeX+D/jf4e8TXaWN2j6beSHCCYgo59A3+NeodelABRRRQAUUUUAFFFFABRRRQAUUUUAFFFFABRRRQAUUUUAFFFFABRRXC/FnxZdeD/BMt9YOqXksqwRMV3YJySfyBoAofE34sWvgXZY2sK3eqyDd5bHCxr6t/hXz34m+KHinxUY1vL9oYo2LLHbfuxn3x1rlb2+u9TvHuryeS4uJDlnkYsSa7rw98GPF3iHT1vY7aK1hcbozcvtLj2GM0AcDNNLcSGSaR5HPVnYkmo6998L/s6uW87xLfgL2gtD1+rH+lausfs86A6LFpuqXVtdPkp5uHU4/KgD5tor2gfs4a/5xU6tYCPPDYbJ/DFcR45+HWq+BbtI7uSK5gkUMs0WcD2I7UAceCVIIJBHQivcvhZ8amsBDofieZnt8hIL1jkx+z+3vXhlFAH33BPFcwpNBIskTjKuhyCPrUleGfs46pd3GmarYTXDSQQOjRIxzsznOPavc6ACiiigAooooAKKKKACiiigAooooAKKKKACiiigAooooAK+af2iNevbjxJa6IyPHZ20QmXPSRm7/h0/Ovpavn39pHS0E2jaoquZWDwMf4cDkfjyaAOV+DHgf/hIdUudauoPNtdOGYo2HyyzdgfYda+p7ZGjtokc5cKAT71x/wAKvDw8OfD/AE63ZcTTp9ol+rc/yxXa0AFRPbpJcxTt9+MEL+NZXiDXY9KtWhg/fajMpFvbr1J/vH0UdSTUGj3d5p/hGO616+iFzsZ2mkIAAOSoOOvGOlAHQ15J8TdDnub+Wa6jMthcRiPcOiY7H09a6/w74ouLhoLbWo1gmuUVraUDasvHKn0bOSB3B9jXUTwRXMLQzRrJG4wysMgigD5BufhzmQm1v8J6SJyPyrE1bwZqWlwtONtxCvLNH1X6ivoXxf4ROiub2yBaxc/MvUxH/CuSIBUggEHgg96AKP7OF6Y/EmqWZIAltw4HuD/9evpOvnT4TaYulfF+6hiBEL2jSKPQHt+dfRdABRRRQAUUUUAFFFFABRRRQAUUUUAFFFFABRRRQAUUUUAFee/GLR11jwjaxnP7vUIG4922/wDs1ehVz/jNFfw8Qy5/0iAj6+YtAG3EiW1qiKMJGgAHsBXH+JfEGqreGz0uORoSm4yWyAydM4DPhVP/AH0fpXQXF/KsxWMgKpx061cVIb22UzRKwPVWGRSuXKDirs8f0nWdWGtXdrd+GbyxiuFO26nmErcD+NvU898DgAV6TqNulzoWnoyLLEDGTkZH3eCfbOKiuV0ya4l06ysRPIgUylANsWTx+PB4Fa11aKLW2XeiRwMpbccDaBj+tMg4TW/EGjadp7Pqeiajd2sknlvLEm9lI/iKg5UccHrWt4a1yB1hlt9c+3aVOuIFnQ+ejZGFJ6nr3BPvXTyadaXLCZdykj70Tldw/DrVeQw6cVhtoUXHJJFBUYuTsi3qVtHeabcW8oBSSNgc/SvCILea5nW3t42llZtiqo6nOPwr3q1uBcxbiMEHBFZmoI2nXBvooYUs44XafaoDE8c/gM0CaadmebaHo1zpOrPr0G5njzZmYFSmc85TrtzxnNeqaPqQ1XT1uNnlyAlJY/7rjgiuNuUksvDWqjyo1DyR/ZpQMNMMg8/ma6LwiC2mXNwcYnu5pF+m4gfyoEb9FFFABRRRQAUUUUAFFFFABRRRQAUUUUAFFFFABRRRQAVz3jVinhmVx/DNC35SLXQ1meIrQ33h6/tl+88LbeO+MigCd9PhkfzDuGeSAap38zfaotOiYxRsuXdeDjOMD0+tW9HvF1DRrK7U582FWP1xz+tUfE2kTappFwtjJ5N+I28iUHGGxwM/XFA3JvRkV74eInWfS9Rl06bChwoDJIBnAIP17Ur3PiSVFiTTLEMDiSSS5Oxh6qApP4GvJZvih4K0ec2V9p2tXF7B8k0krkssg+9yWz1q3Z/GDwLIy5vfENq2R8zyMwH4biP0oEel2Npf+H7YeZMtxCzszRIuBHkk4TPYZ4Ht2rVlto79EuIpMBlBBx1Fc94d1abX/tU5ka40WHa1peugT7Rx83HcKeM4Ga6LSUZNPXcMbmZlHoCSR+lA4ycXdE1tbLbR7QcknJNZniu2N54curYfaP3u1D9nOHwWAOPwrarF8VXn2PwzqEyN88cfY8jJFANtu7MRPD+n2pSy07fPdj5t0jbliHZm9cenc11enWUenafDaRElYl27j1J7k1FYJHFKyRIFURIcAeuav0CCiiigAooooAKKKKACiiigAooooAKKKKACiiqOsX7abpU92kfmOi/Kp6FicDPtk0ASXuo2enRiS8uYoEJwDIwGanhminhSaKRXjcblZTkEe1cWs2o2/jPTodb+zXCXEEghljTAU8EqQf50mnWUR1690CSdzZxRme08qUjYGPK8d1PT2NAHcUEZGD0rG8OXs09pNaXTFruylMErH+IDlW/EEGtmgDnvDf8AoF1qGiuebeUyw+8TnI/I5FdA3TNYut2VxHcwaxYIXurYFXiBx50R6r9R1H/160bC/ttStEubaQPG34EHuCOxoA811LwN4YuvFmp3mqaLFdXNxLvKNPsbGANygkKwP5g5qldfDPwVdXEMS6ObPfIoLNMCxGfuqikkk+vYc16reaVYagwa7tY5yBgeYM4qO20TTbKcT2tnFDIO8ahc/lQBagtYLa0jtYIkSCNAiRqMAKOgxU1NDqxIBBI647U6gBDwDiuUvbZbTw1q1zrdykS3EhlkLHhEBG1R6nA/M1u6vrFjoenyX2oTrDCg6nqT6AdzXz34u8Y3/iy/LSs0NgjfuLYHj/eb1P8AKgDv/B3xKTUfE93a6i0VraXAzaFyF27eNpPqRzXqENxDcxiSCVJEPRkYEV8h6iY/sp8zls/J67q2vDHiHV/DDpPY3TDPLwsSY39iP60AfU1Fcz4V8caV4ogRYphDfBcyWznDA+3qPpXTUAFFFFABRRRQAUUUUAFFFFABRRRQAVg+I9UsobWfT5y5klhJJRCRGOgZiOgzW9XI3N1b2/iXWo7wOUmtoUUKhYkHcCABQBS1W4bVrfS7uSxnSK2lTzZHGFYMMHbzyPepruXRY9WsbGzV7Z1ZkYxoyBkbhsN9cc1Jp9trF7oNlaQNbpaopin84HzDtPGPToK07rUbBtPW3lkjS8kTasQ5fI7AfWgDPsZNK07xbHZ6fOd8sJjnjJZsleVYsep6jrXXVzkmrafOFtlSZLmMq2fs7DkHPXFa2pXUkFkDblTNKwjiJ5G49D9O9AF2vOvF3iTQvDt1JcWd4HvpCPPsrdsiTHc4+4w9arfE/wC3aL4ZiaHXL0PcziKRd4G8EHOCBlR9K8WVFQYUAevvQB9C6Frtxr+ni50LVLecD78F4mJIj6Hb/PFa0dlrl2QuoXsEMP8AElopy3tuPT8K+cNN1a80O/TUbCdoZ4+4PDj+6w7ivefDnjhtf0OK8Gm3DMcrKYCCEI698igDoLm90vQLQGaWOBOgXOWc+w6k1yuu/Euy0aNmaBmnZf3NqT+8PoXH8A+vNcR4t+I1m08+n+HLQi6GUm1KU7mT1CHk59689OWZndmd2OWdjksfUnvQBqa/4i1PxLfm71Kfdj/VwrwkY9h/WsokAEk4ApTwM1Ap+0Hd/wAsh0H973+lACeSJ5VmcfKowin+dWKKKAHRySQypLFI8cqHKuhwyn1Br1Twf8WGiEdj4jYsvCpeqP8A0Mf1ryKS4O8xwoZHHX0X6mmi3lkGZp2z6R8AUAfXUE8VzCk0EiSROMq6HII+tSV8y+GPFus+Enxp9y0tqTlrS4Ysh/3f7p+le3eEfH+l+K18lM2t+oy9tKRk+6n+IUAdZRRRQAUUUUAFFFFABRRRQAVganHPBr9vPaNGs1zA8AMikqGB3An9a36ztZTFtFOM7oJVcEemcH9DQBn/AGDUQWsodRCF8STzqg3Z7hR0XNbK29vbqrlUyox5jAZ/Os+NbHw9bzTT3LNJO5keSQ5eRuwA/QAVkXl7q2pRidbGSCJmEdrBLwzsf+Wkn91R1xQBr6hrcaN9lsY1vb1ztEKuAAO5Y9gK5+3bWoNcGmztHcPaJ9oto1GxJUOR945+YE49MYrL1Kw1C1tLe9sIWmkSSONGRsGBujcd8tnOe1dXp1w+rTI8yrb6rYMY54wcgggZx/sngg0Aec/GG+nurfQori0ktZBJLIyOwPYDqPrXmNep/GzBvdFGfmCSk/TivLKAI5yBHjuxAFFrrGrW8V7pNhftBYXBzOE4Y+oB7Cq15N5bEjqi5H1PAqPTra6QJdNbyray5RZmUhWYckA96AL0USQRiONQqjoKfRVaeRpJBbQnDEZkcfwD/E0ABP2qQoD+5U/Mf7x9PpVnoKaiLGgRBhRwBTqACoJnZ28iI4c/eb+4P8aWaVlZYogDK3TPRR6mnRRLCmBkknLMepNACxxrEgRBgD9agmv4Ym2AmST+6nP5027inlbCn93/AHQ2OfeoRZSIvARR3OaAHfbpm6RKv1bNOttRuoLqO5hm8qSBg6ypwYz65/pUCQLI2NzzY7J8q/nVprTzYhE6xqinIVR0NAH0j8PPGSeMdAM0gCX1s3lXCDuccMPY9a6+vnn4UagdJ8bQWwOIb6NoXA7sBlT/ADr6GoAKKKKACiiigArntV8V2+nTT28cZmniHCDPzNjO0HGAfrXQ151qrX1z4v8AKY/YXW4CxOF/1q4+V+eHx3HUUAaWk6x4i1eKa5hn06MREExOhKEEZGHB/OtJ9T1RrWRL7RHMbKQXtZVk49QDg1g29tC89xpesN/Z+oyswFxbfJDdKe2OmcdQea6B7rVEs57e0+yzyxYRJIzkIfRl+lAC22raVI8c06vFOQBunhZcfQkcVqLqNi5+W6hOP9sVAdUtI7RpLqRY/LXMgdcfoetV9RsE1O2hEIt0VirsksXLL1x6igBUmt11TzIjmCfhzj5N46Gq+v6bOsia1pS/8TG2HzIDgXEfdD/Q9jWnf6Va6nZi2uYyUGCpUlSpHQgirUMflQpGWL7RjcepoA8A+JevQa94gtpLZ90MVsBg9VY8sp9COhrjK9D+Lnh+DS9cttTtUCJf7hKo6eYuOfxBrzygDImja8uZIlbacs2fTHArtNf8Zf2xoGm6a9iIDbOoBVNoX5cH65rmraFEkmkXJLueaddeX9nfzfu+3XPbFACzSlAFQZkbhR/X6UsEIhTAOWJyzHuajtYXRN8rFpWHJPYelWKACo5pkgjLueB29adI6xRs7kKqjJJrHnlkvJF6KH+6G/hXuTQAi3E0peRchpD27DsM1eg+1CBQ7KgA5d+Sfwp6Z2gQRAY6M3A/CnfZlY7p3Mh9Dwo/CgCETZbFujTv3djhR/n2qRbV5SGupN5/uLwo/wAalaeGIYLqB6CpFYMoYZwfWgAACgAAADsKGJCkqMn0pahuiv2eRWk8vK4yOtAE2janJo/iCx1Rpg8lrOJBEnTb0I+uCa+r7S6ivbOG6gYNFMgdCO4IzXxtbRyOyqMYHZR/OvqL4ZztP8P9LLNuKI0ef91iBQB1tFFFABRRRQAVDc20N1CY5oUkHYOM81NRQBwMFyluJ7XUjbyszlp7S7ARhzgGNjwwxj3rX0qGLT5HGlkKkrbntrgbXz7N3/HNb17p1lqMJhvbWG4jPVZEDCuA8Vx23gkwaql1JcwgGGLTZ5Cc5OTsbqMe+ce1AHfNsmtvNltCzLyI2AJyPSqUH9meIUjuTA5e3fGJFKNGw7H/ADiud03xla6n4fN3Cb7Tw+dsksfmhSOoFdbpchm0+GUy+cXXcZNmzd+HagC5RRXO+Mb+8sNFebTryGC6T5wjjd5igcgDr70pPlVzSlTdWagna+hzXxb02Kfw9NqV/qEdtBYrvtk28vIeCD9RwMV4TZ3QvoWeFGLIu51AyV+uO1eh6xret6zolpf6i9hdWnmcK1uH8pjxkg8U+6srrTbjTI21J3N3NtW3tYFj3JnhsdCD71zfWla6TPZWRVFLllUj12u9t+h53aAi0j3dSMmnOiswdiCF5APr616BqHh2TQtX1WKfS7dVkUzWTSRmSMqPvKPQ45qi4uo9Jt9TjtdKW3mcIWS1BMZJx82elXUrxg7NHLg8rqYqHPCSSvbV9fuNi6+Humx+A21uO8uPtS2hugONp4ztrziMl1QgZLAYA969BupdSgvNOt59YuZw8/li3jjCKUHG4DoVrDto7O31C91RLdpTHqBitIYnAjHBIJ4557URrpptq1h1MrnGVOFOSk53t029bHGakk32gW0sMkYU5KuhBY9utRonkTs10jx7RgK6kEn6GvQXmihMNv4gjuRe2Be6hZpAwkc42qRjpn37U2aOa70ON9b0y7uVhczCfzgCFbGOCCcVCxUOvz8jonkOISbTT1SWq96/bU8+m1FpG2xnYPoT/KoRtY5kN3J7Im0V1es2drZ3sa2aOkMsCShXIJXd2z3rOY7QTgn6V0ppq6PFnBwk4y3Rkxt5ZzDpcpPZnNTedqknS1ij/wB581Za8VPvRyj/AIBTP7RhBxtlz/uGmSRi2v5P9bdqo9IxT006IENIzyH/AGjSHU4OirKT6bCKRryVhkJHGPWRx/KgC4AkS4AVF/Kvf/hK4k+H9oR2llH/AI8a+c0aMtveUzuOQqj5Qa+hvg6T/wAIBCpPK3EoP55/rQB31FFFABRRRQAUUVT1TU7bR9MuNQvJAkECF2J/l9aAKviHxFp/hnS3v9QmCIOEQfekbsqjua+dvEfiO98Uas+oXvyj7sMIPESen19TSeJPEV74p1l9RvGIQZW3gzxCnb8T3NZVAHrPwX1NZYdV0WbDBGW4jVuQVYYb9RXpf9i20ZJtmltieohbA/LpXz98P9T/ALI8e6bOzYiuCbWT/gXT9RX0iSAMnpQBxPjrxBN4W0T5b15Lm5zHEpUbl9Wz7V5h4e8Ym81C4itZrV9QWX7NEl6xLPHtGSB6k5zUXjrWn8R6nf6nG+bK3ulsrYdiq53t+LfyrE8P6Np0t1PeGHdqkLrJCxuTCCvc5yPmBx+FRU+FnRhXatGyT9dvmblmmo6vdHSLL7HHFBIZXQS7Y5Wz3JPNa+jza/rXiyW90+wsZbuyTy9+T5S44GOal07wdfeMbhblZtNtYITsdrRtzZ98HrW3Z+FfFng2+VdDnhu7GaQeYsigY9z/APWrzY0pp3adv66H2tfHYaUHGE4c9tntrveS0dzR8QazrUGn6XY3H9mLqlzuMkMrdf8Ad5rze1Goarcf2VafY4obWQyvH5uI5Wz1OTzWnqurQa74r1G/CpLeWjiK2Dz+WnlrwSpyOd2fwrJ1R7S7uVuNRurG2ZR/qtPXe7fUjj8Sa2xFOUpJRu/67nm5Ri6VKlKVXlins+t/8N7vyLTapeX2sXeoTxachiT7M0ruViGeAF564z0qC5Ft9jRNLMAIu4d3lMWjEuznBPbpTbCO2nt/s9tc21zYb/Mlt73928XYsDnnjuDWfp0Nu1re20F3FBCNREkTzShW8rGA3PekqcvZSTvcupi6Dx1GUHHkWz6pWejvtr0Nm9tRN4knfWWjaOG283Np8qgA46H3JNST+bJpmtG+LPe2sQiE4HEsbMCv5dvY1Rvruwj/ALRvjrDXyy2phVX/ANcx3DjA4xgZzWjqH2i60021n5I09wgW4kvAR5Y5GQTwfX6UvZuMW7O7v8zRYynVrwp80XCKi77KLT1tf8jltfniXVYbcyr5iWkIKng/dz/Ws+o/EVydV1u5eFUMCkJDvT7yqoUHPviqltE/l5hlaNhw0b/MAf513xVopHyVeanVlNdW/wAy/VS53GUB3dYiONpwM+9TxtJgCVQG9VPFSEAjBGRVGRR+ywHkxg/U5p6wxL92NR+FSNFs5T7vdfSkoAOB0Fe9fBo/8UXKPS8fH/fK14FJ5m390F3f7R4r3r4LK6+CJRI+5vtjkkDA+6tAHo1FFFABRRRQAV5/8TNG8ReIYLXTtJs/MswfNnYzIu5h91cEg8dfyr0CigD56/4Vf4u/6Bif+BMf/wAVR/wq/wAXf9AxP/AmP/4qvoWigD57X4ZeMYpElTTVDxuHU/aY+CDkfxV6/wCJjr8nge4TSbEyazLAI1i81F2MRgncSBxz3rpaKAPn3Svhp4ui8FJp1zpYW7FyZCpuYjkZznIbFRn4X+Lu+lKf+3iL/wCKr6GooA8T8KeFfHXhXWkvLbTN0D4W5g+0xYkX1+9wR2Neuaqb19CuzZQE3rQMIoywBDkcc5x+taFFAHzwPhf4vI+bSwT3JuIv/iqX/hV/i4f8wpf/AAIi/wDiq+hqKAPnk/C/xceulL/4ERf/ABVI3wu8WuMNpKkHsbiL/wCKr6HooA+ch8KPF8ZzDp2wf3TcxEf+hUsfww8Y7iH0VB33LcxY/wDQq+jKKAPnj/hV3i0/8wlf/AiL/wCKpf8AhWHi7/oFL/4ERf8AxVfQ1FAHzz/wrDxd/wBAsf8AgTF/8VR/wrDxd/0Cx/4Exf8AxVfQ1FAHzz/wrDxd/wBAsf8AgTF/8VUT/C3xhu40kEf9fMX/AMVX0XRQB85f8Ku8Y/8AQIH/AIExf/FV638NNC1Hw94Zks9Ut/InNy0gXerfKQozlSR2NdlRQAUUUUAFFFFABRRRQAUUUUAFFFFABRRRQAUUUUAFFFFABRRRQAUUUUAFFFFABRRRQAUUUUAFFFFABRRRQ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24" y="4311624"/>
            <a:ext cx="2343176" cy="234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07544" y="3459204"/>
            <a:ext cx="2646878" cy="757130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868617" y="2748565"/>
            <a:ext cx="2524730" cy="701731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Part Two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5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931863"/>
            <a:ext cx="11506200" cy="55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5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219199"/>
            <a:ext cx="10129244" cy="468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42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" y="3290888"/>
            <a:ext cx="11839753" cy="1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2898" y="1460500"/>
            <a:ext cx="7752443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 </a:t>
            </a:r>
            <a:r>
              <a:rPr lang="zh-CN" altLang="en-US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out</a:t>
            </a:r>
            <a:r>
              <a:rPr lang="zh-CN" altLang="en-US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2813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0772" y="-67804"/>
            <a:ext cx="3836482" cy="670120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Content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88926" y="3462584"/>
            <a:ext cx="1019174" cy="661912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1308100" y="3357432"/>
            <a:ext cx="3648074" cy="807913"/>
          </a:xfrm>
        </p:spPr>
        <p:txBody>
          <a:bodyPr/>
          <a:lstStyle/>
          <a:p>
            <a:r>
              <a:rPr lang="zh-CN" altLang="en-US" sz="4000" dirty="0" smtClean="0">
                <a:cs typeface="+mn-ea"/>
                <a:sym typeface="+mn-lt"/>
              </a:rPr>
              <a:t>格式化标签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0"/>
          </p:nvPr>
        </p:nvSpPr>
        <p:spPr>
          <a:xfrm>
            <a:off x="5889626" y="3424484"/>
            <a:ext cx="1019174" cy="661912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6908800" y="3370132"/>
            <a:ext cx="3648074" cy="807913"/>
          </a:xfrm>
        </p:spPr>
        <p:txBody>
          <a:bodyPr/>
          <a:lstStyle/>
          <a:p>
            <a:r>
              <a:rPr lang="zh-CN" altLang="en-US" sz="4000" dirty="0">
                <a:cs typeface="+mn-ea"/>
                <a:sym typeface="+mn-lt"/>
              </a:rPr>
              <a:t>课</a:t>
            </a:r>
            <a:r>
              <a:rPr lang="zh-CN" altLang="en-US" sz="4000" dirty="0" smtClean="0">
                <a:cs typeface="+mn-ea"/>
                <a:sym typeface="+mn-lt"/>
              </a:rPr>
              <a:t>堂作业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>
          <a:xfrm>
            <a:off x="288926" y="1799534"/>
            <a:ext cx="1019174" cy="661912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4"/>
          </p:nvPr>
        </p:nvSpPr>
        <p:spPr>
          <a:xfrm>
            <a:off x="1308100" y="1672534"/>
            <a:ext cx="3648074" cy="807913"/>
          </a:xfrm>
        </p:spPr>
        <p:txBody>
          <a:bodyPr/>
          <a:lstStyle/>
          <a:p>
            <a:r>
              <a:rPr lang="zh-CN" altLang="en-US" sz="4000" dirty="0" smtClean="0">
                <a:cs typeface="+mn-ea"/>
                <a:sym typeface="+mn-lt"/>
              </a:rPr>
              <a:t>概述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6"/>
          </p:nvPr>
        </p:nvSpPr>
        <p:spPr>
          <a:xfrm>
            <a:off x="5889626" y="1761434"/>
            <a:ext cx="1019174" cy="661912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7"/>
          </p:nvPr>
        </p:nvSpPr>
        <p:spPr>
          <a:xfrm>
            <a:off x="6908800" y="1620715"/>
            <a:ext cx="3648074" cy="807913"/>
          </a:xfrm>
        </p:spPr>
        <p:txBody>
          <a:bodyPr/>
          <a:lstStyle/>
          <a:p>
            <a:r>
              <a:rPr lang="zh-CN" altLang="en-US" sz="4000" dirty="0" smtClean="0">
                <a:cs typeface="+mn-ea"/>
                <a:sym typeface="+mn-lt"/>
              </a:rPr>
              <a:t>核心标签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2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26" y="1874838"/>
            <a:ext cx="8730774" cy="342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5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8" y="1028700"/>
            <a:ext cx="704039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if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" y="2490505"/>
            <a:ext cx="11117009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25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450974"/>
            <a:ext cx="939256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981552" y="4064000"/>
            <a:ext cx="5156200" cy="6731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1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8" y="838200"/>
            <a:ext cx="10910359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choose</a:t>
            </a:r>
            <a:r>
              <a:rPr lang="zh-CN" altLang="en-US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when</a:t>
            </a:r>
            <a:r>
              <a:rPr lang="zh-CN" altLang="en-US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otherwise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4" y="2122206"/>
            <a:ext cx="9090367" cy="44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7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652588"/>
            <a:ext cx="10339652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057900" y="3727450"/>
            <a:ext cx="3886200" cy="6731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6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8" y="838200"/>
            <a:ext cx="3219151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forEach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122206"/>
            <a:ext cx="11346536" cy="114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27" y="3365500"/>
            <a:ext cx="822325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40288" y="3365500"/>
            <a:ext cx="7631189" cy="457200"/>
          </a:xfrm>
          <a:prstGeom prst="rect">
            <a:avLst/>
          </a:prstGeom>
          <a:solidFill>
            <a:srgbClr val="F23C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16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377950"/>
            <a:ext cx="11607800" cy="460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8" y="838200"/>
            <a:ext cx="1255472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url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301876"/>
            <a:ext cx="10182914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187700"/>
            <a:ext cx="920972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1394302" y="4165600"/>
            <a:ext cx="43307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838" y="5060947"/>
            <a:ext cx="8932862" cy="100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防止</a:t>
            </a:r>
            <a:r>
              <a:rPr lang="zh-CN" altLang="en-US" sz="4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项目名称</a:t>
            </a:r>
            <a:r>
              <a:rPr lang="zh-CN" altLang="en-US" sz="4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等有</a:t>
            </a:r>
            <a:r>
              <a:rPr lang="zh-CN" altLang="en-US" sz="4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更改</a:t>
            </a:r>
            <a:r>
              <a:rPr lang="zh-CN" altLang="en-US" sz="4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带来的麻烦</a:t>
            </a:r>
            <a:endParaRPr lang="zh-CN" altLang="en-US" sz="4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58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2" y="95713"/>
            <a:ext cx="1980030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核心标签库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8" y="838200"/>
            <a:ext cx="3552576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redirect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8" y="3198019"/>
            <a:ext cx="10762926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9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69287" y="3596364"/>
            <a:ext cx="3262432" cy="757130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655418" y="2748565"/>
            <a:ext cx="2951129" cy="701731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Part Three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5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423096" y="3459204"/>
            <a:ext cx="1415773" cy="757130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820368" y="2748565"/>
            <a:ext cx="2621230" cy="701731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Part One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1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4" y="95713"/>
            <a:ext cx="1980029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24" y="685800"/>
            <a:ext cx="8142290" cy="588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2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4" y="95713"/>
            <a:ext cx="1980029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5" y="2964020"/>
            <a:ext cx="12130545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3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4" y="95713"/>
            <a:ext cx="1980029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80" y="675324"/>
            <a:ext cx="6179820" cy="601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9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4" y="95713"/>
            <a:ext cx="1980029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8" y="979805"/>
            <a:ext cx="6325552" cy="549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43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4" y="95713"/>
            <a:ext cx="1980029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4999" y="2362200"/>
            <a:ext cx="7580921" cy="420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internationlization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i18n </a:t>
            </a:r>
            <a:r>
              <a:rPr lang="zh-CN" altLang="en-US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国际化</a:t>
            </a:r>
            <a:endParaRPr lang="en-US" altLang="zh-CN" sz="6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6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76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4" y="95713"/>
            <a:ext cx="1980029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799" y="2870200"/>
            <a:ext cx="11535530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bundle</a:t>
            </a:r>
            <a:r>
              <a:rPr lang="zh-CN" altLang="en-US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message</a:t>
            </a:r>
            <a:r>
              <a:rPr lang="zh-CN" altLang="en-US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6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setLocal</a:t>
            </a:r>
            <a:endParaRPr lang="zh-CN" altLang="en-US" sz="6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5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4" y="95713"/>
            <a:ext cx="1980029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948432"/>
            <a:ext cx="9693275" cy="590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7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4" y="95713"/>
            <a:ext cx="1980029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2125663"/>
            <a:ext cx="10815995" cy="281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579624" y="95713"/>
            <a:ext cx="1980029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格式化标签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28" y="1766888"/>
            <a:ext cx="4146072" cy="287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47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07544" y="3459204"/>
            <a:ext cx="2646878" cy="757130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课堂练习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804497" y="2748565"/>
            <a:ext cx="2652970" cy="701731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Part Four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47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1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900" y="1257300"/>
            <a:ext cx="91960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JSTL</a:t>
            </a:r>
            <a:r>
              <a:rPr lang="zh-CN" altLang="en-US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en-US" altLang="zh-CN" sz="6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>
                <a:latin typeface="+mn-ea"/>
              </a:rPr>
              <a:t>JSP Standard Tag </a:t>
            </a:r>
            <a:r>
              <a:rPr lang="en-US" altLang="zh-CN" sz="6000" dirty="0" smtClean="0">
                <a:latin typeface="+mn-ea"/>
              </a:rPr>
              <a:t>Library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kern="0" dirty="0" smtClean="0">
                <a:latin typeface="+mn-ea"/>
                <a:cs typeface="+mn-ea"/>
                <a:sym typeface="+mn-lt"/>
              </a:rPr>
              <a:t>(JSP</a:t>
            </a:r>
            <a:r>
              <a:rPr lang="zh-CN" altLang="en-US" sz="6000" kern="0" dirty="0" smtClean="0">
                <a:latin typeface="+mn-ea"/>
                <a:cs typeface="+mn-ea"/>
                <a:sym typeface="+mn-lt"/>
              </a:rPr>
              <a:t>标准标签库</a:t>
            </a:r>
            <a:r>
              <a:rPr lang="en-US" altLang="zh-CN" sz="6000" kern="0" dirty="0" smtClean="0">
                <a:latin typeface="+mn-ea"/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676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759155" y="95713"/>
            <a:ext cx="1620958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课堂练习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700" y="2159000"/>
            <a:ext cx="7560083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JSTL</a:t>
            </a:r>
            <a:r>
              <a:rPr lang="zh-CN" altLang="en-US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是什么？</a:t>
            </a:r>
            <a:endParaRPr lang="en-US" altLang="zh-CN" sz="6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6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、它的作用是什么？</a:t>
            </a:r>
            <a:endParaRPr lang="en-US" altLang="zh-CN" sz="6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1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759155" y="95713"/>
            <a:ext cx="1620958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课堂练习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00" y="2349500"/>
            <a:ext cx="11009745" cy="2089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、使用</a:t>
            </a:r>
            <a:r>
              <a:rPr lang="en-US" altLang="zh-CN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&lt;c:forEach&gt;</a:t>
            </a:r>
            <a:r>
              <a:rPr lang="zh-CN" altLang="en-US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</a:t>
            </a:r>
            <a:r>
              <a:rPr lang="en-US" altLang="zh-CN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到</a:t>
            </a:r>
            <a:r>
              <a:rPr lang="en-US" altLang="zh-CN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显示出来</a:t>
            </a:r>
            <a:endParaRPr lang="en-US" altLang="zh-CN" sz="48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4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、输入今天的日期，判断是上中下旬。</a:t>
            </a:r>
            <a:endParaRPr lang="en-US" altLang="zh-CN" sz="48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71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04320" y="2231846"/>
            <a:ext cx="4694780" cy="1388778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感谢观看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04319" y="3617116"/>
            <a:ext cx="7946703" cy="1392369"/>
          </a:xfrm>
        </p:spPr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Thank You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04319" y="5258865"/>
            <a:ext cx="7946703" cy="452432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PRESENTED BY </a:t>
            </a:r>
            <a:r>
              <a:rPr lang="zh-CN" altLang="en-US" dirty="0" smtClean="0">
                <a:cs typeface="+mn-ea"/>
                <a:sym typeface="+mn-lt"/>
              </a:rPr>
              <a:t>信工 梁入双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5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0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74763"/>
            <a:ext cx="11346235" cy="463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6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0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2733675"/>
            <a:ext cx="10105481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2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0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30" y="1368424"/>
            <a:ext cx="8410575" cy="445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5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0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30338"/>
            <a:ext cx="9771036" cy="372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5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118231" y="95713"/>
            <a:ext cx="902812" cy="480131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概述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00" y="1930400"/>
            <a:ext cx="12346650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4800" kern="0" dirty="0" smtClean="0">
                <a:latin typeface="+mn-ea"/>
                <a:cs typeface="+mn-ea"/>
                <a:sym typeface="+mn-lt"/>
              </a:rPr>
              <a:t>明显的，</a:t>
            </a:r>
            <a:r>
              <a:rPr lang="en-US" altLang="zh-CN" sz="4800" kern="0" dirty="0" smtClean="0">
                <a:latin typeface="+mn-ea"/>
                <a:cs typeface="+mn-ea"/>
                <a:sym typeface="+mn-lt"/>
              </a:rPr>
              <a:t>JSTL</a:t>
            </a:r>
            <a:r>
              <a:rPr lang="zh-CN" altLang="en-US" sz="4800" kern="0" dirty="0" smtClean="0">
                <a:latin typeface="+mn-ea"/>
                <a:cs typeface="+mn-ea"/>
                <a:sym typeface="+mn-lt"/>
              </a:rPr>
              <a:t>颜值更高。</a:t>
            </a:r>
            <a:endParaRPr lang="en-US" altLang="zh-CN" sz="4800" kern="0" dirty="0" smtClean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4800" kern="0" dirty="0">
                <a:latin typeface="+mn-ea"/>
                <a:cs typeface="+mn-ea"/>
                <a:sym typeface="+mn-lt"/>
              </a:rPr>
              <a:t>使</a:t>
            </a:r>
            <a:r>
              <a:rPr lang="zh-CN" altLang="en-US" sz="4800" kern="0" dirty="0" smtClean="0">
                <a:latin typeface="+mn-ea"/>
                <a:cs typeface="+mn-ea"/>
                <a:sym typeface="+mn-lt"/>
              </a:rPr>
              <a:t>用</a:t>
            </a:r>
            <a:r>
              <a:rPr lang="en-US" altLang="zh-CN" sz="4800" kern="0" dirty="0" smtClean="0">
                <a:latin typeface="+mn-ea"/>
                <a:cs typeface="+mn-ea"/>
                <a:sym typeface="+mn-lt"/>
              </a:rPr>
              <a:t>JSTL</a:t>
            </a:r>
            <a:r>
              <a:rPr lang="zh-CN" altLang="en-US" sz="4800" kern="0" dirty="0" smtClean="0">
                <a:latin typeface="+mn-ea"/>
                <a:cs typeface="+mn-ea"/>
                <a:sym typeface="+mn-lt"/>
              </a:rPr>
              <a:t>，</a:t>
            </a:r>
            <a:r>
              <a:rPr lang="zh-CN" altLang="en-US" sz="4800" kern="0" dirty="0">
                <a:latin typeface="+mn-ea"/>
                <a:cs typeface="+mn-ea"/>
                <a:sym typeface="+mn-lt"/>
              </a:rPr>
              <a:t>强迫</a:t>
            </a:r>
            <a:r>
              <a:rPr lang="zh-CN" altLang="en-US" sz="4800" kern="0" dirty="0" smtClean="0">
                <a:latin typeface="+mn-ea"/>
                <a:cs typeface="+mn-ea"/>
                <a:sym typeface="+mn-lt"/>
              </a:rPr>
              <a:t>症也好了。</a:t>
            </a:r>
            <a:endParaRPr lang="en-US" altLang="zh-CN" sz="4800" kern="0" dirty="0" smtClean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4800" kern="0" dirty="0">
                <a:latin typeface="+mn-ea"/>
                <a:cs typeface="+mn-ea"/>
                <a:sym typeface="+mn-lt"/>
              </a:rPr>
              <a:t>编</a:t>
            </a:r>
            <a:r>
              <a:rPr lang="zh-CN" altLang="en-US" sz="4800" kern="0" dirty="0" smtClean="0">
                <a:latin typeface="+mn-ea"/>
                <a:cs typeface="+mn-ea"/>
                <a:sym typeface="+mn-lt"/>
              </a:rPr>
              <a:t>程也有劲了，一口气写</a:t>
            </a:r>
            <a:r>
              <a:rPr lang="en-US" altLang="zh-CN" sz="4800" kern="0" dirty="0" smtClean="0">
                <a:latin typeface="+mn-ea"/>
                <a:cs typeface="+mn-ea"/>
                <a:sym typeface="+mn-lt"/>
              </a:rPr>
              <a:t>500</a:t>
            </a:r>
            <a:r>
              <a:rPr lang="zh-CN" altLang="en-US" sz="4800" kern="0" dirty="0" smtClean="0">
                <a:latin typeface="+mn-ea"/>
                <a:cs typeface="+mn-ea"/>
                <a:sym typeface="+mn-lt"/>
              </a:rPr>
              <a:t>行也不喘气了。</a:t>
            </a:r>
            <a:endParaRPr lang="en-US" altLang="zh-CN" sz="4800" kern="0" dirty="0" smtClean="0">
              <a:latin typeface="+mn-ea"/>
              <a:cs typeface="+mn-ea"/>
              <a:sym typeface="+mn-lt"/>
            </a:endParaRPr>
          </a:p>
        </p:txBody>
      </p:sp>
      <p:sp>
        <p:nvSpPr>
          <p:cNvPr id="3" name="AutoShape 2" descr="data:image/jpeg;base64,/9j/4AAQSkZJRgABAQAAAQABAAD/2wBDAAgGBgcGBQgHBwcJCQgKDBQNDAsLDBkSEw8UHRofHh0aHBwgJC4nICIsIxwcKDcpLDAxNDQ0Hyc5PTgyPC4zNDL/2wBDAQkJCQwLDBgNDRgyIRwhMjIyMjIyMjIyMjIyMjIyMjIyMjIyMjIyMjIyMjIyMjIyMjIyMjIyMjIyMjIyMjIyMjL/wAARCADcAU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kNLVe8uBbWks7fdjQsfwFJjWpR1LxFpOjsq319FCzdFY8/lVjT9WsNUi82yuo519UOa8Q0uzPjHXL2/1F3aMN0VvXoPwqa70rU/CF4NT0e4kMKn5164HoR3FYe3V7M3dOnfkvqe7Zpa5vwj4pg8TaYJlwlyh2zRZ6H1HtXRg1uncwlFxdmLRRRTEFFJmjNAC0UUUAFFFFABRRRQAUUUUAFFFFABRRRQAUUUUAFFFFABRRRQAUUUUAFFFFABRRRQAUUUUAFFFFABRRRQAUUUUABrN15Gk0O+VfvGB8fka0qZIgdGUjIIxSY4uzueIfD118u+i/j3Bq7Z1V0KsoKkYINcBZqfDXj25spvlid2QZ6EHlTXoFefUVmTjItVFNdThrSV/BfjqGSMlbG5IUjttJx+hr3FGDoGByCMivHfHdmJtHS6UfvIJBz7H/6+K9D8FakdT8JWFwzZcRhHPuOK6aEro6JvnpxmdDSFgOpxXLeLPG1l4bh8via9f7kKn9T6CvPpZvF3ipjNPdNY2rdEUlePp1NXOqokKGl5OyPYZNSsoTiS7hQ/7UgFSQ3dvcDMM0cg/wBlga8YHgCJhmfUJnfucVXufC+o6EhvdI1CbfF8xUHBx/I1CxCY0qUnyxlqe6g0tcf4A8VP4l0uQXCgXduQshH8Xoa6+t07kSi4uzFooopkhRRRQAUUUUAFFFFABRRRQAUUUUAFFFFABRRRQAUUUUAFFFFABRRRQAUUUUAFFFFABRRRQAUUUUAFIaWkNAHmPxU8OPPDHrdop82HCyhRzt7H8KqeFtcTVtPWORh9qiGHGeo7GvVJ4UniaORQyMMMCOCK8R8VeGb7wdrP9o6YrmyZtwKjhPVT7VzV6d9UbpKtDke62Ok8SQ+d4dvVI6RlvyrK8KeLY/Dvw+uGY7rgXDJBH6kgH8qhfxbZ6n4fu43YQ3RgYbGP3jjtWF4R0M6ndC6uf+POBsgN0ZvSsacnC5rSpOFF85vaBoct9cnW9ZJluZTvVHHT3rrwMDAqBrq1hHzTxIB/tgVTn8Q6TBnffwZHYPk/pWbvJ3PPqRq1ZXsadUNZvI7DSLmeQ4AQge5PasK88e6fDkW0ck7Y9gKzLez8QeO7xEELQ2anliCI19+epqo022a0MJKL5p6WOo+DtnKtpqV4wwkrqi++M5/nXqVZuh6Rb6HpUNjbDCRrgk9WPcmtKvQirKxVSXNJsKKKKZAUUlFABRniq99dpYWU11Lny4ULtjrgDNcevxN0r7TAkqSQxS23niR8ccn5cevFJtIuNOUtkduWA60Zrx3VviLdTXupmxvDFB5CfZQy4OcjJ+uM16T4X1c63oFresjq7rhtwxkjgn6UlJMqpRlBXZsGRFYKWGewzTu1eafESe80XxBpGuQSP5SN5boCcdcnP1Ga9DsrqO9s4bmJg0cqBlI9DTuTKFkn3LIopKWmQFFFFABRRRQAUUUUAFFFFABRRSUABNFY/iPX7bw7pMl7cHOOETu7dgK4K3+JOtW81vd6ppIi0y4bCSKpBA9c96lysaRpSkro9WoqG2uI7q3jniYNHIoZSO4NTVRmFFFFABRRRQAUUUUABqGaCO4jaOVFdGGCrDIIqY0lAbHh3xM8PaVol7bNYI0UlxlmjB+UAeg7VcsfhdqtzpsEsOrJFHLGH8s7hjIz2pnxWfzfFljB6Rrx9Wr2K0QR2cKDgKgGPwrFQTbO6dWUKcbM8ni+Dt45/f6ug/3UJ/nWpafB3TU5udQuZPZAFFelUVahFHP7ep3OY074f+HdNYNHYJK4/im+c/rXRxwxwqFjjVFHQKMAVJVK/wBVstM2fbLmOHzDhN7Abj7VWxm3KTLtFcT4k8Z+V4ZGraHLFcKkwWQkZwM4PFZuk/Ew3PiD7DNbmSKcoLcwjJGRzu5pc2ti/Yzceax6RUL3MMcgiaVFkYEhSwyfwqUH3ryb4j3N9Z+NNNlspRHKYCI2ZsKMkg/zpt2FSp88uU7e68aaRb6TPqSTmaKGTy3Ef3g2cYxWLY/EiG/8TnS4LR54GwI5YRuOe5PoK8ys4Y5Rf6bEJNQvbnb5bwcoGzkn3+tPttcuNB1dTZaethJCoimZkLtjPJPvUc52fVYpPue8avY/2npF1Z7tnnRMgb0yK8D1fShoWowRapcw3fknaYIH5CjJAJxwM175pV/HqmlwXkJYxyoCCy7SfwrlPEfw7sNUuEubWNY5pLlZLhmJ+ZP4gKco3McPVVNtS2PPNSvlu9Dj1KTRLCPnyrfaxyEA6lc8/Wus+HV14jjmihurKaTT5owYpWOEjUdMCsLWtG8O+Hbi8tFurm9uJVMcdtGATCSc/nxWpo3j/U7K80+xutMjg08ssC9dy9ufeoirPU3q+/T91Hd+L9EGveHbqzA/e43Rn/aHSsr4aXM0nhj7JcAiazlaFg3UYNdiCCPauYvfFFhovieDSGspEe8IJmRAFLHgZ9a1tqcSbceU6qlpoORTqZmFFFFABRRRQAUUUUAFFFFABSGlooA87+K9hc3Oi2t1CrPHay75UHpjrWX4g8S6NrXw4KxsiXCBEEJHzIw9PavU5Yo5omjkUOjDBBGQRXi3jnwjbaLrtpdQBVsbqZUMIH3Tnn8Khq2p1UJJ6Poel+BllTwZpYmzv8gdfTt+ldFUFpGkVrFHEoWNUAUDsMcVPVI5pO7bFzRmkopiFzRSUm4DuKAHZozTdw9RRketAWFopMj1paAPFPiZ/wAj9Zk9NkX/AKGa9nhH7mMjptFePfFqExeI7C5x8piHP0avXNOmFxpttMvR4lYfiKiO7OmtrTiy0KKQUtWcwGuE+JPh++1qwtJtPTzJrWQt5ecbgcf4V3ZrB8VJrL6M6aGE+1OcZY42r3I96T2LpycZJo8Tt7RNFvHTxAJkTZuW0hYHeW457DHvUgurTQdUt20K3umvyOt2o+QsOAFxyfeopPD2sJq1+rK9xfWJSV8Zbfk9R61t3Vzq2oTaej2Jl1kTG6VAgCxpjAB/LNY2PUck9bnU/D3xNq2o3dxYanFPJIuXaZ1wsf8As1r+MPCf/CRXNhKNv7hiJAx6qR2981xl5qni7wz9n1a9u7ee1mk2vHFgj6ZFet2sy3VrFOn3ZEDD8RWi1VmcFRuEueJ4VpOheI9GifWrAJCqtJE5lIXaAcZ5qfTNZuhq15Pp+mtqlzdIkbSSx5TIHJx35r2DX9Hj1rRbnT3O0SqQCB0PY15FqVvrPhKLQ4bhcyw3DlFib/WDIxnHrzUuNjohV9pe+53vgfxRdatNd6XqNqlteWnVUGBt+nau07V5r4Y8SLd+KXnm8P3Vrd3SCJ5QCVGD1PHFel1cdjjqq0tDz658L3lp8RY9YtYFltLgHzs4+Q46/wAq4+20LxFqd5qQsbWI+VqBk3zHBVgTjGe1e44FNCKucKBk5OB1o5Co15RRi+GYtbh00rr0kMlzu+Xyuw961pLWCaRJJIY3dOVZlBK/SpqWqRk3d3EApaKKBBRRRQAUUUUAFFFFABRRRQAUUUhPFABXn/xXhJ0G0uAP9TdKT7DBrqtV8RaZosW++u44vRSeT+FeWeNviHZ69p8mm2ds5RmB81+OnoKiUkdFClNyTPXrCdZNOt5SeGiVv0qnqHifR9LB+138KEdt2T+VeJW174w8RQR2lsbuSBFCARjYuBxya2tP+E2r3REl9cxW+eoyXakpN7I0dCnF+/I6i++LWiwErawz3J9Qu0H86529+L9++RZ2EUXoZGLV0th8JtDtgDdvPdN3y20fkK6Oz8IaBY48jTLcEd2Xcf1p2kxc1COyueQy/EHxXfH9zKQD2hhzTPtvju95VtSIP91Ste7LbW8CfJDGgH91QKisdRs9Rjd7O4jmRGKsUOcEdqXI+4fWUvhieHjTvHkhzt1M/WQ/40NpvjyPnbqQ/wC2hP8AWvexRgUcnmH1p/yo8D+1+OrIZZtTXH94Eili+IPiywYLNKWA7TQ4/wAK97wPSopLS3mBEkMbg9mUGjk8w+sxe8UfPPiXxfdeJ4bdby2iSWEnDoTyPpXoPhD4i6RDotlYahM8NxCgjLMvytjpzXV3vgvw/f58/TIAx/iQbT+lcpqfwhsJgW067lt27LJ84/xpKMo6o0dWjUjytWPQLPU7O/jElrcRyqe6MDVvIzXgl74J8VeHJWuLTfIi8iS2c/yq7o3xQ1jTJRBqkf2lBwcja61XP3Rm8NdXpu57dRXO6D4z0jX0AtrgLN3ifhv/AK9dCDkVSdzmlFxdmiq9hB5k0yRos0y7XkUfMQOnNec+E4dRsrjxBpN5HIzRoWinYHODnjPp3r1E80wxoQflHPBoaKjU5VY8B0vU79/DcunTaU+oadHNukZSdyHrXsPhHXoNd0hZILWW2WLEZjkHTA7HvVjRPDlhoK3S2aEC4l8x9xzz6D2rWSNEGEUKPQDFJKxVSpGeyHVlaroFlrFxZz3SsXtJPMjwcc+h9q1qKqxknYjWNV6AU/FLRQIKKKKACiiigAooooAKKKKACiiigAooooAKaSBVW/1G1022e4u5liiQZLMa8o8T/E+e+LWehq0cbfL5xHzN/ujtUuSRrToynseja74q0rQIS15cqHx8sa8s34V5drnxN1bVXa20mNraNuBgbpG/wqhpHgrVNbnFzqMkkavyd+Wdv8K9O0LwTY6VGpSBUPcnlj9T2qbSkdH7ql5s8z0vwJrevTCe+kaEMeWlO5z+Fek6L8OtD0oK72v2mcfxzHd+nQV1kMEcKbY0Cj2qXFUopGM8RORHFBHCgSNFRQMAKMCpKXFJVGAYoopHYKhYnAA60AIwBGK8nsZ38EfEOa0mJXTdQbKk9ATyD+fFZ/iT4naq2rTRaTKsFtExUExhi+O/NXtFv7T4kW403Wv3eo23zxzRcFh3qOZN2OxUJ04c0tmetqQRx0paZFH5USRgkhVAyfan1ZxhijFLRQAmKMUtFADSARisPWfCOj67GReWiGTGBIg2sPxrepKLXKjJxd0eJa/8M9U0hzdaTI1zEnzBVOJF/wAaf4b+JeoaTL9j1hXuIVOCxGJE+vrXtOBXLeJ/A2meIo2kMYgvMHbMg6/Ud6hw6o6Y4hS92orm3pesWOsWa3VjOssR7g9PYir9fPkkHiH4fauCCyITww5jlFeteE/Gtj4ltwikQ3ij54W/mPUUKfRkVKHKuaOqOpoxRn3oqznFooooAKKKKACiiigAooooAKKKKACiiigAooooAKKKKAPnqe61/wAeahmQsYVP3ekcY/qa9A8MeBLWxCS7BJN/FM4/kK3dD0GCCBEihWG2XooHWulRFRQqjAHQVCjbc6KmIclaOiILayhtR8ijPdj1qziloqznCiiigApKWigCKWeOBN8jbV9TVX7da3aNCkoJYEVX1yzluYFMQztP3fWucVJllAVWEgPAxUOTTOujRhKHM3qePeIdKn0XW7q0nVhhyUJ/iU9CK6X4XaZdz+K471EYW8CNvfoDkEAV7I+lWeoQxG/tIp3Vf+WiA4q3BawWsYjgiSNB0VBgVKp2dyqmLcqfJYmHSiiitTiFzRmql/fW+nWkl1cyCOGMZZj2rD0Dxrp/iK+e2s4rgbQWEjRkKR9aVylFtXOnzRSZxRkUyRaKKSgAzmkpHdY1LMQAOST2rzy+8cX+qeJYNK8NosyJIPPmK5UjPP4e9JsqMHI7fVNKs9XsntL2FZYm7Ec/hXiXibwtqPgvUkvrKSQ2wbMc69UPoa95Gcc1BeWcF/bPb3EayROMMrDrUyVzSlWdPTocl4I8cweIbcWt0yx6gg5XtIPUV2wOa8E8XeFr3wdq0d9YM/2YtuhlXrGfQ16d4I8XxeJNP2SsEvYQBKnr/tCiMujNK1JW9pDY63NLSUtWcoUUUUAFFFFABRRRQAUUUUAFFFFABRRRQAUUUUANVQqhVAAHQU6iigAooooAKKKKACiiigBKj8lN27aM+uKlooC4lFLRQAUhpaTvQBxXxSjZ/Bk22QJtkRjk43DPSpfAOs6Zf6Bbw2gjimhQJLEBggjvVD4tO48OWyD/AFb3K7/pzXDvoc9rMt9ot09tPtBwrYBrGdTlkenh8K69HQ9wuQ72sqxvscqdrehx1rjPAPiTUNUuNQ03U3ElzZyEeZjBYZxz+NcPc+NPGFpHHazvGHlOxX2AlieK7/wH4Vm0C3nur6XzL67O6Qg8AdaqMubVHPVoOjFqe52YoIoFLWhyGP4j0ibW9HmsYbtrUyYBkUZ47iqWiaHpHgzTCBIif89biUgFj9f6V0leM/Fy/uG1q2st7C3SLftzwST1qJNR1N6MHUlyX0PV7LWNO1En7HeQT+ojcGr/AGr5g0fUZ9K1W3u7Zyro4PHcdxX03A/m28b4xuUHFEJ8xWJoexla5X1PTbbVrCWzu4xJFIMEGvBtRstR8BeKQ0BYBGzE/aRPQ19C1zfjPwzF4j0Z4sAXMY3Qt6H0+holG+osPV5Xyy2ZoeH9at9e0mG+tzkOvzL3Vu4NateDeAvEMvhnxC1heEpbTP5cqt/A/QGvd1O4Bgcg04u6Jr0vZy8h1FFNY7VJPYZqjEXNLmvM77xzr2pancW/h6xie3t3KNNJ/ER+NSad8RbyyvEtPEunm038LOgO3PvWftY3saeyZ6RmkzUcMyTxLLG4dGGQynIIrnvFXiqPQIUhhj+038/EMC9T7n2q3JJXZCTbsdGXUdxShs15e2la7rY8/WNYmg3ci2tjtC/U1d8KahfaT4nk8PXd1JdW8kfm20kh+ZfUGsY14ylZFcqezPRaKTtS1uQFFFFABRRRQAUUUUAFFFFABRRRQAUUUUAFFFFABRRRQAUUUUAc/wCMdE/t/wAOz2a8S8PH/vDpXklrrp02P7Bq0EsVxB8p+XriveiM1Su9G06+YNd2NvOw6GSMMf1rOdNSOzDYyVDQ8e0HTrrxh4otrkQOmnWjhy7Dg4OcfWvbQMACo4LWC1jEcESRIOiouAKlqox5VYxr15VpczAUtAoqjEK5Lxn4Mg8UWqMriG8iB8uTHBHofautNNI4pNXRUZOLujx3Q/hhcW2px3GsXEK28T7tiNkvj+levQyxSIBGykD0Nc5qdjeNcu215I25GOcVJo9ndx3SyMrJGOobvWaunZI66qU4c7lqdJQRmgUVqcR458VPDX2S7TWrZMRzELNjs3Y/jXYfDnxCda8PrFM2bm1xG/PJHY10OuaXDrGkXFjMMrKhAPoexrxLwhqk3hTxiba4JSNpPInU9ueD+dZvSR2x/e0rPdHv9MkUPGynowIpUbcoIOQadWjOLY8i0CT/AIR7xDqGhXg8vfMZIHbgOD6V02o6db6nZSWtym5HHXHKnsRWl4s8JW/iW0HzGG8i5hnUcg+h9q4Q6l4l8LN9m1fTnvLdeFuIgTx9f8a4K1CV+aJq4875ouzNXwLrE+j6jceGdRkz5WXtnbuvXFQaU/8AbninUtclyyRv5Ft6ADqRXK+JfEOn6qIrq1W5ttQh+6xUDI9K0PD2uX1ro8Njpmh3V1KMlnKnaST1om5zgom06LcOZbs7+SRI0aSRgqKMkk9KwPCKNr/ja61uMH7Hap5MTY4cn0pkPhLxL4kZTrlytjZ5y1vAfmb2NehaZplrpNjHZ2kQjijGAB/M1ph6Li7s54wjTTSd2XQOKWiiusgKKKKACiiigAooooAKKKKACiiigAooooAKKKKACiiigAooooAKKKKACiiigAooooAKKKKAEIzSYwO1KTjrXIePdel0zQitjcIlzNIsQYNygJ5NJuxUYuTsjrgc0tef+ANQvYtU1XQ9Qu5Ll7dleOSRskqetegChO4Tg4SsIRmvFPito32HXItRiXCXI+bH98V7Ya4z4l6WNR8JzuFJktz5q49uv6VM1obYafLURoeB9X/tnwtaTscyovlyf7w4ro68j+D+qFZ73THbhgJUH6GvXO1OLurkV4ctRoKayK4wwBHoRTqD0qjI434hWFovg+/mW2hEiqPnCAEcjvWv4TAPhbTSAP8AUL/KqfxBGfBOo8fwD+Yqz4MYP4Q0wj/niBU21NW37M3QMU6kpaoyCiiigAooooAKKKKACiiigAooooAKKKKACiiigAooooAKKKKACiiigAooooAKKKKACiiigApDS0lAHE+O9Yvo5dP0TTJDHd6g5XzR1RR1Iqk/wo02azPm3t5JdsMmZpMjP0o8bv8A2V4x8P6zID9mR2ikbsue/wCprvopUljV0YMrDIIPWptfc35nGKcTyXwfY3eh/E2bTricynyWHmOeWXGRXr4rx3xNrcdr8VbW4Q+WLbbHIzcAg9f0NejN4u0FI9zara4HpIKUWiq8ZNqXc3DWV4gu7S10S7e9cLb+WwbPfI6D3rmNT+KWjWwMdiJb2c8KsS8H8aybPQ9e8b3sd7r2bTTFO5LUcFvTP/16b10REKdneWhw3gvUv7M8Y2UqA7JJPKOf7rcf4V9FjoK+d/Ftmuj+N5kiXZGkqSIBxgcHivoKzmE9lDKp4dAw/EVFPTQ3xiTakupOKD0oFJWpxGR4nsZNS8N39pCu6WWFlRfU9qq+CbO70/wnY2t9GY541IZT1HJxXQ4zRigd3awUtJS0CCiiigAooooAKKKKACiiigAooooAKKKKACiiigAooooAKKKKACiiigAooooAKKKKACiiigAooooAz9Y0iz1rT5LK9iEkTj8QfUe9cKvgrxXpu620jxEFsz91ZQdyivSTRj2pWLjNx0OF0v4ZaZErTas76hdv995CQM+wqyvwx8MK+77G5Gc7TK2K7HFFHKgdSb6mTYeGtH0vBtNPgjYdG2An861MYp1FMltvc8P+LVuYvFEUwGBJAMn6E16r4TuPtPhXTZc5zbpn8q89+McOLzTpvVWX+tdj8OZPN8E2H+yCv5Gs4v3mdlXWhFnWClpBS1ocQUUUUAFFFFABRRRQAUUUUAFFFFABRRRQAUUUUAFFFFABRRRQAUUUUAFFFFABRRRQAUUUUAFFFFABRRRQAUUUUAFFFFABRRRQAUlLSUAeVfGRcRaY3+2w/Suh+FzFvBVv7SOP1rA+Mn/Hrpv/AF0b+Vb3ws/5EqD/AK6v/Oso/Gds/wDd4nailpBS1qcQUUUUAFFFFABRRRQAUUUUAFFFF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2" y="1930400"/>
            <a:ext cx="31527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4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青绿">
      <a:dk1>
        <a:srgbClr val="000000"/>
      </a:dk1>
      <a:lt1>
        <a:srgbClr val="FFFFFF"/>
      </a:lt1>
      <a:dk2>
        <a:srgbClr val="000000"/>
      </a:dk2>
      <a:lt2>
        <a:srgbClr val="FDFDFD"/>
      </a:lt2>
      <a:accent1>
        <a:srgbClr val="00BE9C"/>
      </a:accent1>
      <a:accent2>
        <a:srgbClr val="293036"/>
      </a:accent2>
      <a:accent3>
        <a:srgbClr val="4F5962"/>
      </a:accent3>
      <a:accent4>
        <a:srgbClr val="F7F7F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423</Words>
  <Application>Microsoft Office PowerPoint</Application>
  <PresentationFormat>自定义</PresentationFormat>
  <Paragraphs>99</Paragraphs>
  <Slides>42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Rita Liang</cp:lastModifiedBy>
  <cp:revision>88</cp:revision>
  <dcterms:created xsi:type="dcterms:W3CDTF">2015-08-18T02:51:41Z</dcterms:created>
  <dcterms:modified xsi:type="dcterms:W3CDTF">2016-12-01T02:09:08Z</dcterms:modified>
</cp:coreProperties>
</file>