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3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4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5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3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1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8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1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6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661E-7787-4EFD-B80A-D07BB0B1BBC9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F762-BE67-42F1-81F0-CDB436B19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72197"/>
            <a:ext cx="9144000" cy="33974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Fast SGEMM/DGEMM Subroutine for </a:t>
            </a:r>
            <a:r>
              <a:rPr lang="en-US" altLang="zh-CN" dirty="0" err="1" smtClean="0"/>
              <a:t>Haswell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5558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</a:rPr>
              <a:t>An Illustration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6838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65490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61203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9509829" y="5194540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828078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50018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10548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9834048" y="1845212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17706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06731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7728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0156942" y="2954997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741279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55158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11652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0480500" y="4084493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6838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1430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03149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0775921" y="5190983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828078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5965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51321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1114208" y="1845212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17706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87566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5913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11254222" y="2954997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764283" y="2969065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741279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80564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82545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6949510" y="4084493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406623" y="4084493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6838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30268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02404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7090186" y="5194540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603571" y="5194540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动作按钮: 上一张 7">
            <a:hlinkClick r:id="rId2" action="ppaction://hlinksldjump" highlightClick="1"/>
          </p:cNvPr>
          <p:cNvSpPr/>
          <p:nvPr/>
        </p:nvSpPr>
        <p:spPr>
          <a:xfrm>
            <a:off x="10367889" y="562708"/>
            <a:ext cx="759656" cy="624415"/>
          </a:xfrm>
          <a:prstGeom prst="actionButtonRetur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10346" y="126043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Click to loop back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3581" y="1933301"/>
            <a:ext cx="2168434" cy="50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03227" y="1933302"/>
            <a:ext cx="2168434" cy="21684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78836" y="1933303"/>
            <a:ext cx="2168434" cy="5094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1205" y="1332410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Packed matrix A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180851" y="1332412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Packed matrix B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9204208" y="1332412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Block of matrix C</a:t>
            </a:r>
            <a:endParaRPr lang="zh-CN" altLang="en-US" sz="2000" dirty="0"/>
          </a:p>
        </p:txBody>
      </p:sp>
      <p:cxnSp>
        <p:nvCxnSpPr>
          <p:cNvPr id="12" name="直接箭头连接符 11"/>
          <p:cNvCxnSpPr/>
          <p:nvPr/>
        </p:nvCxnSpPr>
        <p:spPr>
          <a:xfrm rot="16200000">
            <a:off x="1472506" y="2188025"/>
            <a:ext cx="5094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7714" y="200335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 : 768bits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03581" y="2608211"/>
            <a:ext cx="2168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98772" y="267431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 : 256 (columns)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839734" y="3017518"/>
            <a:ext cx="2168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72015" y="2720478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 : 256 </a:t>
            </a:r>
          </a:p>
          <a:p>
            <a:r>
              <a:rPr lang="en-US" altLang="zh-CN" dirty="0" smtClean="0"/>
              <a:t> (rows)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103227" y="4288966"/>
            <a:ext cx="2168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98418" y="4470896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: 256 (columns)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190569" y="2677048"/>
            <a:ext cx="2168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359634" y="285897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 : 256 (columns)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rot="16200000">
            <a:off x="8792839" y="2188025"/>
            <a:ext cx="5094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768047" y="200335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 : 768bits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03227" y="534270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Stay in L2-L3 cache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098772" y="5358393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Stay in L1 cache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606299" y="5358393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Load elements from memory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when needed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197370" y="327885"/>
            <a:ext cx="6162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Configuration of Matrix Blocks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91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Kernel Operation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convenience, </a:t>
            </a:r>
            <a:r>
              <a:rPr lang="en-US" altLang="zh-CN" dirty="0" smtClean="0">
                <a:solidFill>
                  <a:srgbClr val="002060"/>
                </a:solidFill>
              </a:rPr>
              <a:t>reduce K to 12 and N to 16 </a:t>
            </a:r>
            <a:r>
              <a:rPr lang="en-US" altLang="zh-CN" dirty="0" smtClean="0"/>
              <a:t>in this part of illustration.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10625"/>
              </p:ext>
            </p:extLst>
          </p:nvPr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828078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Packed matrix A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acked matrix B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Block of matrix C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98679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80985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7273065" y="1845212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11906" y="2222695"/>
            <a:ext cx="96272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32620" y="183185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K/4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11906" y="4638431"/>
            <a:ext cx="12701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23710" y="4223851"/>
            <a:ext cx="126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(fixed)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646879" y="3033991"/>
            <a:ext cx="127011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05140" y="3066682"/>
            <a:ext cx="126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(fixed)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545179" y="1831854"/>
            <a:ext cx="0" cy="114105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023882" y="22011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7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Kernel Operation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convenience, </a:t>
            </a:r>
            <a:r>
              <a:rPr lang="en-US" altLang="zh-CN" dirty="0" smtClean="0">
                <a:solidFill>
                  <a:srgbClr val="002060"/>
                </a:solidFill>
              </a:rPr>
              <a:t>reduce K to 12 and N to 16 </a:t>
            </a:r>
            <a:r>
              <a:rPr lang="en-US" altLang="zh-CN" dirty="0" smtClean="0"/>
              <a:t>in this part of illustration.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78054"/>
              </p:ext>
            </p:extLst>
          </p:nvPr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17706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Packed matrix A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acked matrix B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Block of matrix C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39139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06589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7596622" y="2987213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Kernel Operation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convenience, </a:t>
            </a:r>
            <a:r>
              <a:rPr lang="en-US" altLang="zh-CN" dirty="0" smtClean="0">
                <a:solidFill>
                  <a:srgbClr val="002060"/>
                </a:solidFill>
              </a:rPr>
              <a:t>reduce K to 12 and N to 16 </a:t>
            </a:r>
            <a:r>
              <a:rPr lang="en-US" altLang="zh-CN" dirty="0" smtClean="0"/>
              <a:t>in this part of illustration.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22741"/>
              </p:ext>
            </p:extLst>
          </p:nvPr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741279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Packed matrix A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acked matrix B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Block of matrix C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4802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7469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7920180" y="4084493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Kernel Operation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convenience, </a:t>
            </a:r>
            <a:r>
              <a:rPr lang="en-US" altLang="zh-CN" dirty="0" smtClean="0">
                <a:solidFill>
                  <a:srgbClr val="002060"/>
                </a:solidFill>
              </a:rPr>
              <a:t>reduce K to 12 and N to 16 </a:t>
            </a:r>
            <a:r>
              <a:rPr lang="en-US" altLang="zh-CN" dirty="0" smtClean="0"/>
              <a:t>in this part of illustration.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14794"/>
              </p:ext>
            </p:extLst>
          </p:nvPr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36838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Packed matrix A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</a:t>
            </a:r>
            <a:r>
              <a:rPr lang="en-US" altLang="zh-CN" sz="2000" dirty="0" smtClean="0"/>
              <a:t>acked matrix B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Block of matrix C</a:t>
            </a: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15251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83373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8229669" y="5194540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828078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34224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88485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8567956" y="1845212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1770612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94389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90181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8876782" y="2961874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763" y="1104201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Operation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5477" y="394299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convenience,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reduce K to 12 and N to 16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this part of illustration.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11908" y="2395588"/>
          <a:ext cx="3843492" cy="112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181167086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587675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782355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862493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87070417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845291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38131248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403689203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9677971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3544999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9804218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058098199"/>
                    </a:ext>
                  </a:extLst>
                </a:gridCol>
              </a:tblGrid>
              <a:tr h="11238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7199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741279" y="2933738"/>
            <a:ext cx="94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8590" y="3562459"/>
            <a:ext cx="1955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A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6879" y="1187123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Packed matrix B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8590" y="596401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Block of matrix C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68796"/>
              </p:ext>
            </p:extLst>
          </p:nvPr>
        </p:nvGraphicFramePr>
        <p:xfrm>
          <a:off x="811906" y="4809553"/>
          <a:ext cx="5124656" cy="11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91">
                  <a:extLst>
                    <a:ext uri="{9D8B030D-6E8A-4147-A177-3AD203B41FA5}">
                      <a16:colId xmlns:a16="http://schemas.microsoft.com/office/drawing/2014/main" val="6274803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807267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7761809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0130888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0814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26414105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71132566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599004847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423109149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169212506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356191299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624814745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218649160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579335702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1973249094"/>
                    </a:ext>
                  </a:extLst>
                </a:gridCol>
                <a:gridCol w="320291">
                  <a:extLst>
                    <a:ext uri="{9D8B030D-6E8A-4147-A177-3AD203B41FA5}">
                      <a16:colId xmlns:a16="http://schemas.microsoft.com/office/drawing/2014/main" val="3122992393"/>
                    </a:ext>
                  </a:extLst>
                </a:gridCol>
              </a:tblGrid>
              <a:tr h="11375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4354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8319"/>
              </p:ext>
            </p:extLst>
          </p:nvPr>
        </p:nvGraphicFramePr>
        <p:xfrm>
          <a:off x="6646879" y="1845212"/>
          <a:ext cx="511304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5">
                  <a:extLst>
                    <a:ext uri="{9D8B030D-6E8A-4147-A177-3AD203B41FA5}">
                      <a16:colId xmlns:a16="http://schemas.microsoft.com/office/drawing/2014/main" val="33236319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41413683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37545228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9675154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437112371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6146882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1304157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56100688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160383882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817633939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02633051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50132777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1705257303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26508550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938664810"/>
                    </a:ext>
                  </a:extLst>
                </a:gridCol>
                <a:gridCol w="319565">
                  <a:extLst>
                    <a:ext uri="{9D8B030D-6E8A-4147-A177-3AD203B41FA5}">
                      <a16:colId xmlns:a16="http://schemas.microsoft.com/office/drawing/2014/main" val="3459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7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5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3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8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8487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9200340" y="4084493"/>
            <a:ext cx="0" cy="1100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546</Words>
  <Application>Microsoft Office PowerPoint</Application>
  <PresentationFormat>宽屏</PresentationFormat>
  <Paragraphs>102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Fast SGEMM/DGEMM Subroutine for Haswell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</cp:revision>
  <dcterms:created xsi:type="dcterms:W3CDTF">2019-08-12T16:22:43Z</dcterms:created>
  <dcterms:modified xsi:type="dcterms:W3CDTF">2019-08-12T17:39:44Z</dcterms:modified>
</cp:coreProperties>
</file>