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59" r:id="rId4"/>
    <p:sldId id="273" r:id="rId5"/>
    <p:sldId id="274" r:id="rId6"/>
    <p:sldId id="260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5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ranklin Gothic Book" panose="020B0503020102020204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3ED"/>
    <a:srgbClr val="F900FF"/>
    <a:srgbClr val="024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/>
    <p:restoredTop sz="94771"/>
  </p:normalViewPr>
  <p:slideViewPr>
    <p:cSldViewPr snapToGrid="0" snapToObjects="1">
      <p:cViewPr varScale="1">
        <p:scale>
          <a:sx n="147" d="100"/>
          <a:sy n="147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603"/>
            <a:ext cx="2934586" cy="2941090"/>
          </a:xfrm>
        </p:spPr>
        <p:txBody>
          <a:bodyPr/>
          <a:lstStyle/>
          <a:p>
            <a:r>
              <a:rPr lang="en-US" dirty="0"/>
              <a:t>no name </a:t>
            </a:r>
          </a:p>
          <a:p>
            <a:pPr lvl="1"/>
            <a:r>
              <a:rPr lang="en-US" dirty="0"/>
              <a:t>anonymous</a:t>
            </a:r>
          </a:p>
          <a:p>
            <a:r>
              <a:rPr lang="en-US" dirty="0"/>
              <a:t>one line</a:t>
            </a:r>
          </a:p>
          <a:p>
            <a:pPr lvl="1"/>
            <a:r>
              <a:rPr lang="en-US" dirty="0"/>
              <a:t>simple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4710222" y="265814"/>
            <a:ext cx="6886521" cy="62963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add5(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lambda_add5 = 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add5(7)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lambda_add5(7)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type(add5)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type(lambda_add5)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'function'&gt;</a:t>
            </a:r>
          </a:p>
        </p:txBody>
      </p:sp>
    </p:spTree>
    <p:extLst>
      <p:ext uri="{BB962C8B-B14F-4D97-AF65-F5344CB8AC3E}">
        <p14:creationId xmlns:p14="http://schemas.microsoft.com/office/powerpoint/2010/main" val="8118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519" y="276446"/>
            <a:ext cx="6209416" cy="1679945"/>
          </a:xfrm>
        </p:spPr>
        <p:txBody>
          <a:bodyPr/>
          <a:lstStyle/>
          <a:p>
            <a:r>
              <a:rPr lang="en-US" dirty="0"/>
              <a:t>Apply function to every element of a sequence</a:t>
            </a:r>
          </a:p>
          <a:p>
            <a:pPr lvl="1"/>
            <a:r>
              <a:rPr lang="en-US" dirty="0"/>
              <a:t>list, tuple, range,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function should return the mapped value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914400" y="1754372"/>
            <a:ext cx="10841831" cy="4786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'.join(range(10))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sequence item 0: expected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instance,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found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'.join(map(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range(10)))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'0, 1, 2, 3, 4, 5, 6, 7, 8, 9'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'.join(map(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(add5(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)), range(10)))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'5, 6, 7, 8, 9, 10, 11, 12, 13, 14’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map(print, range(2))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&lt;map object at 0x1036700b8&gt;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list(map(print, range(2)))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[None, None]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073" y="361507"/>
            <a:ext cx="2934586" cy="2941090"/>
          </a:xfrm>
        </p:spPr>
        <p:txBody>
          <a:bodyPr/>
          <a:lstStyle/>
          <a:p>
            <a:r>
              <a:rPr lang="en-US" dirty="0"/>
              <a:t>Sort by certain attributes</a:t>
            </a:r>
          </a:p>
          <a:p>
            <a:r>
              <a:rPr lang="en-US" dirty="0"/>
              <a:t>sort by absolute value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1105786" y="2615609"/>
            <a:ext cx="10490957" cy="39465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 collections import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namedtuple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Point 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namedtuple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('Point', ['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x','y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points  = [Point(0,1), Point(1,0), Point(-4, 1), Point(100, -2)]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sorted(points)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[Point(x=-4, y=1), Point(x=0, y=1), Point(x=1, y=0), Point(x=100, y=-2)]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sorted(points, key = 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i.y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[Point(x=100, y=-2), Point(x=1, y=0), Point(x=0, y=1), Point(x=-4, y=1)]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sorted(points, key = 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math.hypot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[Point(x=0, y=1), Point(x=1, y=0), Point(x=-4, y=1), Point(x=100, y=-2)]</a:t>
            </a:r>
          </a:p>
        </p:txBody>
      </p:sp>
    </p:spTree>
    <p:extLst>
      <p:ext uri="{BB962C8B-B14F-4D97-AF65-F5344CB8AC3E}">
        <p14:creationId xmlns:p14="http://schemas.microsoft.com/office/powerpoint/2010/main" val="42902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191"/>
            <a:ext cx="3009014" cy="919716"/>
          </a:xfrm>
        </p:spPr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614" y="493226"/>
            <a:ext cx="3987210" cy="88900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predicate, sequence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1070261" y="1382232"/>
            <a:ext cx="10607915" cy="5264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array = list(range(25))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array: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% 2 ==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if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 &lt;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[0, 2, 4, 6,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i%2 == 0, array))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[0, 2, 4, 6, 8, 10, 12, 14, 16, 18, 20, 22, 24]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 &lt; 2, array))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[0, 1, 2, 3, 4, 5, 6, 7, 8, 9]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 &lt; 2, filter(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i%2 == 0, array)))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21893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19" y="261359"/>
            <a:ext cx="2429699" cy="919716"/>
          </a:xfrm>
        </p:spPr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5A38DD-45EE-CE45-91FB-0CC78BE19A2C}"/>
              </a:ext>
            </a:extLst>
          </p:cNvPr>
          <p:cNvSpPr txBox="1">
            <a:spLocks/>
          </p:cNvSpPr>
          <p:nvPr/>
        </p:nvSpPr>
        <p:spPr>
          <a:xfrm>
            <a:off x="1088148" y="261359"/>
            <a:ext cx="7386001" cy="63893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0+1+2+3+4+5+6+7+8+9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functools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import reduce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reduce(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a, b: a + b, range(10))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alternating_sum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__call__(self, a, b):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*=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return a +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alternating_sum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range(10))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0-1+2-3+4-5+6-7+8-9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-5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26C81-2FD8-514F-B5B1-581B96408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7136" y="2207043"/>
                <a:ext cx="5710882" cy="1839433"/>
              </a:xfrm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dirty="0"/>
                  <a:t>reduce a sequence to a single value </a:t>
                </a:r>
              </a:p>
              <a:p>
                <a:r>
                  <a:rPr lang="en-US" dirty="0"/>
                  <a:t>repeatedly apply function</a:t>
                </a:r>
              </a:p>
              <a:p>
                <a:pPr lvl="1"/>
                <a:r>
                  <a:rPr lang="en-US" dirty="0"/>
                  <a:t>function should take in two </a:t>
                </a:r>
                <a:r>
                  <a:rPr lang="en-US" dirty="0" err="1"/>
                  <a:t>params</a:t>
                </a:r>
                <a:r>
                  <a:rPr lang="en-US" dirty="0"/>
                  <a:t> and return one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26C81-2FD8-514F-B5B1-581B96408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136" y="2207043"/>
                <a:ext cx="5710882" cy="1839433"/>
              </a:xfrm>
              <a:blipFill>
                <a:blip r:embed="rId2"/>
                <a:stretch>
                  <a:fillRect l="-885" t="-340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>
            <a:extLst>
              <a:ext uri="{FF2B5EF4-FFF2-40B4-BE49-F238E27FC236}">
                <a16:creationId xmlns:a16="http://schemas.microsoft.com/office/drawing/2014/main" id="{D4A9FAA6-FBF0-804F-82E2-A94D4004E9F6}"/>
              </a:ext>
            </a:extLst>
          </p:cNvPr>
          <p:cNvSpPr/>
          <p:nvPr/>
        </p:nvSpPr>
        <p:spPr>
          <a:xfrm>
            <a:off x="6713755" y="472737"/>
            <a:ext cx="2704564" cy="1416676"/>
          </a:xfrm>
          <a:prstGeom prst="cloudCallout">
            <a:avLst>
              <a:gd name="adj1" fmla="val -48928"/>
              <a:gd name="adj2" fmla="val 56136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about an alternating sum reduction?</a:t>
            </a:r>
          </a:p>
        </p:txBody>
      </p:sp>
    </p:spTree>
    <p:extLst>
      <p:ext uri="{BB962C8B-B14F-4D97-AF65-F5344CB8AC3E}">
        <p14:creationId xmlns:p14="http://schemas.microsoft.com/office/powerpoint/2010/main" val="22559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uiExpand="1" build="p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7371-C7D0-5146-9371-A9376C51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81302" cy="810491"/>
          </a:xfrm>
        </p:spPr>
        <p:txBody>
          <a:bodyPr/>
          <a:lstStyle/>
          <a:p>
            <a:r>
              <a:rPr lang="en-US" dirty="0"/>
              <a:t>TLDR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4E62-47FD-8647-BE14-A1185005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0041"/>
            <a:ext cx="9601200" cy="631767"/>
          </a:xfrm>
        </p:spPr>
        <p:txBody>
          <a:bodyPr/>
          <a:lstStyle/>
          <a:p>
            <a:r>
              <a:rPr lang="en-US" dirty="0"/>
              <a:t>Functions are objects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1764B3-78AB-204E-ABC6-F21C01BC16A1}"/>
              </a:ext>
            </a:extLst>
          </p:cNvPr>
          <p:cNvSpPr txBox="1">
            <a:spLocks/>
          </p:cNvSpPr>
          <p:nvPr/>
        </p:nvSpPr>
        <p:spPr>
          <a:xfrm>
            <a:off x="1371600" y="3207327"/>
            <a:ext cx="4181302" cy="81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C9F2CA-2CB1-9D41-BBCB-A9F7DC64EE95}"/>
              </a:ext>
            </a:extLst>
          </p:cNvPr>
          <p:cNvSpPr txBox="1">
            <a:spLocks/>
          </p:cNvSpPr>
          <p:nvPr/>
        </p:nvSpPr>
        <p:spPr>
          <a:xfrm>
            <a:off x="1371600" y="4241570"/>
            <a:ext cx="9601200" cy="2275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Stateful print function</a:t>
            </a:r>
          </a:p>
          <a:p>
            <a:r>
              <a:rPr lang="en-US" dirty="0"/>
              <a:t>The last little part is unintuitive and a little tricky</a:t>
            </a:r>
          </a:p>
          <a:p>
            <a:pPr lvl="1"/>
            <a:r>
              <a:rPr lang="en-US" dirty="0"/>
              <a:t>changing the default print statement to be your print function</a:t>
            </a:r>
          </a:p>
          <a:p>
            <a:pPr lvl="1"/>
            <a:r>
              <a:rPr lang="en-US" dirty="0"/>
              <a:t>not worth half the assignment,</a:t>
            </a:r>
          </a:p>
          <a:p>
            <a:pPr lvl="2"/>
            <a:r>
              <a:rPr lang="en-US" dirty="0"/>
              <a:t>so don’t fret</a:t>
            </a:r>
          </a:p>
          <a:p>
            <a:pPr lvl="1"/>
            <a:r>
              <a:rPr lang="en-US" dirty="0"/>
              <a:t>Google it</a:t>
            </a:r>
          </a:p>
        </p:txBody>
      </p:sp>
    </p:spTree>
    <p:extLst>
      <p:ext uri="{BB962C8B-B14F-4D97-AF65-F5344CB8AC3E}">
        <p14:creationId xmlns:p14="http://schemas.microsoft.com/office/powerpoint/2010/main" val="11549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__call__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dirty="0"/>
              <a:t>Some Interesting Recursion </a:t>
            </a:r>
          </a:p>
          <a:p>
            <a:r>
              <a:rPr lang="en-US" dirty="0"/>
              <a:t>Lambdas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reduce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273" y="275994"/>
            <a:ext cx="5516880" cy="696951"/>
          </a:xfrm>
        </p:spPr>
        <p:txBody>
          <a:bodyPr/>
          <a:lstStyle/>
          <a:p>
            <a:r>
              <a:rPr lang="en-US" dirty="0"/>
              <a:t>Functions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96" y="972946"/>
            <a:ext cx="4025937" cy="1435718"/>
          </a:xfrm>
        </p:spPr>
        <p:txBody>
          <a:bodyPr/>
          <a:lstStyle/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assign them to variables</a:t>
            </a:r>
          </a:p>
          <a:p>
            <a:pPr lvl="1"/>
            <a:r>
              <a:rPr lang="en-US" dirty="0"/>
              <a:t>call methods on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84E6B-76BB-E04C-9387-80720DDBBFDB}"/>
              </a:ext>
            </a:extLst>
          </p:cNvPr>
          <p:cNvSpPr txBox="1">
            <a:spLocks/>
          </p:cNvSpPr>
          <p:nvPr/>
        </p:nvSpPr>
        <p:spPr>
          <a:xfrm>
            <a:off x="1315497" y="2408664"/>
            <a:ext cx="4855216" cy="39674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from statistics import mean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mean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sum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__(sum)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'&lt;built-in function sum&gt;'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74C714-E8B3-0B4D-92E5-8C0702E4EC60}"/>
              </a:ext>
            </a:extLst>
          </p:cNvPr>
          <p:cNvSpPr txBox="1">
            <a:spLocks/>
          </p:cNvSpPr>
          <p:nvPr/>
        </p:nvSpPr>
        <p:spPr>
          <a:xfrm>
            <a:off x="6170713" y="2408663"/>
            <a:ext cx="4855216" cy="39674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&lt;built-in function sum&gt;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return mean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return sum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(0)([1,2,3])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(1)([1,2,3])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3825E-27FB-FE41-B64D-16B3AC6AD390}"/>
              </a:ext>
            </a:extLst>
          </p:cNvPr>
          <p:cNvSpPr txBox="1">
            <a:spLocks/>
          </p:cNvSpPr>
          <p:nvPr/>
        </p:nvSpPr>
        <p:spPr>
          <a:xfrm>
            <a:off x="6170713" y="1017551"/>
            <a:ext cx="4597647" cy="178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pass them in to functions</a:t>
            </a:r>
          </a:p>
          <a:p>
            <a:pPr lvl="1"/>
            <a:r>
              <a:rPr lang="en-US" dirty="0"/>
              <a:t>return them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89D0-0BAB-D746-AA49-599063E8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9D3B7C-678C-0B49-9D27-D561A994A815}"/>
              </a:ext>
            </a:extLst>
          </p:cNvPr>
          <p:cNvSpPr txBox="1">
            <a:spLocks/>
          </p:cNvSpPr>
          <p:nvPr/>
        </p:nvSpPr>
        <p:spPr>
          <a:xfrm>
            <a:off x="7235545" y="198640"/>
            <a:ext cx="3913208" cy="18080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count, state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state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B69EE7-EDA2-AF49-AFF5-D77545B50DFD}"/>
              </a:ext>
            </a:extLst>
          </p:cNvPr>
          <p:cNvSpPr txBox="1">
            <a:spLocks/>
          </p:cNvSpPr>
          <p:nvPr/>
        </p:nvSpPr>
        <p:spPr>
          <a:xfrm>
            <a:off x="6704917" y="4020243"/>
            <a:ext cx="4811348" cy="25166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output():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state,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f"outputting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{count}")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 &gt;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state = 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state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AED735-7272-B041-8B19-282DA8D0DD11}"/>
              </a:ext>
            </a:extLst>
          </p:cNvPr>
          <p:cNvSpPr txBox="1">
            <a:spLocks/>
          </p:cNvSpPr>
          <p:nvPr/>
        </p:nvSpPr>
        <p:spPr>
          <a:xfrm>
            <a:off x="7235545" y="2144264"/>
            <a:ext cx="3749725" cy="1704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count, state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state = 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6E6C5F-347D-BC44-9F51-45365F788D09}"/>
              </a:ext>
            </a:extLst>
          </p:cNvPr>
          <p:cNvSpPr txBox="1">
            <a:spLocks/>
          </p:cNvSpPr>
          <p:nvPr/>
        </p:nvSpPr>
        <p:spPr>
          <a:xfrm>
            <a:off x="1371599" y="1725065"/>
            <a:ext cx="5110259" cy="35983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iterate():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state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state()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sleep(1)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StopIteration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break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69E77-0DD8-4341-8877-ABF57BE3DC0D}"/>
              </a:ext>
            </a:extLst>
          </p:cNvPr>
          <p:cNvSpPr txBox="1">
            <a:spLocks/>
          </p:cNvSpPr>
          <p:nvPr/>
        </p:nvSpPr>
        <p:spPr>
          <a:xfrm>
            <a:off x="2736972" y="5865497"/>
            <a:ext cx="3622263" cy="6714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end():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F9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raise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StopIteration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3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8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charRg st="64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charRg st="83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charRg st="4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charRg st="83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charRg st="106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0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charRg st="130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charRg st="144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4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">
                                            <p:txEl>
                                              <p:charRg st="147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8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">
                                            <p:txEl>
                                              <p:charRg st="181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  <p:bldP spid="6" grpId="0" build="p" animBg="1" autoUpdateAnimBg="0"/>
      <p:bldP spid="7" grpId="0" build="p" animBg="1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89D0-0BAB-D746-AA49-599063E8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6122"/>
            <a:ext cx="4307456" cy="1485900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B69EE7-EDA2-AF49-AFF5-D77545B50DFD}"/>
              </a:ext>
            </a:extLst>
          </p:cNvPr>
          <p:cNvSpPr txBox="1">
            <a:spLocks/>
          </p:cNvSpPr>
          <p:nvPr/>
        </p:nvSpPr>
        <p:spPr>
          <a:xfrm>
            <a:off x="5270740" y="3856342"/>
            <a:ext cx="4811348" cy="21834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 = Processor(3)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p.process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OneLessProcessor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p.process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AED735-7272-B041-8B19-282DA8D0DD11}"/>
              </a:ext>
            </a:extLst>
          </p:cNvPr>
          <p:cNvSpPr txBox="1">
            <a:spLocks/>
          </p:cNvSpPr>
          <p:nvPr/>
        </p:nvSpPr>
        <p:spPr>
          <a:xfrm>
            <a:off x="5270740" y="1545431"/>
            <a:ext cx="6202392" cy="1485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OneLessProcessor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(Processor):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__(x)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self.steps.append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self.subtract_one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6E6C5F-347D-BC44-9F51-45365F788D09}"/>
              </a:ext>
            </a:extLst>
          </p:cNvPr>
          <p:cNvSpPr txBox="1">
            <a:spLocks/>
          </p:cNvSpPr>
          <p:nvPr/>
        </p:nvSpPr>
        <p:spPr>
          <a:xfrm>
            <a:off x="817053" y="136122"/>
            <a:ext cx="4091378" cy="65480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Processor: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x):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self.steps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self.add_one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self.add_two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self.subtract_one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self.add_one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add_one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add_two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subtract_one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-=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process(self):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step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self.steps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step()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self.x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6" y="295505"/>
            <a:ext cx="5367825" cy="808463"/>
          </a:xfrm>
        </p:spPr>
        <p:txBody>
          <a:bodyPr/>
          <a:lstStyle/>
          <a:p>
            <a:r>
              <a:rPr lang="en-US" dirty="0"/>
              <a:t>The __call__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03B468-26E1-0B46-9404-99A10802BAB5}"/>
              </a:ext>
            </a:extLst>
          </p:cNvPr>
          <p:cNvSpPr txBox="1">
            <a:spLocks/>
          </p:cNvSpPr>
          <p:nvPr/>
        </p:nvSpPr>
        <p:spPr>
          <a:xfrm>
            <a:off x="1416205" y="1413415"/>
            <a:ext cx="4855216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reverse(string):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 = 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string: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out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reverse('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dcba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type(reverse)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'function’&gt;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reverse.__call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'method-wrapper’&gt;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reverse.__call__.__call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'method-wrapper'&gt;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6F1F40-CA91-C444-ACF0-FA12ECE8F876}"/>
              </a:ext>
            </a:extLst>
          </p:cNvPr>
          <p:cNvSpPr txBox="1">
            <a:spLocks/>
          </p:cNvSpPr>
          <p:nvPr/>
        </p:nvSpPr>
        <p:spPr>
          <a:xfrm>
            <a:off x="6271421" y="794522"/>
            <a:ext cx="4855216" cy="5631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Reverse: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__call__(self, 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out = 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string: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return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Reverse()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dcba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main__.Reverse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other_reverse.__call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'method'&gt;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Reverse.__call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'function'&gt;</a:t>
            </a:r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A4E4-784B-2948-A424-2D413C5C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E0F4-DD01-8249-817E-B31D3913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2286000"/>
            <a:ext cx="5140712" cy="3880624"/>
          </a:xfrm>
        </p:spPr>
        <p:txBody>
          <a:bodyPr/>
          <a:lstStyle/>
          <a:p>
            <a:r>
              <a:rPr lang="en-US" dirty="0"/>
              <a:t>Because __call__ takes in self</a:t>
            </a:r>
          </a:p>
          <a:p>
            <a:pPr lvl="1"/>
            <a:r>
              <a:rPr lang="en-US" dirty="0"/>
              <a:t>we can use self for functional state</a:t>
            </a:r>
          </a:p>
          <a:p>
            <a:r>
              <a:rPr lang="en-US" dirty="0"/>
              <a:t>Functions with internal memory</a:t>
            </a:r>
          </a:p>
          <a:p>
            <a:pPr lvl="1"/>
            <a:r>
              <a:rPr lang="en-US" dirty="0"/>
              <a:t>(great for DP if you’ve taken 4102)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831093-9EB6-1748-BA12-21A7E7C063E0}"/>
              </a:ext>
            </a:extLst>
          </p:cNvPr>
          <p:cNvSpPr txBox="1">
            <a:spLocks/>
          </p:cNvSpPr>
          <p:nvPr/>
        </p:nvSpPr>
        <p:spPr>
          <a:xfrm>
            <a:off x="6739425" y="1193181"/>
            <a:ext cx="4855216" cy="4962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__call__(self):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self.num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41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6EC1-F661-C84D-889A-864AE552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89" y="373828"/>
            <a:ext cx="9601200" cy="1485900"/>
          </a:xfrm>
        </p:spPr>
        <p:txBody>
          <a:bodyPr/>
          <a:lstStyle/>
          <a:p>
            <a:r>
              <a:rPr lang="en-US" dirty="0"/>
              <a:t>Cached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9EBF-1CD7-1348-A1C0-D28F01EA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213" y="526211"/>
            <a:ext cx="4637858" cy="1333517"/>
          </a:xfrm>
        </p:spPr>
        <p:txBody>
          <a:bodyPr/>
          <a:lstStyle/>
          <a:p>
            <a:r>
              <a:rPr lang="en-US" dirty="0"/>
              <a:t>If already calculated a result</a:t>
            </a:r>
          </a:p>
          <a:p>
            <a:pPr lvl="1"/>
            <a:r>
              <a:rPr lang="en-US" dirty="0"/>
              <a:t>Don’t calculate it again</a:t>
            </a:r>
          </a:p>
          <a:p>
            <a:pPr lvl="1"/>
            <a:r>
              <a:rPr lang="en-US" dirty="0"/>
              <a:t>cache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D7F4C1-3316-8D4A-A119-1ED840C17811}"/>
              </a:ext>
            </a:extLst>
          </p:cNvPr>
          <p:cNvSpPr txBox="1">
            <a:spLocks/>
          </p:cNvSpPr>
          <p:nvPr/>
        </p:nvSpPr>
        <p:spPr>
          <a:xfrm>
            <a:off x="1043490" y="1859728"/>
            <a:ext cx="10553254" cy="4702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fib_solver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{0:0, 1:1}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__call__(self,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 = self(num-1) + self(num-2)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fib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fib_solver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print(', '.join(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(fib(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range(0, 18)))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0, 1, 1, 2, 3, 5, 8, 13, 21, 34, 55, 89, 144, 233, 377, 610, 987, 1597 </a:t>
            </a:r>
          </a:p>
        </p:txBody>
      </p:sp>
    </p:spTree>
    <p:extLst>
      <p:ext uri="{BB962C8B-B14F-4D97-AF65-F5344CB8AC3E}">
        <p14:creationId xmlns:p14="http://schemas.microsoft.com/office/powerpoint/2010/main" val="37138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9D2A-0F91-BB4D-A6B6-85189ECE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48" y="362414"/>
            <a:ext cx="9601200" cy="1064942"/>
          </a:xfrm>
        </p:spPr>
        <p:txBody>
          <a:bodyPr/>
          <a:lstStyle/>
          <a:p>
            <a:r>
              <a:rPr lang="en-US" dirty="0"/>
              <a:t>Recursive Callability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B91A46-F587-864F-9837-A56CEF33C914}"/>
              </a:ext>
            </a:extLst>
          </p:cNvPr>
          <p:cNvSpPr txBox="1">
            <a:spLocks/>
          </p:cNvSpPr>
          <p:nvPr/>
        </p:nvSpPr>
        <p:spPr>
          <a:xfrm>
            <a:off x="2008533" y="1625290"/>
            <a:ext cx="7580202" cy="36018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recursion: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rgbClr val="A643E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__call__(self):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return self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recursion()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main__.recursion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0x103a213c8&gt;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()()()()()()()()()()()()()()()()()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246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main__.recursion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0x103a213c8&gt;</a:t>
            </a:r>
          </a:p>
        </p:txBody>
      </p:sp>
    </p:spTree>
    <p:extLst>
      <p:ext uri="{BB962C8B-B14F-4D97-AF65-F5344CB8AC3E}">
        <p14:creationId xmlns:p14="http://schemas.microsoft.com/office/powerpoint/2010/main" val="36971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27168</TotalTime>
  <Words>1674</Words>
  <Application>Microsoft Macintosh PowerPoint</Application>
  <PresentationFormat>Widescreen</PresentationFormat>
  <Paragraphs>275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Book</vt:lpstr>
      <vt:lpstr>Calibri</vt:lpstr>
      <vt:lpstr>Cambria Math</vt:lpstr>
      <vt:lpstr>Consolas</vt:lpstr>
      <vt:lpstr>Crop</vt:lpstr>
      <vt:lpstr>First-Class Functions</vt:lpstr>
      <vt:lpstr>First-Class Functions</vt:lpstr>
      <vt:lpstr>Functions are objects</vt:lpstr>
      <vt:lpstr>Application</vt:lpstr>
      <vt:lpstr>Application</vt:lpstr>
      <vt:lpstr>The __call__ Method</vt:lpstr>
      <vt:lpstr>Function State</vt:lpstr>
      <vt:lpstr>Cached Function</vt:lpstr>
      <vt:lpstr>Recursive Callability</vt:lpstr>
      <vt:lpstr>Lambdas</vt:lpstr>
      <vt:lpstr>Map</vt:lpstr>
      <vt:lpstr>Sorting</vt:lpstr>
      <vt:lpstr>Filter</vt:lpstr>
      <vt:lpstr>Reduce</vt:lpstr>
      <vt:lpstr>TLDR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137</cp:revision>
  <dcterms:created xsi:type="dcterms:W3CDTF">2018-05-03T03:07:17Z</dcterms:created>
  <dcterms:modified xsi:type="dcterms:W3CDTF">2020-02-03T15:17:01Z</dcterms:modified>
</cp:coreProperties>
</file>