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B71AE-B699-469A-ABF6-E565E1DD925B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5443-F953-46B7-A9BD-E0F527E7DC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5443-F953-46B7-A9BD-E0F527E7DC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931F-626B-423C-B051-957258BEEBD1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8ADD-82C2-4B22-B691-86CEDABFE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877" y="357166"/>
            <a:ext cx="8661345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 1]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지폐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천원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오천원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오만원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앞면과 뒷면의 사진을 각각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장씩 </a:t>
            </a:r>
            <a:r>
              <a:rPr lang="ko-KR" altLang="en-US" dirty="0" smtClean="0"/>
              <a:t>직접 사진 찍고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또는 스캔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지폐 부분만 분리한 후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분리된</a:t>
            </a:r>
            <a:r>
              <a:rPr lang="en-US" altLang="ko-KR" dirty="0" smtClean="0"/>
              <a:t> 8</a:t>
            </a:r>
            <a:r>
              <a:rPr lang="ko-KR" altLang="en-US" dirty="0" smtClean="0"/>
              <a:t>장의 지폐 사진과 각각의 </a:t>
            </a:r>
            <a:r>
              <a:rPr lang="en-US" altLang="ko-KR" dirty="0" smtClean="0"/>
              <a:t>R, G, B</a:t>
            </a:r>
            <a:r>
              <a:rPr lang="ko-KR" altLang="en-US" dirty="0" smtClean="0"/>
              <a:t>에 대한 히스토그램을 그리고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R, G, B</a:t>
            </a:r>
            <a:r>
              <a:rPr lang="ko-KR" altLang="en-US" dirty="0" smtClean="0"/>
              <a:t>에 대한 정규화 히스토그램을 그리고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R, G, B</a:t>
            </a:r>
            <a:r>
              <a:rPr lang="ko-KR" altLang="en-US" dirty="0" smtClean="0"/>
              <a:t>에 대한 평균 및 분산을 구하고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R, G, B</a:t>
            </a:r>
            <a:r>
              <a:rPr lang="ko-KR" altLang="en-US" dirty="0" smtClean="0"/>
              <a:t>에 대한 가우시안 분포를 정규화 히스토그램에 겹쳐서 그려보고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(R, G, B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산포도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산점도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그리고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eriod" startAt="3"/>
            </a:pPr>
            <a:r>
              <a:rPr lang="ko-KR" altLang="en-US" smtClean="0"/>
              <a:t>관찰</a:t>
            </a:r>
            <a:r>
              <a:rPr lang="ko-KR" altLang="en-US" smtClean="0"/>
              <a:t>을 통해 </a:t>
            </a:r>
            <a:r>
              <a:rPr lang="ko-KR" altLang="en-US" smtClean="0"/>
              <a:t>어떤 </a:t>
            </a:r>
            <a:r>
              <a:rPr lang="ko-KR" altLang="en-US" dirty="0" smtClean="0"/>
              <a:t>방법으로 패턴인식을 하면 좋을지 제안해 보시오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상기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파워포인트로 작성하여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토요일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까지 </a:t>
            </a:r>
            <a:r>
              <a:rPr lang="en-US" altLang="ko-KR" dirty="0" err="1" smtClean="0">
                <a:solidFill>
                  <a:srgbClr val="FF0000"/>
                </a:solidFill>
              </a:rPr>
              <a:t>icampus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패턴인식론의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과제 및 보고서 게시판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에 게시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(</a:t>
            </a:r>
            <a:r>
              <a:rPr lang="ko-KR" altLang="en-US" dirty="0" smtClean="0"/>
              <a:t>용량이 커서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게시가 안되면 </a:t>
            </a:r>
            <a:r>
              <a:rPr lang="en-US" altLang="ko-KR" dirty="0" err="1" smtClean="0"/>
              <a:t>pdf</a:t>
            </a:r>
            <a:r>
              <a:rPr lang="ko-KR" altLang="en-US" dirty="0" smtClean="0"/>
              <a:t>로 전환하여 게시 후 첨부가 잘 되었는지 확인함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>
                <a:solidFill>
                  <a:srgbClr val="FF0000"/>
                </a:solidFill>
              </a:rPr>
              <a:t>파일명은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과제 </a:t>
            </a:r>
            <a:r>
              <a:rPr lang="en-US" altLang="ko-KR" dirty="0" smtClean="0">
                <a:solidFill>
                  <a:srgbClr val="FF0000"/>
                </a:solidFill>
              </a:rPr>
              <a:t>1 –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성명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/>
              <a:t>으로 하고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ko-KR" altLang="en-US" dirty="0" smtClean="0"/>
              <a:t>첫 페이지에 </a:t>
            </a:r>
            <a:r>
              <a:rPr lang="ko-KR" altLang="en-US" dirty="0" err="1" smtClean="0"/>
              <a:t>과제명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 작성함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* </a:t>
            </a:r>
            <a:r>
              <a:rPr lang="ko-KR" altLang="en-US" dirty="0" smtClean="0"/>
              <a:t>추후 발표 예정임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179</Words>
  <Application>Microsoft Office PowerPoint</Application>
  <PresentationFormat>화면 슬라이드 쇼(4:3)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홍광석</dc:creator>
  <cp:lastModifiedBy>홍광석</cp:lastModifiedBy>
  <cp:revision>13</cp:revision>
  <dcterms:created xsi:type="dcterms:W3CDTF">2017-08-16T23:17:05Z</dcterms:created>
  <dcterms:modified xsi:type="dcterms:W3CDTF">2017-08-28T23:34:40Z</dcterms:modified>
</cp:coreProperties>
</file>