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74"/>
    <p:restoredTop sz="94663"/>
  </p:normalViewPr>
  <p:slideViewPr>
    <p:cSldViewPr snapToGrid="0" snapToObjects="1">
      <p:cViewPr varScale="1">
        <p:scale>
          <a:sx n="53" d="100"/>
          <a:sy n="53" d="100"/>
        </p:scale>
        <p:origin x="176" y="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B746-672D-B344-B823-2B92EBAC7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685AF4-723C-C94C-91B4-97BA4B4BB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ACDDC-AF86-FC41-A8BD-F50ABD46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2DA6-DDBC-6A4C-AF56-5654DA00E00F}" type="datetimeFigureOut">
              <a:rPr kumimoji="1" lang="ko-Kore-KR" altLang="en-US" smtClean="0"/>
              <a:t>2021. 9. 22.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8FBD0-16C0-2B45-87CE-7CA9BE0F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B3890-FD8C-804C-93C4-A4E5F5E4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6309-6718-6E4B-8D36-9AE43D798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320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E2F3E-9913-B342-928B-64AEFFBC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5B2A9-ACE7-1343-A4E0-715BE47CC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9DEBF-3FCA-5444-9F92-3171D3CA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2DA6-DDBC-6A4C-AF56-5654DA00E00F}" type="datetimeFigureOut">
              <a:rPr kumimoji="1" lang="ko-Kore-KR" altLang="en-US" smtClean="0"/>
              <a:t>2021. 9. 22.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8FB27-21AE-214C-A63A-8EABEDAB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03AF2-7480-4841-ABEA-BCF11FDA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6309-6718-6E4B-8D36-9AE43D798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968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64619E-2636-7945-B519-7A9C02909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FCB126-A173-1C40-8DF3-29B11A1AB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A8625-07D8-9E48-9F22-E5E00504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2DA6-DDBC-6A4C-AF56-5654DA00E00F}" type="datetimeFigureOut">
              <a:rPr kumimoji="1" lang="ko-Kore-KR" altLang="en-US" smtClean="0"/>
              <a:t>2021. 9. 22.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A5A6D-7AFF-CE43-B3FC-CD17E879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77879-B427-D24B-B03B-B4D2B52E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6309-6718-6E4B-8D36-9AE43D798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517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8DAF7-8E8C-7740-A3D4-14BA37BC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102CB-2A09-B243-9C09-10E0F803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66901-BA13-2E42-BAA1-8783F3EE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2DA6-DDBC-6A4C-AF56-5654DA00E00F}" type="datetimeFigureOut">
              <a:rPr kumimoji="1" lang="ko-Kore-KR" altLang="en-US" smtClean="0"/>
              <a:t>2021. 9. 22.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132B3-980E-154E-B5C1-1A593279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11CFF-E5A6-8B44-8BD8-B1C3319C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6309-6718-6E4B-8D36-9AE43D798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99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2C39F-7E94-1446-9C68-044E2CF0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219EE0-65B5-BE44-A077-5DDD46C4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CCB3A-9F8F-B448-9B9A-F8F758C7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2DA6-DDBC-6A4C-AF56-5654DA00E00F}" type="datetimeFigureOut">
              <a:rPr kumimoji="1" lang="ko-Kore-KR" altLang="en-US" smtClean="0"/>
              <a:t>2021. 9. 22.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EAA21-ED75-2C4B-A12F-B0B4C04D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A7FDF-25A2-4246-8120-2FF9D84F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6309-6718-6E4B-8D36-9AE43D798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61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2531B-1F53-AA47-94D2-94335C21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61E9A-2F4F-F448-8991-E091C5888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7BD89C-6EF7-DB42-80DF-68303386F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1606F-7D89-9548-B2DB-8FCC26C2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2DA6-DDBC-6A4C-AF56-5654DA00E00F}" type="datetimeFigureOut">
              <a:rPr kumimoji="1" lang="ko-Kore-KR" altLang="en-US" smtClean="0"/>
              <a:t>2021. 9. 22.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17978-1CBD-784F-9B1A-9AA3BA69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F3D838-958E-CA4A-B3E0-72F28009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6309-6718-6E4B-8D36-9AE43D798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265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6D326-6CE2-2C42-B154-06EB074A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5D359B-128A-A646-A485-EABFDD628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192E49-7D1C-8D4B-AADC-8D248AEDA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5C28B-37D9-824B-A720-7C98EC6B7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552AEF-0696-F646-8EC7-0F70E6019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37E15A-8BD6-4A4B-9ADA-C34E57D3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2DA6-DDBC-6A4C-AF56-5654DA00E00F}" type="datetimeFigureOut">
              <a:rPr kumimoji="1" lang="ko-Kore-KR" altLang="en-US" smtClean="0"/>
              <a:t>2021. 9. 22.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72CC1F-C43C-2A47-8CD6-A7E2BF2B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EB6BF3-E6E5-A94E-A202-63402E92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6309-6718-6E4B-8D36-9AE43D798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522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5DC3C-E542-DF40-8F49-B5463738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873011-C099-1F44-B6FF-E4479398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2DA6-DDBC-6A4C-AF56-5654DA00E00F}" type="datetimeFigureOut">
              <a:rPr kumimoji="1" lang="ko-Kore-KR" altLang="en-US" smtClean="0"/>
              <a:t>2021. 9. 22.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7E87A1-488F-4C42-94D9-E1FBF36D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60173C-4650-224F-80D4-08161B5B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6309-6718-6E4B-8D36-9AE43D798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547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ABE036-549E-D540-8909-3C70C62A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2DA6-DDBC-6A4C-AF56-5654DA00E00F}" type="datetimeFigureOut">
              <a:rPr kumimoji="1" lang="ko-Kore-KR" altLang="en-US" smtClean="0"/>
              <a:t>2021. 9. 22.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ED82D8-8A45-F540-B941-164E04CE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89FBA4-CE89-2C48-AEE8-E44A4733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6309-6718-6E4B-8D36-9AE43D798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48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8701C-03D5-F24B-A8A4-75ABF1BD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01E47-CA63-8540-B3EC-2B24E6666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593AF1-42BE-3645-AE7B-4360FEF64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6B38F-6F0C-FC4B-A08B-2DCA9517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2DA6-DDBC-6A4C-AF56-5654DA00E00F}" type="datetimeFigureOut">
              <a:rPr kumimoji="1" lang="ko-Kore-KR" altLang="en-US" smtClean="0"/>
              <a:t>2021. 9. 22.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23844-9C69-F346-9549-D3B2CA46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876411-27FB-444F-8880-F9CE04E7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6309-6718-6E4B-8D36-9AE43D798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732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1ED58-9D17-F841-8187-048051E2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57A181-88A8-814B-982A-DFAB1D82E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23EDD2-9FC6-674B-B274-81F210920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87CF3-376C-5A4A-9494-ADE597A3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2DA6-DDBC-6A4C-AF56-5654DA00E00F}" type="datetimeFigureOut">
              <a:rPr kumimoji="1" lang="ko-Kore-KR" altLang="en-US" smtClean="0"/>
              <a:t>2021. 9. 22.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DAD810-F4E1-064C-840F-E465C7EF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71216-4813-5046-B8DF-236EC651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6309-6718-6E4B-8D36-9AE43D798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826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6D857C-7C33-C44C-B6AE-961A0C6E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07827-D881-5D44-9A69-B8D03460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62E48-80F3-3244-82C3-D41410E26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E2DA6-DDBC-6A4C-AF56-5654DA00E00F}" type="datetimeFigureOut">
              <a:rPr kumimoji="1" lang="ko-Kore-KR" altLang="en-US" smtClean="0"/>
              <a:t>2021. 9. 22.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E164D-F788-0247-87B8-7987B4416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031F2-0731-0F41-B0DE-4B828BC4C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6309-6718-6E4B-8D36-9AE43D7988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944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AB0A-E597-DC4A-9BD7-BA3C3FED2014}"/>
              </a:ext>
            </a:extLst>
          </p:cNvPr>
          <p:cNvSpPr txBox="1"/>
          <p:nvPr/>
        </p:nvSpPr>
        <p:spPr>
          <a:xfrm>
            <a:off x="465762" y="941428"/>
            <a:ext cx="1126047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700" dirty="0">
                <a:latin typeface="Gungsuh" panose="02030600000101010101" pitchFamily="18" charset="-127"/>
                <a:ea typeface="Gungsuh" panose="02030600000101010101" pitchFamily="18" charset="-127"/>
              </a:rPr>
              <a:t>갑상선</a:t>
            </a:r>
            <a:endParaRPr kumimoji="1" lang="ko-Kore-KR" altLang="en-US" sz="287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688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AB0A-E597-DC4A-9BD7-BA3C3FED2014}"/>
              </a:ext>
            </a:extLst>
          </p:cNvPr>
          <p:cNvSpPr txBox="1"/>
          <p:nvPr/>
        </p:nvSpPr>
        <p:spPr>
          <a:xfrm>
            <a:off x="465762" y="2105561"/>
            <a:ext cx="112604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600" dirty="0">
                <a:latin typeface="Gungsuh" panose="02030600000101010101" pitchFamily="18" charset="-127"/>
                <a:ea typeface="Gungsuh" panose="02030600000101010101" pitchFamily="18" charset="-127"/>
              </a:rPr>
              <a:t>소염진통제</a:t>
            </a:r>
            <a:endParaRPr kumimoji="1" lang="ko-Kore-KR" altLang="en-US" sz="166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33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AB0A-E597-DC4A-9BD7-BA3C3FED2014}"/>
              </a:ext>
            </a:extLst>
          </p:cNvPr>
          <p:cNvSpPr txBox="1"/>
          <p:nvPr/>
        </p:nvSpPr>
        <p:spPr>
          <a:xfrm>
            <a:off x="465762" y="941428"/>
            <a:ext cx="1126047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700" dirty="0" err="1">
                <a:latin typeface="Gungsuh" panose="02030600000101010101" pitchFamily="18" charset="-127"/>
                <a:ea typeface="Gungsuh" panose="02030600000101010101" pitchFamily="18" charset="-127"/>
              </a:rPr>
              <a:t>손저림</a:t>
            </a:r>
            <a:endParaRPr kumimoji="1" lang="ko-Kore-KR" altLang="en-US" sz="287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9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AB0A-E597-DC4A-9BD7-BA3C3FED2014}"/>
              </a:ext>
            </a:extLst>
          </p:cNvPr>
          <p:cNvSpPr txBox="1"/>
          <p:nvPr/>
        </p:nvSpPr>
        <p:spPr>
          <a:xfrm>
            <a:off x="465762" y="2105561"/>
            <a:ext cx="112604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600" dirty="0" err="1">
                <a:latin typeface="Gungsuh" panose="02030600000101010101" pitchFamily="18" charset="-127"/>
                <a:ea typeface="Gungsuh" panose="02030600000101010101" pitchFamily="18" charset="-127"/>
              </a:rPr>
              <a:t>약물부작용</a:t>
            </a:r>
            <a:endParaRPr kumimoji="1" lang="ko-Kore-KR" altLang="en-US" sz="166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19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AB0A-E597-DC4A-9BD7-BA3C3FED2014}"/>
              </a:ext>
            </a:extLst>
          </p:cNvPr>
          <p:cNvSpPr txBox="1"/>
          <p:nvPr/>
        </p:nvSpPr>
        <p:spPr>
          <a:xfrm>
            <a:off x="465762" y="941428"/>
            <a:ext cx="1126047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700" dirty="0">
                <a:latin typeface="Gungsuh" panose="02030600000101010101" pitchFamily="18" charset="-127"/>
                <a:ea typeface="Gungsuh" panose="02030600000101010101" pitchFamily="18" charset="-127"/>
              </a:rPr>
              <a:t>여드름</a:t>
            </a:r>
            <a:endParaRPr kumimoji="1" lang="ko-Kore-KR" altLang="en-US" sz="287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63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AB0A-E597-DC4A-9BD7-BA3C3FED2014}"/>
              </a:ext>
            </a:extLst>
          </p:cNvPr>
          <p:cNvSpPr txBox="1"/>
          <p:nvPr/>
        </p:nvSpPr>
        <p:spPr>
          <a:xfrm>
            <a:off x="465762" y="941428"/>
            <a:ext cx="1126047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700" dirty="0">
                <a:latin typeface="Gungsuh" panose="02030600000101010101" pitchFamily="18" charset="-127"/>
                <a:ea typeface="Gungsuh" panose="02030600000101010101" pitchFamily="18" charset="-127"/>
              </a:rPr>
              <a:t>영양제</a:t>
            </a:r>
            <a:endParaRPr kumimoji="1" lang="ko-Kore-KR" altLang="en-US" sz="287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0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AB0A-E597-DC4A-9BD7-BA3C3FED2014}"/>
              </a:ext>
            </a:extLst>
          </p:cNvPr>
          <p:cNvSpPr txBox="1"/>
          <p:nvPr/>
        </p:nvSpPr>
        <p:spPr>
          <a:xfrm>
            <a:off x="465762" y="941428"/>
            <a:ext cx="1126047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700" dirty="0">
                <a:latin typeface="Gungsuh" panose="02030600000101010101" pitchFamily="18" charset="-127"/>
                <a:ea typeface="Gungsuh" panose="02030600000101010101" pitchFamily="18" charset="-127"/>
              </a:rPr>
              <a:t>전립선</a:t>
            </a:r>
            <a:endParaRPr kumimoji="1" lang="ko-Kore-KR" altLang="en-US" sz="287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496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AB0A-E597-DC4A-9BD7-BA3C3FED2014}"/>
              </a:ext>
            </a:extLst>
          </p:cNvPr>
          <p:cNvSpPr txBox="1"/>
          <p:nvPr/>
        </p:nvSpPr>
        <p:spPr>
          <a:xfrm>
            <a:off x="465762" y="941428"/>
            <a:ext cx="1126047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700" dirty="0">
                <a:latin typeface="Gungsuh" panose="02030600000101010101" pitchFamily="18" charset="-127"/>
                <a:ea typeface="Gungsuh" panose="02030600000101010101" pitchFamily="18" charset="-127"/>
              </a:rPr>
              <a:t>지방간</a:t>
            </a:r>
            <a:endParaRPr kumimoji="1" lang="ko-Kore-KR" altLang="en-US" sz="287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11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AB0A-E597-DC4A-9BD7-BA3C3FED2014}"/>
              </a:ext>
            </a:extLst>
          </p:cNvPr>
          <p:cNvSpPr txBox="1"/>
          <p:nvPr/>
        </p:nvSpPr>
        <p:spPr>
          <a:xfrm>
            <a:off x="465762" y="941428"/>
            <a:ext cx="1126047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700" dirty="0">
                <a:latin typeface="Gungsuh" panose="02030600000101010101" pitchFamily="18" charset="-127"/>
                <a:ea typeface="Gungsuh" panose="02030600000101010101" pitchFamily="18" charset="-127"/>
              </a:rPr>
              <a:t>커피</a:t>
            </a:r>
            <a:endParaRPr kumimoji="1" lang="ko-Kore-KR" altLang="en-US" sz="287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654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AB0A-E597-DC4A-9BD7-BA3C3FED2014}"/>
              </a:ext>
            </a:extLst>
          </p:cNvPr>
          <p:cNvSpPr txBox="1"/>
          <p:nvPr/>
        </p:nvSpPr>
        <p:spPr>
          <a:xfrm>
            <a:off x="465762" y="1851645"/>
            <a:ext cx="1126047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9900" dirty="0" err="1">
                <a:latin typeface="Gungsuh" panose="02030600000101010101" pitchFamily="18" charset="-127"/>
                <a:ea typeface="Gungsuh" panose="02030600000101010101" pitchFamily="18" charset="-127"/>
              </a:rPr>
              <a:t>켈로이드</a:t>
            </a:r>
            <a:endParaRPr kumimoji="1" lang="ko-Kore-KR" altLang="en-US" sz="199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64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AB0A-E597-DC4A-9BD7-BA3C3FED2014}"/>
              </a:ext>
            </a:extLst>
          </p:cNvPr>
          <p:cNvSpPr txBox="1"/>
          <p:nvPr/>
        </p:nvSpPr>
        <p:spPr>
          <a:xfrm>
            <a:off x="465762" y="1851645"/>
            <a:ext cx="1126047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9900" dirty="0" err="1">
                <a:latin typeface="Gungsuh" panose="02030600000101010101" pitchFamily="18" charset="-127"/>
                <a:ea typeface="Gungsuh" panose="02030600000101010101" pitchFamily="18" charset="-127"/>
              </a:rPr>
              <a:t>크릴새우</a:t>
            </a:r>
            <a:endParaRPr kumimoji="1" lang="ko-Kore-KR" altLang="en-US" sz="199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63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AB0A-E597-DC4A-9BD7-BA3C3FED2014}"/>
              </a:ext>
            </a:extLst>
          </p:cNvPr>
          <p:cNvSpPr txBox="1"/>
          <p:nvPr/>
        </p:nvSpPr>
        <p:spPr>
          <a:xfrm>
            <a:off x="465762" y="1851645"/>
            <a:ext cx="1126047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9900" dirty="0" err="1">
                <a:latin typeface="Gungsuh" panose="02030600000101010101" pitchFamily="18" charset="-127"/>
                <a:ea typeface="Gungsuh" panose="02030600000101010101" pitchFamily="18" charset="-127"/>
              </a:rPr>
              <a:t>고지혈증</a:t>
            </a:r>
            <a:endParaRPr kumimoji="1" lang="ko-Kore-KR" altLang="en-US" sz="199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997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AB0A-E597-DC4A-9BD7-BA3C3FED2014}"/>
              </a:ext>
            </a:extLst>
          </p:cNvPr>
          <p:cNvSpPr txBox="1"/>
          <p:nvPr/>
        </p:nvSpPr>
        <p:spPr>
          <a:xfrm>
            <a:off x="465762" y="2105561"/>
            <a:ext cx="112604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600" dirty="0">
                <a:latin typeface="Gungsuh" panose="02030600000101010101" pitchFamily="18" charset="-127"/>
                <a:ea typeface="Gungsuh" panose="02030600000101010101" pitchFamily="18" charset="-127"/>
              </a:rPr>
              <a:t>항히스타민</a:t>
            </a:r>
            <a:endParaRPr kumimoji="1" lang="ko-Kore-KR" altLang="en-US" sz="166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31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AB0A-E597-DC4A-9BD7-BA3C3FED2014}"/>
              </a:ext>
            </a:extLst>
          </p:cNvPr>
          <p:cNvSpPr txBox="1"/>
          <p:nvPr/>
        </p:nvSpPr>
        <p:spPr>
          <a:xfrm>
            <a:off x="465762" y="2321004"/>
            <a:ext cx="112604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3800" dirty="0">
                <a:latin typeface="Gungsuh" panose="02030600000101010101" pitchFamily="18" charset="-127"/>
                <a:ea typeface="Gungsuh" panose="02030600000101010101" pitchFamily="18" charset="-127"/>
              </a:rPr>
              <a:t>소아청소년과</a:t>
            </a:r>
            <a:endParaRPr kumimoji="1" lang="ko-Kore-KR" altLang="en-US" sz="13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86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AB0A-E597-DC4A-9BD7-BA3C3FED2014}"/>
              </a:ext>
            </a:extLst>
          </p:cNvPr>
          <p:cNvSpPr txBox="1"/>
          <p:nvPr/>
        </p:nvSpPr>
        <p:spPr>
          <a:xfrm>
            <a:off x="465762" y="941428"/>
            <a:ext cx="1126047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700" dirty="0">
                <a:latin typeface="Gungsuh" panose="02030600000101010101" pitchFamily="18" charset="-127"/>
                <a:ea typeface="Gungsuh" panose="02030600000101010101" pitchFamily="18" charset="-127"/>
              </a:rPr>
              <a:t>고혈압</a:t>
            </a:r>
            <a:endParaRPr kumimoji="1" lang="ko-Kore-KR" altLang="en-US" sz="287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88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AB0A-E597-DC4A-9BD7-BA3C3FED2014}"/>
              </a:ext>
            </a:extLst>
          </p:cNvPr>
          <p:cNvSpPr txBox="1"/>
          <p:nvPr/>
        </p:nvSpPr>
        <p:spPr>
          <a:xfrm>
            <a:off x="465762" y="1851645"/>
            <a:ext cx="1126047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9900" dirty="0" err="1">
                <a:latin typeface="Gungsuh" panose="02030600000101010101" pitchFamily="18" charset="-127"/>
                <a:ea typeface="Gungsuh" panose="02030600000101010101" pitchFamily="18" charset="-127"/>
              </a:rPr>
              <a:t>관절주사</a:t>
            </a:r>
            <a:endParaRPr kumimoji="1" lang="ko-Kore-KR" altLang="en-US" sz="199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32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AB0A-E597-DC4A-9BD7-BA3C3FED2014}"/>
              </a:ext>
            </a:extLst>
          </p:cNvPr>
          <p:cNvSpPr txBox="1"/>
          <p:nvPr/>
        </p:nvSpPr>
        <p:spPr>
          <a:xfrm>
            <a:off x="465762" y="941428"/>
            <a:ext cx="1126047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700" dirty="0">
                <a:latin typeface="Gungsuh" panose="02030600000101010101" pitchFamily="18" charset="-127"/>
                <a:ea typeface="Gungsuh" panose="02030600000101010101" pitchFamily="18" charset="-127"/>
              </a:rPr>
              <a:t>노니</a:t>
            </a:r>
            <a:endParaRPr kumimoji="1" lang="ko-Kore-KR" altLang="en-US" sz="287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00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AB0A-E597-DC4A-9BD7-BA3C3FED2014}"/>
              </a:ext>
            </a:extLst>
          </p:cNvPr>
          <p:cNvSpPr txBox="1"/>
          <p:nvPr/>
        </p:nvSpPr>
        <p:spPr>
          <a:xfrm>
            <a:off x="465762" y="941428"/>
            <a:ext cx="1126047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700" dirty="0">
                <a:latin typeface="Gungsuh" panose="02030600000101010101" pitchFamily="18" charset="-127"/>
                <a:ea typeface="Gungsuh" panose="02030600000101010101" pitchFamily="18" charset="-127"/>
              </a:rPr>
              <a:t>당뇨</a:t>
            </a:r>
            <a:endParaRPr kumimoji="1" lang="ko-Kore-KR" altLang="en-US" sz="287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71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AB0A-E597-DC4A-9BD7-BA3C3FED2014}"/>
              </a:ext>
            </a:extLst>
          </p:cNvPr>
          <p:cNvSpPr txBox="1"/>
          <p:nvPr/>
        </p:nvSpPr>
        <p:spPr>
          <a:xfrm>
            <a:off x="465762" y="1851645"/>
            <a:ext cx="1126047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9900" dirty="0">
                <a:latin typeface="Gungsuh" panose="02030600000101010101" pitchFamily="18" charset="-127"/>
                <a:ea typeface="Gungsuh" panose="02030600000101010101" pitchFamily="18" charset="-127"/>
              </a:rPr>
              <a:t>돼지감자</a:t>
            </a:r>
            <a:endParaRPr kumimoji="1" lang="ko-Kore-KR" altLang="en-US" sz="199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01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AB0A-E597-DC4A-9BD7-BA3C3FED2014}"/>
              </a:ext>
            </a:extLst>
          </p:cNvPr>
          <p:cNvSpPr txBox="1"/>
          <p:nvPr/>
        </p:nvSpPr>
        <p:spPr>
          <a:xfrm>
            <a:off x="465762" y="941428"/>
            <a:ext cx="1126047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700" dirty="0" err="1">
                <a:latin typeface="Gungsuh" panose="02030600000101010101" pitchFamily="18" charset="-127"/>
                <a:ea typeface="Gungsuh" panose="02030600000101010101" pitchFamily="18" charset="-127"/>
              </a:rPr>
              <a:t>발저림</a:t>
            </a:r>
            <a:endParaRPr kumimoji="1" lang="ko-Kore-KR" altLang="en-US" sz="287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196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EAB0A-E597-DC4A-9BD7-BA3C3FED2014}"/>
              </a:ext>
            </a:extLst>
          </p:cNvPr>
          <p:cNvSpPr txBox="1"/>
          <p:nvPr/>
        </p:nvSpPr>
        <p:spPr>
          <a:xfrm>
            <a:off x="465762" y="1851645"/>
            <a:ext cx="1126047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9900" dirty="0" err="1">
                <a:latin typeface="Gungsuh" panose="02030600000101010101" pitchFamily="18" charset="-127"/>
                <a:ea typeface="Gungsuh" panose="02030600000101010101" pitchFamily="18" charset="-127"/>
              </a:rPr>
              <a:t>비만약제</a:t>
            </a:r>
            <a:endParaRPr kumimoji="1" lang="ko-Kore-KR" altLang="en-US" sz="199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85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</Words>
  <Application>Microsoft Macintosh PowerPoint</Application>
  <PresentationFormat>와이드스크린</PresentationFormat>
  <Paragraphs>21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Gungsuh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</cp:revision>
  <dcterms:created xsi:type="dcterms:W3CDTF">2021-09-14T13:48:03Z</dcterms:created>
  <dcterms:modified xsi:type="dcterms:W3CDTF">2021-09-22T11:06:34Z</dcterms:modified>
</cp:coreProperties>
</file>