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196DB-458B-44DA-A6A3-1600C9172844}" v="10" dt="2019-07-30T20:51:47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lme" userId="2b6679f543fe927d" providerId="LiveId" clId="{A1C196DB-458B-44DA-A6A3-1600C9172844}"/>
    <pc:docChg chg="undo custSel addSld modSld">
      <pc:chgData name="William Hulme" userId="2b6679f543fe927d" providerId="LiveId" clId="{A1C196DB-458B-44DA-A6A3-1600C9172844}" dt="2019-07-30T20:53:11.731" v="166" actId="1076"/>
      <pc:docMkLst>
        <pc:docMk/>
      </pc:docMkLst>
      <pc:sldChg chg="modSp">
        <pc:chgData name="William Hulme" userId="2b6679f543fe927d" providerId="LiveId" clId="{A1C196DB-458B-44DA-A6A3-1600C9172844}" dt="2019-07-30T20:50:20.911" v="91" actId="1076"/>
        <pc:sldMkLst>
          <pc:docMk/>
          <pc:sldMk cId="3415161075" sldId="256"/>
        </pc:sldMkLst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4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5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6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7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8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69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0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1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2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3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4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5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6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7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8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79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20.911" v="91" actId="1076"/>
          <ac:spMkLst>
            <pc:docMk/>
            <pc:sldMk cId="3415161075" sldId="256"/>
            <ac:spMk id="180" creationId="{00000000-0000-0000-0000-000000000000}"/>
          </ac:spMkLst>
        </pc:sp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48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03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26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29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32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36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39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45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52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55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58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20.911" v="91" actId="1076"/>
          <ac:cxnSpMkLst>
            <pc:docMk/>
            <pc:sldMk cId="3415161075" sldId="256"/>
            <ac:cxnSpMk id="161" creationId="{00000000-0000-0000-0000-000000000000}"/>
          </ac:cxnSpMkLst>
        </pc:cxnChg>
      </pc:sldChg>
      <pc:sldChg chg="addSp delSp modSp add">
        <pc:chgData name="William Hulme" userId="2b6679f543fe927d" providerId="LiveId" clId="{A1C196DB-458B-44DA-A6A3-1600C9172844}" dt="2019-07-30T20:49:13.481" v="90" actId="1076"/>
        <pc:sldMkLst>
          <pc:docMk/>
          <pc:sldMk cId="3896018372" sldId="258"/>
        </pc:sldMkLst>
        <pc:spChg chg="mod">
          <ac:chgData name="William Hulme" userId="2b6679f543fe927d" providerId="LiveId" clId="{A1C196DB-458B-44DA-A6A3-1600C9172844}" dt="2019-07-30T20:48:53.908" v="84" actId="1076"/>
          <ac:spMkLst>
            <pc:docMk/>
            <pc:sldMk cId="3896018372" sldId="258"/>
            <ac:spMk id="4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48:47.032" v="82" actId="1076"/>
          <ac:spMkLst>
            <pc:docMk/>
            <pc:sldMk cId="3896018372" sldId="258"/>
            <ac:spMk id="5" creationId="{00000000-0000-0000-0000-000000000000}"/>
          </ac:spMkLst>
        </pc:spChg>
        <pc:spChg chg="del">
          <ac:chgData name="William Hulme" userId="2b6679f543fe927d" providerId="LiveId" clId="{A1C196DB-458B-44DA-A6A3-1600C9172844}" dt="2019-07-30T20:46:13.707" v="32" actId="478"/>
          <ac:spMkLst>
            <pc:docMk/>
            <pc:sldMk cId="3896018372" sldId="258"/>
            <ac:spMk id="6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46:25.832" v="36" actId="1076"/>
          <ac:spMkLst>
            <pc:docMk/>
            <pc:sldMk cId="3896018372" sldId="258"/>
            <ac:spMk id="7" creationId="{00000000-0000-0000-0000-000000000000}"/>
          </ac:spMkLst>
        </pc:spChg>
        <pc:spChg chg="add mod">
          <ac:chgData name="William Hulme" userId="2b6679f543fe927d" providerId="LiveId" clId="{A1C196DB-458B-44DA-A6A3-1600C9172844}" dt="2019-07-30T20:47:43.764" v="58" actId="1076"/>
          <ac:spMkLst>
            <pc:docMk/>
            <pc:sldMk cId="3896018372" sldId="258"/>
            <ac:spMk id="43" creationId="{506F6E22-8692-4809-AEC6-AF724FA0FB2E}"/>
          </ac:spMkLst>
        </pc:spChg>
        <pc:spChg chg="del">
          <ac:chgData name="William Hulme" userId="2b6679f543fe927d" providerId="LiveId" clId="{A1C196DB-458B-44DA-A6A3-1600C9172844}" dt="2019-07-30T20:46:21.787" v="35" actId="478"/>
          <ac:spMkLst>
            <pc:docMk/>
            <pc:sldMk cId="3896018372" sldId="258"/>
            <ac:spMk id="169" creationId="{00000000-0000-0000-0000-000000000000}"/>
          </ac:spMkLst>
        </pc:spChg>
        <pc:spChg chg="del">
          <ac:chgData name="William Hulme" userId="2b6679f543fe927d" providerId="LiveId" clId="{A1C196DB-458B-44DA-A6A3-1600C9172844}" dt="2019-07-30T20:46:19.763" v="34" actId="478"/>
          <ac:spMkLst>
            <pc:docMk/>
            <pc:sldMk cId="3896018372" sldId="258"/>
            <ac:spMk id="170" creationId="{00000000-0000-0000-0000-000000000000}"/>
          </ac:spMkLst>
        </pc:spChg>
        <pc:spChg chg="del">
          <ac:chgData name="William Hulme" userId="2b6679f543fe927d" providerId="LiveId" clId="{A1C196DB-458B-44DA-A6A3-1600C9172844}" dt="2019-07-30T20:47:21.182" v="50" actId="478"/>
          <ac:spMkLst>
            <pc:docMk/>
            <pc:sldMk cId="3896018372" sldId="258"/>
            <ac:spMk id="171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48:05.942" v="64" actId="1076"/>
          <ac:spMkLst>
            <pc:docMk/>
            <pc:sldMk cId="3896018372" sldId="258"/>
            <ac:spMk id="172" creationId="{00000000-0000-0000-0000-000000000000}"/>
          </ac:spMkLst>
        </pc:spChg>
        <pc:spChg chg="del">
          <ac:chgData name="William Hulme" userId="2b6679f543fe927d" providerId="LiveId" clId="{A1C196DB-458B-44DA-A6A3-1600C9172844}" dt="2019-07-30T20:48:59.502" v="86" actId="478"/>
          <ac:spMkLst>
            <pc:docMk/>
            <pc:sldMk cId="3896018372" sldId="258"/>
            <ac:spMk id="173" creationId="{00000000-0000-0000-0000-000000000000}"/>
          </ac:spMkLst>
        </pc:spChg>
        <pc:spChg chg="del">
          <ac:chgData name="William Hulme" userId="2b6679f543fe927d" providerId="LiveId" clId="{A1C196DB-458B-44DA-A6A3-1600C9172844}" dt="2019-07-30T20:48:48.800" v="83" actId="478"/>
          <ac:spMkLst>
            <pc:docMk/>
            <pc:sldMk cId="3896018372" sldId="258"/>
            <ac:spMk id="174" creationId="{00000000-0000-0000-0000-000000000000}"/>
          </ac:spMkLst>
        </pc:spChg>
        <pc:spChg chg="del">
          <ac:chgData name="William Hulme" userId="2b6679f543fe927d" providerId="LiveId" clId="{A1C196DB-458B-44DA-A6A3-1600C9172844}" dt="2019-07-30T20:48:32.670" v="81" actId="478"/>
          <ac:spMkLst>
            <pc:docMk/>
            <pc:sldMk cId="3896018372" sldId="258"/>
            <ac:spMk id="175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47:50.653" v="60" actId="20577"/>
          <ac:spMkLst>
            <pc:docMk/>
            <pc:sldMk cId="3896018372" sldId="258"/>
            <ac:spMk id="176" creationId="{00000000-0000-0000-0000-000000000000}"/>
          </ac:spMkLst>
        </pc:spChg>
        <pc:spChg chg="del">
          <ac:chgData name="William Hulme" userId="2b6679f543fe927d" providerId="LiveId" clId="{A1C196DB-458B-44DA-A6A3-1600C9172844}" dt="2019-07-30T20:48:32.670" v="81" actId="478"/>
          <ac:spMkLst>
            <pc:docMk/>
            <pc:sldMk cId="3896018372" sldId="258"/>
            <ac:spMk id="177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48:57.043" v="85" actId="1076"/>
          <ac:spMkLst>
            <pc:docMk/>
            <pc:sldMk cId="3896018372" sldId="258"/>
            <ac:spMk id="178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49:13.481" v="90" actId="1076"/>
          <ac:spMkLst>
            <pc:docMk/>
            <pc:sldMk cId="3896018372" sldId="258"/>
            <ac:spMk id="179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49:10.739" v="89" actId="1076"/>
          <ac:spMkLst>
            <pc:docMk/>
            <pc:sldMk cId="3896018372" sldId="258"/>
            <ac:spMk id="180" creationId="{00000000-0000-0000-0000-000000000000}"/>
          </ac:spMkLst>
        </pc:spChg>
        <pc:cxnChg chg="del">
          <ac:chgData name="William Hulme" userId="2b6679f543fe927d" providerId="LiveId" clId="{A1C196DB-458B-44DA-A6A3-1600C9172844}" dt="2019-07-30T20:46:19.763" v="34" actId="478"/>
          <ac:cxnSpMkLst>
            <pc:docMk/>
            <pc:sldMk cId="3896018372" sldId="258"/>
            <ac:cxnSpMk id="48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48:47.032" v="82" actId="1076"/>
          <ac:cxnSpMkLst>
            <pc:docMk/>
            <pc:sldMk cId="3896018372" sldId="258"/>
            <ac:cxnSpMk id="103" creationId="{00000000-0000-0000-0000-000000000000}"/>
          </ac:cxnSpMkLst>
        </pc:cxnChg>
        <pc:cxnChg chg="del mod">
          <ac:chgData name="William Hulme" userId="2b6679f543fe927d" providerId="LiveId" clId="{A1C196DB-458B-44DA-A6A3-1600C9172844}" dt="2019-07-30T20:46:19.763" v="34" actId="478"/>
          <ac:cxnSpMkLst>
            <pc:docMk/>
            <pc:sldMk cId="3896018372" sldId="258"/>
            <ac:cxnSpMk id="126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47:18.836" v="49" actId="14100"/>
          <ac:cxnSpMkLst>
            <pc:docMk/>
            <pc:sldMk cId="3896018372" sldId="258"/>
            <ac:cxnSpMk id="129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47:01.800" v="44" actId="14100"/>
          <ac:cxnSpMkLst>
            <pc:docMk/>
            <pc:sldMk cId="3896018372" sldId="258"/>
            <ac:cxnSpMk id="132" creationId="{00000000-0000-0000-0000-000000000000}"/>
          </ac:cxnSpMkLst>
        </pc:cxnChg>
        <pc:cxnChg chg="del">
          <ac:chgData name="William Hulme" userId="2b6679f543fe927d" providerId="LiveId" clId="{A1C196DB-458B-44DA-A6A3-1600C9172844}" dt="2019-07-30T20:48:10.383" v="66" actId="478"/>
          <ac:cxnSpMkLst>
            <pc:docMk/>
            <pc:sldMk cId="3896018372" sldId="258"/>
            <ac:cxnSpMk id="136" creationId="{00000000-0000-0000-0000-000000000000}"/>
          </ac:cxnSpMkLst>
        </pc:cxnChg>
        <pc:cxnChg chg="del">
          <ac:chgData name="William Hulme" userId="2b6679f543fe927d" providerId="LiveId" clId="{A1C196DB-458B-44DA-A6A3-1600C9172844}" dt="2019-07-30T20:48:12.341" v="67" actId="478"/>
          <ac:cxnSpMkLst>
            <pc:docMk/>
            <pc:sldMk cId="3896018372" sldId="258"/>
            <ac:cxnSpMk id="139" creationId="{00000000-0000-0000-0000-000000000000}"/>
          </ac:cxnSpMkLst>
        </pc:cxnChg>
        <pc:cxnChg chg="del mod">
          <ac:chgData name="William Hulme" userId="2b6679f543fe927d" providerId="LiveId" clId="{A1C196DB-458B-44DA-A6A3-1600C9172844}" dt="2019-07-30T20:46:53.301" v="42" actId="478"/>
          <ac:cxnSpMkLst>
            <pc:docMk/>
            <pc:sldMk cId="3896018372" sldId="258"/>
            <ac:cxnSpMk id="145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48:47.032" v="82" actId="1076"/>
          <ac:cxnSpMkLst>
            <pc:docMk/>
            <pc:sldMk cId="3896018372" sldId="258"/>
            <ac:cxnSpMk id="152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48:53.908" v="84" actId="1076"/>
          <ac:cxnSpMkLst>
            <pc:docMk/>
            <pc:sldMk cId="3896018372" sldId="258"/>
            <ac:cxnSpMk id="155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48:53.908" v="84" actId="1076"/>
          <ac:cxnSpMkLst>
            <pc:docMk/>
            <pc:sldMk cId="3896018372" sldId="258"/>
            <ac:cxnSpMk id="158" creationId="{00000000-0000-0000-0000-000000000000}"/>
          </ac:cxnSpMkLst>
        </pc:cxnChg>
        <pc:cxnChg chg="del mod">
          <ac:chgData name="William Hulme" userId="2b6679f543fe927d" providerId="LiveId" clId="{A1C196DB-458B-44DA-A6A3-1600C9172844}" dt="2019-07-30T20:46:50.431" v="41" actId="478"/>
          <ac:cxnSpMkLst>
            <pc:docMk/>
            <pc:sldMk cId="3896018372" sldId="258"/>
            <ac:cxnSpMk id="161" creationId="{00000000-0000-0000-0000-000000000000}"/>
          </ac:cxnSpMkLst>
        </pc:cxnChg>
      </pc:sldChg>
      <pc:sldChg chg="addSp delSp modSp add">
        <pc:chgData name="William Hulme" userId="2b6679f543fe927d" providerId="LiveId" clId="{A1C196DB-458B-44DA-A6A3-1600C9172844}" dt="2019-07-30T20:53:11.731" v="166" actId="1076"/>
        <pc:sldMkLst>
          <pc:docMk/>
          <pc:sldMk cId="2818950325" sldId="259"/>
        </pc:sldMkLst>
        <pc:spChg chg="mod">
          <ac:chgData name="William Hulme" userId="2b6679f543fe927d" providerId="LiveId" clId="{A1C196DB-458B-44DA-A6A3-1600C9172844}" dt="2019-07-30T20:52:48.552" v="161" actId="14100"/>
          <ac:spMkLst>
            <pc:docMk/>
            <pc:sldMk cId="2818950325" sldId="259"/>
            <ac:spMk id="4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2:53.502" v="162" actId="14100"/>
          <ac:spMkLst>
            <pc:docMk/>
            <pc:sldMk cId="2818950325" sldId="259"/>
            <ac:spMk id="5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6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7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8" creationId="{00000000-0000-0000-0000-000000000000}"/>
          </ac:spMkLst>
        </pc:spChg>
        <pc:spChg chg="add mod">
          <ac:chgData name="William Hulme" userId="2b6679f543fe927d" providerId="LiveId" clId="{A1C196DB-458B-44DA-A6A3-1600C9172844}" dt="2019-07-30T20:52:06.994" v="154" actId="1076"/>
          <ac:spMkLst>
            <pc:docMk/>
            <pc:sldMk cId="2818950325" sldId="259"/>
            <ac:spMk id="17" creationId="{98C03184-20A0-4862-B002-B451022D5D44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31" creationId="{795BB44D-8B1C-429E-B2A3-8DC5EB2C08FE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32" creationId="{70A6CA7E-2A6F-4BD7-9723-DB8BE9917E18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33" creationId="{BC39F9F4-5027-4ADF-AD93-F2F9A187834A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34" creationId="{C0EEDF45-AD77-4F8D-A9BB-8A0F7798885A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41" creationId="{50C2AC3E-307F-454D-80CE-21BC3F46A7D2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42" creationId="{9D1BE509-170F-46A2-9336-85BFD47016C8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43" creationId="{4E63011A-38C5-4541-A490-0EA542828B66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44" creationId="{E57998E8-DBC1-426C-BF5F-9C75FF9DE923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45" creationId="{CDCBC3EF-D89A-4148-87E6-F2C7295E3FFB}"/>
          </ac:spMkLst>
        </pc:spChg>
        <pc:spChg chg="add del mod">
          <ac:chgData name="William Hulme" userId="2b6679f543fe927d" providerId="LiveId" clId="{A1C196DB-458B-44DA-A6A3-1600C9172844}" dt="2019-07-30T20:50:44" v="96"/>
          <ac:spMkLst>
            <pc:docMk/>
            <pc:sldMk cId="2818950325" sldId="259"/>
            <ac:spMk id="46" creationId="{BA468C21-EAC7-44FC-8DB6-6016FD89B4DE}"/>
          </ac:spMkLst>
        </pc:spChg>
        <pc:spChg chg="add mod">
          <ac:chgData name="William Hulme" userId="2b6679f543fe927d" providerId="LiveId" clId="{A1C196DB-458B-44DA-A6A3-1600C9172844}" dt="2019-07-30T20:52:38.326" v="160" actId="14100"/>
          <ac:spMkLst>
            <pc:docMk/>
            <pc:sldMk cId="2818950325" sldId="259"/>
            <ac:spMk id="47" creationId="{59951812-43D8-4ECE-8590-079F2919A31A}"/>
          </ac:spMkLst>
        </pc:spChg>
        <pc:spChg chg="add mod">
          <ac:chgData name="William Hulme" userId="2b6679f543fe927d" providerId="LiveId" clId="{A1C196DB-458B-44DA-A6A3-1600C9172844}" dt="2019-07-30T20:52:28.252" v="157" actId="1076"/>
          <ac:spMkLst>
            <pc:docMk/>
            <pc:sldMk cId="2818950325" sldId="259"/>
            <ac:spMk id="49" creationId="{E489642D-881E-4A10-9D58-D3D6A2FC9B94}"/>
          </ac:spMkLst>
        </pc:spChg>
        <pc:spChg chg="add mod">
          <ac:chgData name="William Hulme" userId="2b6679f543fe927d" providerId="LiveId" clId="{A1C196DB-458B-44DA-A6A3-1600C9172844}" dt="2019-07-30T20:52:02.112" v="153" actId="1037"/>
          <ac:spMkLst>
            <pc:docMk/>
            <pc:sldMk cId="2818950325" sldId="259"/>
            <ac:spMk id="50" creationId="{76F97E1F-0AEF-4938-A6C7-244EE1002679}"/>
          </ac:spMkLst>
        </pc:spChg>
        <pc:spChg chg="add mod">
          <ac:chgData name="William Hulme" userId="2b6679f543fe927d" providerId="LiveId" clId="{A1C196DB-458B-44DA-A6A3-1600C9172844}" dt="2019-07-30T20:52:02.112" v="153" actId="1037"/>
          <ac:spMkLst>
            <pc:docMk/>
            <pc:sldMk cId="2818950325" sldId="259"/>
            <ac:spMk id="51" creationId="{53CD49E8-529B-4926-83AF-B391E2A03DD2}"/>
          </ac:spMkLst>
        </pc:spChg>
        <pc:spChg chg="add mod">
          <ac:chgData name="William Hulme" userId="2b6679f543fe927d" providerId="LiveId" clId="{A1C196DB-458B-44DA-A6A3-1600C9172844}" dt="2019-07-30T20:53:04.683" v="164" actId="1076"/>
          <ac:spMkLst>
            <pc:docMk/>
            <pc:sldMk cId="2818950325" sldId="259"/>
            <ac:spMk id="58" creationId="{45ADD2AC-EBE1-4EE6-A234-E2CF52F5E4E6}"/>
          </ac:spMkLst>
        </pc:spChg>
        <pc:spChg chg="add mod">
          <ac:chgData name="William Hulme" userId="2b6679f543fe927d" providerId="LiveId" clId="{A1C196DB-458B-44DA-A6A3-1600C9172844}" dt="2019-07-30T20:52:02.112" v="153" actId="1037"/>
          <ac:spMkLst>
            <pc:docMk/>
            <pc:sldMk cId="2818950325" sldId="259"/>
            <ac:spMk id="59" creationId="{3081A6AD-3643-4EBE-963D-07BA4E374E2D}"/>
          </ac:spMkLst>
        </pc:spChg>
        <pc:spChg chg="add mod">
          <ac:chgData name="William Hulme" userId="2b6679f543fe927d" providerId="LiveId" clId="{A1C196DB-458B-44DA-A6A3-1600C9172844}" dt="2019-07-30T20:53:07.274" v="165" actId="1076"/>
          <ac:spMkLst>
            <pc:docMk/>
            <pc:sldMk cId="2818950325" sldId="259"/>
            <ac:spMk id="60" creationId="{13E2A39A-BE62-44AD-B9CE-1657ADF3621E}"/>
          </ac:spMkLst>
        </pc:spChg>
        <pc:spChg chg="add mod">
          <ac:chgData name="William Hulme" userId="2b6679f543fe927d" providerId="LiveId" clId="{A1C196DB-458B-44DA-A6A3-1600C9172844}" dt="2019-07-30T20:52:02.112" v="153" actId="1037"/>
          <ac:spMkLst>
            <pc:docMk/>
            <pc:sldMk cId="2818950325" sldId="259"/>
            <ac:spMk id="61" creationId="{A56BE087-CA01-457B-91FD-F9ACA8E3BC86}"/>
          </ac:spMkLst>
        </pc:spChg>
        <pc:spChg chg="add mod">
          <ac:chgData name="William Hulme" userId="2b6679f543fe927d" providerId="LiveId" clId="{A1C196DB-458B-44DA-A6A3-1600C9172844}" dt="2019-07-30T20:53:11.731" v="166" actId="1076"/>
          <ac:spMkLst>
            <pc:docMk/>
            <pc:sldMk cId="2818950325" sldId="259"/>
            <ac:spMk id="62" creationId="{37318444-8C00-4844-8C9D-1D1F098D7347}"/>
          </ac:spMkLst>
        </pc:spChg>
        <pc:spChg chg="add mod">
          <ac:chgData name="William Hulme" userId="2b6679f543fe927d" providerId="LiveId" clId="{A1C196DB-458B-44DA-A6A3-1600C9172844}" dt="2019-07-30T20:52:02.112" v="153" actId="1037"/>
          <ac:spMkLst>
            <pc:docMk/>
            <pc:sldMk cId="2818950325" sldId="259"/>
            <ac:spMk id="63" creationId="{1AA00C6A-F045-4F76-A86F-50DEAB85B31B}"/>
          </ac:spMkLst>
        </pc:spChg>
        <pc:spChg chg="add mod">
          <ac:chgData name="William Hulme" userId="2b6679f543fe927d" providerId="LiveId" clId="{A1C196DB-458B-44DA-A6A3-1600C9172844}" dt="2019-07-30T20:52:13.672" v="155" actId="1076"/>
          <ac:spMkLst>
            <pc:docMk/>
            <pc:sldMk cId="2818950325" sldId="259"/>
            <ac:spMk id="74" creationId="{CD24219A-102C-4034-BC89-0FD967280014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69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70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71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72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73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2:56.942" v="163" actId="1076"/>
          <ac:spMkLst>
            <pc:docMk/>
            <pc:sldMk cId="2818950325" sldId="259"/>
            <ac:spMk id="174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75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76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77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78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79" creationId="{00000000-0000-0000-0000-000000000000}"/>
          </ac:spMkLst>
        </pc:spChg>
        <pc:spChg chg="mod">
          <ac:chgData name="William Hulme" userId="2b6679f543fe927d" providerId="LiveId" clId="{A1C196DB-458B-44DA-A6A3-1600C9172844}" dt="2019-07-30T20:50:52.716" v="112" actId="1076"/>
          <ac:spMkLst>
            <pc:docMk/>
            <pc:sldMk cId="2818950325" sldId="259"/>
            <ac:spMk id="180" creationId="{00000000-0000-0000-0000-000000000000}"/>
          </ac:spMkLst>
        </pc:spChg>
        <pc:cxnChg chg="add del mod">
          <ac:chgData name="William Hulme" userId="2b6679f543fe927d" providerId="LiveId" clId="{A1C196DB-458B-44DA-A6A3-1600C9172844}" dt="2019-07-30T20:50:44" v="96"/>
          <ac:cxnSpMkLst>
            <pc:docMk/>
            <pc:sldMk cId="2818950325" sldId="259"/>
            <ac:cxnSpMk id="35" creationId="{D37A3C25-56A7-42B7-B3A4-1B9A751B1429}"/>
          </ac:cxnSpMkLst>
        </pc:cxnChg>
        <pc:cxnChg chg="add del mod">
          <ac:chgData name="William Hulme" userId="2b6679f543fe927d" providerId="LiveId" clId="{A1C196DB-458B-44DA-A6A3-1600C9172844}" dt="2019-07-30T20:50:44" v="96"/>
          <ac:cxnSpMkLst>
            <pc:docMk/>
            <pc:sldMk cId="2818950325" sldId="259"/>
            <ac:cxnSpMk id="36" creationId="{4367FAB2-8A47-4665-A423-3ABF09270FB0}"/>
          </ac:cxnSpMkLst>
        </pc:cxnChg>
        <pc:cxnChg chg="add del mod">
          <ac:chgData name="William Hulme" userId="2b6679f543fe927d" providerId="LiveId" clId="{A1C196DB-458B-44DA-A6A3-1600C9172844}" dt="2019-07-30T20:50:44" v="96"/>
          <ac:cxnSpMkLst>
            <pc:docMk/>
            <pc:sldMk cId="2818950325" sldId="259"/>
            <ac:cxnSpMk id="37" creationId="{35BC4A16-4E44-4A24-AA17-ABB95BC498F6}"/>
          </ac:cxnSpMkLst>
        </pc:cxnChg>
        <pc:cxnChg chg="add del mod">
          <ac:chgData name="William Hulme" userId="2b6679f543fe927d" providerId="LiveId" clId="{A1C196DB-458B-44DA-A6A3-1600C9172844}" dt="2019-07-30T20:50:44" v="96"/>
          <ac:cxnSpMkLst>
            <pc:docMk/>
            <pc:sldMk cId="2818950325" sldId="259"/>
            <ac:cxnSpMk id="38" creationId="{14A421A4-AC2D-4B1B-9C5F-5A5C277110AB}"/>
          </ac:cxnSpMkLst>
        </pc:cxnChg>
        <pc:cxnChg chg="add del mod">
          <ac:chgData name="William Hulme" userId="2b6679f543fe927d" providerId="LiveId" clId="{A1C196DB-458B-44DA-A6A3-1600C9172844}" dt="2019-07-30T20:50:44" v="96"/>
          <ac:cxnSpMkLst>
            <pc:docMk/>
            <pc:sldMk cId="2818950325" sldId="259"/>
            <ac:cxnSpMk id="39" creationId="{07C7B141-BA83-4C6E-AB10-613695CA0B5D}"/>
          </ac:cxnSpMkLst>
        </pc:cxnChg>
        <pc:cxnChg chg="add del mod">
          <ac:chgData name="William Hulme" userId="2b6679f543fe927d" providerId="LiveId" clId="{A1C196DB-458B-44DA-A6A3-1600C9172844}" dt="2019-07-30T20:50:44" v="96"/>
          <ac:cxnSpMkLst>
            <pc:docMk/>
            <pc:sldMk cId="2818950325" sldId="259"/>
            <ac:cxnSpMk id="40" creationId="{BBA5BD78-A865-4017-A9CD-9DEFB3625C6B}"/>
          </ac:cxnSpMkLst>
        </pc:cxnChg>
        <pc:cxnChg chg="mod">
          <ac:chgData name="William Hulme" userId="2b6679f543fe927d" providerId="LiveId" clId="{A1C196DB-458B-44DA-A6A3-1600C9172844}" dt="2019-07-30T20:50:52.716" v="112" actId="1076"/>
          <ac:cxnSpMkLst>
            <pc:docMk/>
            <pc:sldMk cId="2818950325" sldId="259"/>
            <ac:cxnSpMk id="48" creationId="{00000000-0000-0000-0000-000000000000}"/>
          </ac:cxnSpMkLst>
        </pc:cxnChg>
        <pc:cxnChg chg="add mod">
          <ac:chgData name="William Hulme" userId="2b6679f543fe927d" providerId="LiveId" clId="{A1C196DB-458B-44DA-A6A3-1600C9172844}" dt="2019-07-30T20:52:28.252" v="157" actId="1076"/>
          <ac:cxnSpMkLst>
            <pc:docMk/>
            <pc:sldMk cId="2818950325" sldId="259"/>
            <ac:cxnSpMk id="52" creationId="{B940A93F-48EB-44A0-A0F9-691DB6FDFE4B}"/>
          </ac:cxnSpMkLst>
        </pc:cxnChg>
        <pc:cxnChg chg="add mod">
          <ac:chgData name="William Hulme" userId="2b6679f543fe927d" providerId="LiveId" clId="{A1C196DB-458B-44DA-A6A3-1600C9172844}" dt="2019-07-30T20:52:02.112" v="153" actId="1037"/>
          <ac:cxnSpMkLst>
            <pc:docMk/>
            <pc:sldMk cId="2818950325" sldId="259"/>
            <ac:cxnSpMk id="53" creationId="{1DD9D1F6-5EB5-4762-82CB-5C4FAA98EA5F}"/>
          </ac:cxnSpMkLst>
        </pc:cxnChg>
        <pc:cxnChg chg="add mod">
          <ac:chgData name="William Hulme" userId="2b6679f543fe927d" providerId="LiveId" clId="{A1C196DB-458B-44DA-A6A3-1600C9172844}" dt="2019-07-30T20:52:02.112" v="153" actId="1037"/>
          <ac:cxnSpMkLst>
            <pc:docMk/>
            <pc:sldMk cId="2818950325" sldId="259"/>
            <ac:cxnSpMk id="54" creationId="{AABC6177-1FB9-4196-B108-99F3DC86BF28}"/>
          </ac:cxnSpMkLst>
        </pc:cxnChg>
        <pc:cxnChg chg="add mod">
          <ac:chgData name="William Hulme" userId="2b6679f543fe927d" providerId="LiveId" clId="{A1C196DB-458B-44DA-A6A3-1600C9172844}" dt="2019-07-30T20:52:28.252" v="157" actId="1076"/>
          <ac:cxnSpMkLst>
            <pc:docMk/>
            <pc:sldMk cId="2818950325" sldId="259"/>
            <ac:cxnSpMk id="55" creationId="{9DBF8F30-9232-4360-BA87-7D22EAABDB88}"/>
          </ac:cxnSpMkLst>
        </pc:cxnChg>
        <pc:cxnChg chg="add mod">
          <ac:chgData name="William Hulme" userId="2b6679f543fe927d" providerId="LiveId" clId="{A1C196DB-458B-44DA-A6A3-1600C9172844}" dt="2019-07-30T20:52:38.326" v="160" actId="14100"/>
          <ac:cxnSpMkLst>
            <pc:docMk/>
            <pc:sldMk cId="2818950325" sldId="259"/>
            <ac:cxnSpMk id="56" creationId="{07248E8A-4C5F-458F-A211-C2BEEF75E08D}"/>
          </ac:cxnSpMkLst>
        </pc:cxnChg>
        <pc:cxnChg chg="add mod">
          <ac:chgData name="William Hulme" userId="2b6679f543fe927d" providerId="LiveId" clId="{A1C196DB-458B-44DA-A6A3-1600C9172844}" dt="2019-07-30T20:52:38.326" v="160" actId="14100"/>
          <ac:cxnSpMkLst>
            <pc:docMk/>
            <pc:sldMk cId="2818950325" sldId="259"/>
            <ac:cxnSpMk id="57" creationId="{2C4F4A96-8E33-48A8-B729-F6AE644F4869}"/>
          </ac:cxnSpMkLst>
        </pc:cxnChg>
        <pc:cxnChg chg="mod">
          <ac:chgData name="William Hulme" userId="2b6679f543fe927d" providerId="LiveId" clId="{A1C196DB-458B-44DA-A6A3-1600C9172844}" dt="2019-07-30T20:52:53.502" v="162" actId="14100"/>
          <ac:cxnSpMkLst>
            <pc:docMk/>
            <pc:sldMk cId="2818950325" sldId="259"/>
            <ac:cxnSpMk id="103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52.716" v="112" actId="1076"/>
          <ac:cxnSpMkLst>
            <pc:docMk/>
            <pc:sldMk cId="2818950325" sldId="259"/>
            <ac:cxnSpMk id="126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52.716" v="112" actId="1076"/>
          <ac:cxnSpMkLst>
            <pc:docMk/>
            <pc:sldMk cId="2818950325" sldId="259"/>
            <ac:cxnSpMk id="129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52.716" v="112" actId="1076"/>
          <ac:cxnSpMkLst>
            <pc:docMk/>
            <pc:sldMk cId="2818950325" sldId="259"/>
            <ac:cxnSpMk id="132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52.716" v="112" actId="1076"/>
          <ac:cxnSpMkLst>
            <pc:docMk/>
            <pc:sldMk cId="2818950325" sldId="259"/>
            <ac:cxnSpMk id="136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0:52.716" v="112" actId="1076"/>
          <ac:cxnSpMkLst>
            <pc:docMk/>
            <pc:sldMk cId="2818950325" sldId="259"/>
            <ac:cxnSpMk id="139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2:48.552" v="161" actId="14100"/>
          <ac:cxnSpMkLst>
            <pc:docMk/>
            <pc:sldMk cId="2818950325" sldId="259"/>
            <ac:cxnSpMk id="145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2:53.502" v="162" actId="14100"/>
          <ac:cxnSpMkLst>
            <pc:docMk/>
            <pc:sldMk cId="2818950325" sldId="259"/>
            <ac:cxnSpMk id="152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2:48.552" v="161" actId="14100"/>
          <ac:cxnSpMkLst>
            <pc:docMk/>
            <pc:sldMk cId="2818950325" sldId="259"/>
            <ac:cxnSpMk id="155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2:48.552" v="161" actId="14100"/>
          <ac:cxnSpMkLst>
            <pc:docMk/>
            <pc:sldMk cId="2818950325" sldId="259"/>
            <ac:cxnSpMk id="158" creationId="{00000000-0000-0000-0000-000000000000}"/>
          </ac:cxnSpMkLst>
        </pc:cxnChg>
        <pc:cxnChg chg="mod">
          <ac:chgData name="William Hulme" userId="2b6679f543fe927d" providerId="LiveId" clId="{A1C196DB-458B-44DA-A6A3-1600C9172844}" dt="2019-07-30T20:52:53.502" v="162" actId="14100"/>
          <ac:cxnSpMkLst>
            <pc:docMk/>
            <pc:sldMk cId="2818950325" sldId="259"/>
            <ac:cxnSpMk id="16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6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4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7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4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0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1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1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4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B169-E758-4D6E-9CB2-B83C6A0733E1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8B22-5E69-4C02-8ACE-5C72574FF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9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26474" y="1713214"/>
            <a:ext cx="1402080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26474" y="4312724"/>
            <a:ext cx="1402080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9337" y="3838108"/>
            <a:ext cx="1079864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High risk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71204" y="2143044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Low risk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9203" y="2990968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Hospital</a:t>
            </a:r>
          </a:p>
        </p:txBody>
      </p:sp>
      <p:cxnSp>
        <p:nvCxnSpPr>
          <p:cNvPr id="48" name="Curved Connector 47"/>
          <p:cNvCxnSpPr/>
          <p:nvPr/>
        </p:nvCxnSpPr>
        <p:spPr>
          <a:xfrm flipV="1">
            <a:off x="1300107" y="2854190"/>
            <a:ext cx="0" cy="892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" idx="2"/>
            <a:endCxn id="5" idx="2"/>
          </p:cNvCxnSpPr>
          <p:nvPr/>
        </p:nvCxnSpPr>
        <p:spPr>
          <a:xfrm rot="16200000" flipH="1">
            <a:off x="3131083" y="2860727"/>
            <a:ext cx="474616" cy="3718245"/>
          </a:xfrm>
          <a:prstGeom prst="curvedConnector3">
            <a:avLst>
              <a:gd name="adj1" fmla="val 148165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47"/>
          <p:cNvCxnSpPr/>
          <p:nvPr/>
        </p:nvCxnSpPr>
        <p:spPr>
          <a:xfrm flipH="1">
            <a:off x="1591613" y="2867100"/>
            <a:ext cx="2485" cy="87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47"/>
          <p:cNvCxnSpPr/>
          <p:nvPr/>
        </p:nvCxnSpPr>
        <p:spPr>
          <a:xfrm flipH="1">
            <a:off x="2223761" y="3676997"/>
            <a:ext cx="831746" cy="661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47"/>
          <p:cNvCxnSpPr/>
          <p:nvPr/>
        </p:nvCxnSpPr>
        <p:spPr>
          <a:xfrm flipV="1">
            <a:off x="2115059" y="3674818"/>
            <a:ext cx="628416" cy="494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47"/>
          <p:cNvCxnSpPr/>
          <p:nvPr/>
        </p:nvCxnSpPr>
        <p:spPr>
          <a:xfrm>
            <a:off x="2271114" y="2348946"/>
            <a:ext cx="784393" cy="579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47"/>
          <p:cNvCxnSpPr/>
          <p:nvPr/>
        </p:nvCxnSpPr>
        <p:spPr>
          <a:xfrm flipH="1" flipV="1">
            <a:off x="2086078" y="2463250"/>
            <a:ext cx="609266" cy="441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6" idx="2"/>
            <a:endCxn id="4" idx="2"/>
          </p:cNvCxnSpPr>
          <p:nvPr/>
        </p:nvCxnSpPr>
        <p:spPr>
          <a:xfrm rot="5400000" flipH="1" flipV="1">
            <a:off x="2305944" y="1560972"/>
            <a:ext cx="2124894" cy="3718245"/>
          </a:xfrm>
          <a:prstGeom prst="curvedConnector3">
            <a:avLst>
              <a:gd name="adj1" fmla="val -10758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8" idx="3"/>
            <a:endCxn id="5" idx="0"/>
          </p:cNvCxnSpPr>
          <p:nvPr/>
        </p:nvCxnSpPr>
        <p:spPr>
          <a:xfrm>
            <a:off x="3489066" y="3313185"/>
            <a:ext cx="1738448" cy="999539"/>
          </a:xfrm>
          <a:prstGeom prst="curved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8" idx="3"/>
            <a:endCxn id="4" idx="2"/>
          </p:cNvCxnSpPr>
          <p:nvPr/>
        </p:nvCxnSpPr>
        <p:spPr>
          <a:xfrm flipV="1">
            <a:off x="3489066" y="2357648"/>
            <a:ext cx="1738448" cy="955537"/>
          </a:xfrm>
          <a:prstGeom prst="curved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7" idx="0"/>
            <a:endCxn id="4" idx="0"/>
          </p:cNvCxnSpPr>
          <p:nvPr/>
        </p:nvCxnSpPr>
        <p:spPr>
          <a:xfrm rot="5400000" flipH="1" flipV="1">
            <a:off x="3154410" y="69940"/>
            <a:ext cx="429830" cy="3716378"/>
          </a:xfrm>
          <a:prstGeom prst="curvedConnector3">
            <a:avLst>
              <a:gd name="adj1" fmla="val 153184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stCxn id="7" idx="0"/>
            <a:endCxn id="5" idx="0"/>
          </p:cNvCxnSpPr>
          <p:nvPr/>
        </p:nvCxnSpPr>
        <p:spPr>
          <a:xfrm rot="16200000" flipH="1">
            <a:off x="2284485" y="1369695"/>
            <a:ext cx="2169680" cy="3716378"/>
          </a:xfrm>
          <a:prstGeom prst="curvedConnector3">
            <a:avLst>
              <a:gd name="adj1" fmla="val -10536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572560" y="3111331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80318" y="3060717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21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695344" y="2268231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baseline="-25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700710" y="1419285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420644" y="1937700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700711" y="4804759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343431" y="4274319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115059" y="3521255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695345" y="3880566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098244" y="2608491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31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912521" y="2820743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34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922625" y="3363823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6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73843" y="1484064"/>
            <a:ext cx="1402080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73843" y="3674934"/>
            <a:ext cx="1402080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98657" y="2575332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51559" y="2575332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Hospital</a:t>
            </a:r>
          </a:p>
        </p:txBody>
      </p:sp>
      <p:cxnSp>
        <p:nvCxnSpPr>
          <p:cNvPr id="103" name="Curved Connector 102"/>
          <p:cNvCxnSpPr>
            <a:cxnSpLocks/>
            <a:stCxn id="7" idx="2"/>
            <a:endCxn id="5" idx="2"/>
          </p:cNvCxnSpPr>
          <p:nvPr/>
        </p:nvCxnSpPr>
        <p:spPr>
          <a:xfrm rot="16200000" flipH="1">
            <a:off x="3156935" y="2001420"/>
            <a:ext cx="1099602" cy="3536294"/>
          </a:xfrm>
          <a:prstGeom prst="curvedConnector3">
            <a:avLst>
              <a:gd name="adj1" fmla="val 120789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47"/>
          <p:cNvCxnSpPr>
            <a:cxnSpLocks/>
          </p:cNvCxnSpPr>
          <p:nvPr/>
        </p:nvCxnSpPr>
        <p:spPr>
          <a:xfrm flipH="1">
            <a:off x="2624155" y="3055662"/>
            <a:ext cx="489315" cy="1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47"/>
          <p:cNvCxnSpPr>
            <a:cxnSpLocks/>
          </p:cNvCxnSpPr>
          <p:nvPr/>
        </p:nvCxnSpPr>
        <p:spPr>
          <a:xfrm>
            <a:off x="2585825" y="2784083"/>
            <a:ext cx="585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8" idx="3"/>
            <a:endCxn id="5" idx="0"/>
          </p:cNvCxnSpPr>
          <p:nvPr/>
        </p:nvCxnSpPr>
        <p:spPr>
          <a:xfrm>
            <a:off x="4331422" y="2897549"/>
            <a:ext cx="1143461" cy="777385"/>
          </a:xfrm>
          <a:prstGeom prst="curved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8" idx="3"/>
            <a:endCxn id="4" idx="2"/>
          </p:cNvCxnSpPr>
          <p:nvPr/>
        </p:nvCxnSpPr>
        <p:spPr>
          <a:xfrm flipV="1">
            <a:off x="4331422" y="2128498"/>
            <a:ext cx="1143461" cy="769051"/>
          </a:xfrm>
          <a:prstGeom prst="curved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7" idx="0"/>
            <a:endCxn id="4" idx="0"/>
          </p:cNvCxnSpPr>
          <p:nvPr/>
        </p:nvCxnSpPr>
        <p:spPr>
          <a:xfrm rot="5400000" flipH="1" flipV="1">
            <a:off x="3161102" y="261551"/>
            <a:ext cx="1091268" cy="3536294"/>
          </a:xfrm>
          <a:prstGeom prst="curvedConnector3">
            <a:avLst>
              <a:gd name="adj1" fmla="val 120948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995502" y="4122248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697657" y="3099732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21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928433" y="1385430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704627" y="2277075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755860" y="3104096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6F6E22-8692-4809-AEC6-AF724FA0FB2E}"/>
              </a:ext>
            </a:extLst>
          </p:cNvPr>
          <p:cNvSpPr txBox="1"/>
          <p:nvPr/>
        </p:nvSpPr>
        <p:spPr>
          <a:xfrm>
            <a:off x="2612728" y="2304634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1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21699" y="4231993"/>
            <a:ext cx="1079864" cy="631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51559" y="4231994"/>
            <a:ext cx="1079863" cy="6309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21699" y="2571867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51559" y="2575332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Hospital</a:t>
            </a:r>
          </a:p>
        </p:txBody>
      </p:sp>
      <p:cxnSp>
        <p:nvCxnSpPr>
          <p:cNvPr id="48" name="Curved Connector 47"/>
          <p:cNvCxnSpPr/>
          <p:nvPr/>
        </p:nvCxnSpPr>
        <p:spPr>
          <a:xfrm flipH="1">
            <a:off x="2195431" y="3043457"/>
            <a:ext cx="9759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47"/>
          <p:cNvCxnSpPr/>
          <p:nvPr/>
        </p:nvCxnSpPr>
        <p:spPr>
          <a:xfrm>
            <a:off x="2212246" y="2715517"/>
            <a:ext cx="959130" cy="2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8" idx="2"/>
            <a:endCxn id="5" idx="0"/>
          </p:cNvCxnSpPr>
          <p:nvPr/>
        </p:nvCxnSpPr>
        <p:spPr>
          <a:xfrm>
            <a:off x="3791491" y="3219766"/>
            <a:ext cx="0" cy="1012228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8" idx="2"/>
            <a:endCxn id="4" idx="3"/>
          </p:cNvCxnSpPr>
          <p:nvPr/>
        </p:nvCxnSpPr>
        <p:spPr>
          <a:xfrm flipH="1">
            <a:off x="2101563" y="3219766"/>
            <a:ext cx="1689928" cy="1328100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7" idx="2"/>
            <a:endCxn id="4" idx="0"/>
          </p:cNvCxnSpPr>
          <p:nvPr/>
        </p:nvCxnSpPr>
        <p:spPr>
          <a:xfrm>
            <a:off x="1561631" y="3216301"/>
            <a:ext cx="0" cy="1015692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stCxn id="7" idx="2"/>
            <a:endCxn id="5" idx="1"/>
          </p:cNvCxnSpPr>
          <p:nvPr/>
        </p:nvCxnSpPr>
        <p:spPr>
          <a:xfrm>
            <a:off x="1561631" y="3216301"/>
            <a:ext cx="1689928" cy="1331181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423705" y="2381839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48927" y="2937800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21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051263" y="3527756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131127" y="3414752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99009" y="3763435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810405" y="3543734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90282" y="4228528"/>
            <a:ext cx="1079864" cy="631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RRT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220142" y="4228529"/>
            <a:ext cx="1079863" cy="6309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177918" y="2571867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Home – low risk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332244" y="2571867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Hospital</a:t>
            </a:r>
          </a:p>
        </p:txBody>
      </p:sp>
      <p:cxnSp>
        <p:nvCxnSpPr>
          <p:cNvPr id="38" name="Curved Connector 47"/>
          <p:cNvCxnSpPr/>
          <p:nvPr/>
        </p:nvCxnSpPr>
        <p:spPr>
          <a:xfrm flipH="1" flipV="1">
            <a:off x="7340082" y="3076986"/>
            <a:ext cx="678156" cy="4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47"/>
          <p:cNvCxnSpPr/>
          <p:nvPr/>
        </p:nvCxnSpPr>
        <p:spPr>
          <a:xfrm>
            <a:off x="7368638" y="2761638"/>
            <a:ext cx="698234" cy="4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151"/>
          <p:cNvCxnSpPr>
            <a:stCxn id="37" idx="2"/>
            <a:endCxn id="35" idx="0"/>
          </p:cNvCxnSpPr>
          <p:nvPr/>
        </p:nvCxnSpPr>
        <p:spPr>
          <a:xfrm flipH="1">
            <a:off x="9760074" y="3216301"/>
            <a:ext cx="1112102" cy="1012228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154"/>
          <p:cNvCxnSpPr>
            <a:stCxn id="37" idx="2"/>
            <a:endCxn id="34" idx="3"/>
          </p:cNvCxnSpPr>
          <p:nvPr/>
        </p:nvCxnSpPr>
        <p:spPr>
          <a:xfrm flipH="1">
            <a:off x="8070146" y="3216301"/>
            <a:ext cx="2802030" cy="1328100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157"/>
          <p:cNvCxnSpPr>
            <a:stCxn id="36" idx="2"/>
            <a:endCxn id="34" idx="0"/>
          </p:cNvCxnSpPr>
          <p:nvPr/>
        </p:nvCxnSpPr>
        <p:spPr>
          <a:xfrm>
            <a:off x="6717850" y="3216301"/>
            <a:ext cx="812364" cy="1012227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160"/>
          <p:cNvCxnSpPr>
            <a:stCxn id="36" idx="2"/>
            <a:endCxn id="35" idx="1"/>
          </p:cNvCxnSpPr>
          <p:nvPr/>
        </p:nvCxnSpPr>
        <p:spPr>
          <a:xfrm>
            <a:off x="6717850" y="3216301"/>
            <a:ext cx="2502292" cy="1327716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44401" y="2297899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7805" y="3031251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21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1846" y="3616011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98316" y="3503287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9418" y="3551802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34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225795" y="3728470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140279" y="2575332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Home – high risk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9" name="Curved Connector 47"/>
          <p:cNvCxnSpPr/>
          <p:nvPr/>
        </p:nvCxnSpPr>
        <p:spPr>
          <a:xfrm flipH="1" flipV="1">
            <a:off x="9357217" y="3091155"/>
            <a:ext cx="678156" cy="4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7"/>
          <p:cNvCxnSpPr/>
          <p:nvPr/>
        </p:nvCxnSpPr>
        <p:spPr>
          <a:xfrm>
            <a:off x="9385773" y="2775807"/>
            <a:ext cx="698234" cy="4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461536" y="2312068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34940" y="3045420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32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3" name="Curved Connector 160"/>
          <p:cNvCxnSpPr>
            <a:stCxn id="54" idx="2"/>
            <a:endCxn id="34" idx="0"/>
          </p:cNvCxnSpPr>
          <p:nvPr/>
        </p:nvCxnSpPr>
        <p:spPr>
          <a:xfrm flipH="1">
            <a:off x="7530214" y="3219766"/>
            <a:ext cx="1149997" cy="1008762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160"/>
          <p:cNvCxnSpPr>
            <a:stCxn id="54" idx="2"/>
            <a:endCxn id="35" idx="0"/>
          </p:cNvCxnSpPr>
          <p:nvPr/>
        </p:nvCxnSpPr>
        <p:spPr>
          <a:xfrm>
            <a:off x="8680211" y="3219766"/>
            <a:ext cx="1079863" cy="1008763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813506" y="3510827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2484" y="3496809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1" name="Curved Connector 160"/>
          <p:cNvCxnSpPr/>
          <p:nvPr/>
        </p:nvCxnSpPr>
        <p:spPr>
          <a:xfrm rot="5400000" flipH="1" flipV="1">
            <a:off x="8597687" y="493821"/>
            <a:ext cx="12700" cy="4154326"/>
          </a:xfrm>
          <a:prstGeom prst="curvedConnector3">
            <a:avLst>
              <a:gd name="adj1" fmla="val 4278685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21014" y="1898824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7" name="Curved Connector 160"/>
          <p:cNvCxnSpPr/>
          <p:nvPr/>
        </p:nvCxnSpPr>
        <p:spPr>
          <a:xfrm rot="16200000" flipV="1">
            <a:off x="8963141" y="495178"/>
            <a:ext cx="12700" cy="4154326"/>
          </a:xfrm>
          <a:prstGeom prst="curvedConnector3">
            <a:avLst>
              <a:gd name="adj1" fmla="val 4396732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585101" y="1925667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 smtClean="0">
                <a:solidFill>
                  <a:schemeClr val="accent1">
                    <a:lumMod val="75000"/>
                  </a:schemeClr>
                </a:solidFill>
              </a:rPr>
              <a:t>31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9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69281" y="1685505"/>
            <a:ext cx="1041304" cy="593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69281" y="4285015"/>
            <a:ext cx="1112673" cy="5938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2144" y="3810399"/>
            <a:ext cx="1079864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High risk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14011" y="2115335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Low risk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52010" y="2963259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Hospital</a:t>
            </a:r>
          </a:p>
        </p:txBody>
      </p:sp>
      <p:cxnSp>
        <p:nvCxnSpPr>
          <p:cNvPr id="48" name="Curved Connector 47"/>
          <p:cNvCxnSpPr/>
          <p:nvPr/>
        </p:nvCxnSpPr>
        <p:spPr>
          <a:xfrm flipV="1">
            <a:off x="6442914" y="2826481"/>
            <a:ext cx="0" cy="892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8226847" y="2880062"/>
            <a:ext cx="424000" cy="3573542"/>
          </a:xfrm>
          <a:prstGeom prst="curvedConnector3">
            <a:avLst>
              <a:gd name="adj1" fmla="val 153915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47"/>
          <p:cNvCxnSpPr/>
          <p:nvPr/>
        </p:nvCxnSpPr>
        <p:spPr>
          <a:xfrm flipH="1">
            <a:off x="6734420" y="2839391"/>
            <a:ext cx="2485" cy="87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47"/>
          <p:cNvCxnSpPr/>
          <p:nvPr/>
        </p:nvCxnSpPr>
        <p:spPr>
          <a:xfrm flipH="1">
            <a:off x="7366568" y="3649288"/>
            <a:ext cx="831746" cy="661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47"/>
          <p:cNvCxnSpPr/>
          <p:nvPr/>
        </p:nvCxnSpPr>
        <p:spPr>
          <a:xfrm flipV="1">
            <a:off x="7257866" y="3647109"/>
            <a:ext cx="628416" cy="494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47"/>
          <p:cNvCxnSpPr/>
          <p:nvPr/>
        </p:nvCxnSpPr>
        <p:spPr>
          <a:xfrm>
            <a:off x="7413921" y="2321237"/>
            <a:ext cx="784393" cy="579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47"/>
          <p:cNvCxnSpPr/>
          <p:nvPr/>
        </p:nvCxnSpPr>
        <p:spPr>
          <a:xfrm flipH="1" flipV="1">
            <a:off x="7228885" y="2435541"/>
            <a:ext cx="609266" cy="441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cxnSpLocks/>
            <a:stCxn id="6" idx="2"/>
            <a:endCxn id="4" idx="2"/>
          </p:cNvCxnSpPr>
          <p:nvPr/>
        </p:nvCxnSpPr>
        <p:spPr>
          <a:xfrm rot="5400000" flipH="1" flipV="1">
            <a:off x="7333249" y="1598149"/>
            <a:ext cx="2175510" cy="3537857"/>
          </a:xfrm>
          <a:prstGeom prst="curvedConnector3">
            <a:avLst>
              <a:gd name="adj1" fmla="val -10508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cxnSpLocks/>
            <a:stCxn id="8" idx="3"/>
            <a:endCxn id="5" idx="0"/>
          </p:cNvCxnSpPr>
          <p:nvPr/>
        </p:nvCxnSpPr>
        <p:spPr>
          <a:xfrm>
            <a:off x="8631873" y="3285476"/>
            <a:ext cx="1593745" cy="999539"/>
          </a:xfrm>
          <a:prstGeom prst="curved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cxnSpLocks/>
            <a:stCxn id="8" idx="3"/>
            <a:endCxn id="4" idx="2"/>
          </p:cNvCxnSpPr>
          <p:nvPr/>
        </p:nvCxnSpPr>
        <p:spPr>
          <a:xfrm flipV="1">
            <a:off x="8631873" y="2279323"/>
            <a:ext cx="1558060" cy="1006153"/>
          </a:xfrm>
          <a:prstGeom prst="curved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cxnSpLocks/>
            <a:stCxn id="7" idx="0"/>
            <a:endCxn id="4" idx="0"/>
          </p:cNvCxnSpPr>
          <p:nvPr/>
        </p:nvCxnSpPr>
        <p:spPr>
          <a:xfrm rot="5400000" flipH="1" flipV="1">
            <a:off x="8207023" y="132425"/>
            <a:ext cx="429830" cy="3535990"/>
          </a:xfrm>
          <a:prstGeom prst="curvedConnector3">
            <a:avLst>
              <a:gd name="adj1" fmla="val 153184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cxnSpLocks/>
            <a:stCxn id="7" idx="0"/>
            <a:endCxn id="5" idx="0"/>
          </p:cNvCxnSpPr>
          <p:nvPr/>
        </p:nvCxnSpPr>
        <p:spPr>
          <a:xfrm rot="16200000" flipH="1">
            <a:off x="7354940" y="1414338"/>
            <a:ext cx="2169680" cy="3571675"/>
          </a:xfrm>
          <a:prstGeom prst="curvedConnector3">
            <a:avLst>
              <a:gd name="adj1" fmla="val -10536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715367" y="3083622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923125" y="3033008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21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838151" y="2240522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baseline="-25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843517" y="1391576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563451" y="1909991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937762" y="4710796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486238" y="4246610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7866" y="3493546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838152" y="3852857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241051" y="2580782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31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055328" y="2793034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34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65432" y="3336114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ounded Rectangle 3">
            <a:extLst>
              <a:ext uri="{FF2B5EF4-FFF2-40B4-BE49-F238E27FC236}">
                <a16:creationId xmlns:a16="http://schemas.microsoft.com/office/drawing/2014/main" xmlns="" id="{59951812-43D8-4ECE-8590-079F2919A31A}"/>
              </a:ext>
            </a:extLst>
          </p:cNvPr>
          <p:cNvSpPr/>
          <p:nvPr/>
        </p:nvSpPr>
        <p:spPr>
          <a:xfrm>
            <a:off x="4041167" y="2144679"/>
            <a:ext cx="1079865" cy="561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RRT</a:t>
            </a:r>
          </a:p>
        </p:txBody>
      </p:sp>
      <p:sp>
        <p:nvSpPr>
          <p:cNvPr id="49" name="Rounded Rectangle 4">
            <a:extLst>
              <a:ext uri="{FF2B5EF4-FFF2-40B4-BE49-F238E27FC236}">
                <a16:creationId xmlns:a16="http://schemas.microsoft.com/office/drawing/2014/main" xmlns="" id="{E489642D-881E-4A10-9D58-D3D6A2FC9B94}"/>
              </a:ext>
            </a:extLst>
          </p:cNvPr>
          <p:cNvSpPr/>
          <p:nvPr/>
        </p:nvSpPr>
        <p:spPr>
          <a:xfrm>
            <a:off x="4041167" y="3918844"/>
            <a:ext cx="1079865" cy="561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xmlns="" id="{76F97E1F-0AEF-4938-A6C7-244EE1002679}"/>
              </a:ext>
            </a:extLst>
          </p:cNvPr>
          <p:cNvSpPr/>
          <p:nvPr/>
        </p:nvSpPr>
        <p:spPr>
          <a:xfrm>
            <a:off x="605971" y="3061012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1" name="Rounded Rectangle 7">
            <a:extLst>
              <a:ext uri="{FF2B5EF4-FFF2-40B4-BE49-F238E27FC236}">
                <a16:creationId xmlns:a16="http://schemas.microsoft.com/office/drawing/2014/main" xmlns="" id="{53CD49E8-529B-4926-83AF-B391E2A03DD2}"/>
              </a:ext>
            </a:extLst>
          </p:cNvPr>
          <p:cNvSpPr/>
          <p:nvPr/>
        </p:nvSpPr>
        <p:spPr>
          <a:xfrm>
            <a:off x="2458873" y="3061012"/>
            <a:ext cx="1079863" cy="644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Hospital</a:t>
            </a:r>
          </a:p>
        </p:txBody>
      </p:sp>
      <p:cxnSp>
        <p:nvCxnSpPr>
          <p:cNvPr id="52" name="Curved Connector 102">
            <a:extLst>
              <a:ext uri="{FF2B5EF4-FFF2-40B4-BE49-F238E27FC236}">
                <a16:creationId xmlns:a16="http://schemas.microsoft.com/office/drawing/2014/main" xmlns="" id="{B940A93F-48EB-44A0-A0F9-691DB6FDFE4B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16200000" flipH="1">
            <a:off x="2476295" y="2375053"/>
            <a:ext cx="774413" cy="3435197"/>
          </a:xfrm>
          <a:prstGeom prst="curvedConnector3">
            <a:avLst>
              <a:gd name="adj1" fmla="val 129519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47">
            <a:extLst>
              <a:ext uri="{FF2B5EF4-FFF2-40B4-BE49-F238E27FC236}">
                <a16:creationId xmlns:a16="http://schemas.microsoft.com/office/drawing/2014/main" xmlns="" id="{1DD9D1F6-5EB5-4762-82CB-5C4FAA98EA5F}"/>
              </a:ext>
            </a:extLst>
          </p:cNvPr>
          <p:cNvCxnSpPr>
            <a:cxnSpLocks/>
          </p:cNvCxnSpPr>
          <p:nvPr/>
        </p:nvCxnSpPr>
        <p:spPr>
          <a:xfrm flipH="1">
            <a:off x="1831469" y="3541342"/>
            <a:ext cx="489315" cy="1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47">
            <a:extLst>
              <a:ext uri="{FF2B5EF4-FFF2-40B4-BE49-F238E27FC236}">
                <a16:creationId xmlns:a16="http://schemas.microsoft.com/office/drawing/2014/main" xmlns="" id="{AABC6177-1FB9-4196-B108-99F3DC86BF28}"/>
              </a:ext>
            </a:extLst>
          </p:cNvPr>
          <p:cNvCxnSpPr>
            <a:cxnSpLocks/>
          </p:cNvCxnSpPr>
          <p:nvPr/>
        </p:nvCxnSpPr>
        <p:spPr>
          <a:xfrm>
            <a:off x="1793139" y="3269763"/>
            <a:ext cx="585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151">
            <a:extLst>
              <a:ext uri="{FF2B5EF4-FFF2-40B4-BE49-F238E27FC236}">
                <a16:creationId xmlns:a16="http://schemas.microsoft.com/office/drawing/2014/main" xmlns="" id="{9DBF8F30-9232-4360-BA87-7D22EAABDB88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>
            <a:off x="3538736" y="3383229"/>
            <a:ext cx="1042364" cy="535615"/>
          </a:xfrm>
          <a:prstGeom prst="curved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154">
            <a:extLst>
              <a:ext uri="{FF2B5EF4-FFF2-40B4-BE49-F238E27FC236}">
                <a16:creationId xmlns:a16="http://schemas.microsoft.com/office/drawing/2014/main" xmlns="" id="{07248E8A-4C5F-458F-A211-C2BEEF75E08D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3538736" y="2705694"/>
            <a:ext cx="1042364" cy="677535"/>
          </a:xfrm>
          <a:prstGeom prst="curvedConnector2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157">
            <a:extLst>
              <a:ext uri="{FF2B5EF4-FFF2-40B4-BE49-F238E27FC236}">
                <a16:creationId xmlns:a16="http://schemas.microsoft.com/office/drawing/2014/main" xmlns="" id="{2C4F4A96-8E33-48A8-B729-F6AE644F4869}"/>
              </a:ext>
            </a:extLst>
          </p:cNvPr>
          <p:cNvCxnSpPr>
            <a:cxnSpLocks/>
            <a:stCxn id="50" idx="0"/>
            <a:endCxn id="47" idx="0"/>
          </p:cNvCxnSpPr>
          <p:nvPr/>
        </p:nvCxnSpPr>
        <p:spPr>
          <a:xfrm rot="5400000" flipH="1" flipV="1">
            <a:off x="2405335" y="885248"/>
            <a:ext cx="916333" cy="3435197"/>
          </a:xfrm>
          <a:prstGeom prst="curvedConnector3">
            <a:avLst>
              <a:gd name="adj1" fmla="val 124947"/>
            </a:avLst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5ADD2AC-EBE1-4EE6-A234-E2CF52F5E4E6}"/>
              </a:ext>
            </a:extLst>
          </p:cNvPr>
          <p:cNvSpPr txBox="1"/>
          <p:nvPr/>
        </p:nvSpPr>
        <p:spPr>
          <a:xfrm>
            <a:off x="2320784" y="4301190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081A6AD-3643-4EBE-963D-07BA4E374E2D}"/>
              </a:ext>
            </a:extLst>
          </p:cNvPr>
          <p:cNvSpPr txBox="1"/>
          <p:nvPr/>
        </p:nvSpPr>
        <p:spPr>
          <a:xfrm>
            <a:off x="1904971" y="3585412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21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3E2A39A-BE62-44AD-B9CE-1657ADF3621E}"/>
              </a:ext>
            </a:extLst>
          </p:cNvPr>
          <p:cNvSpPr txBox="1"/>
          <p:nvPr/>
        </p:nvSpPr>
        <p:spPr>
          <a:xfrm>
            <a:off x="2166575" y="1963696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56BE087-CA01-457B-91FD-F9ACA8E3BC86}"/>
              </a:ext>
            </a:extLst>
          </p:cNvPr>
          <p:cNvSpPr txBox="1"/>
          <p:nvPr/>
        </p:nvSpPr>
        <p:spPr>
          <a:xfrm>
            <a:off x="3911941" y="2762755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7318444-8C00-4844-8C9D-1D1F098D7347}"/>
              </a:ext>
            </a:extLst>
          </p:cNvPr>
          <p:cNvSpPr txBox="1"/>
          <p:nvPr/>
        </p:nvSpPr>
        <p:spPr>
          <a:xfrm>
            <a:off x="3957815" y="3546347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24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AA00C6A-F045-4F76-A86F-50DEAB85B31B}"/>
              </a:ext>
            </a:extLst>
          </p:cNvPr>
          <p:cNvSpPr txBox="1"/>
          <p:nvPr/>
        </p:nvSpPr>
        <p:spPr>
          <a:xfrm>
            <a:off x="1820042" y="2790314"/>
            <a:ext cx="4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GB" i="1" baseline="-25000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8C03184-20A0-4862-B002-B451022D5D44}"/>
              </a:ext>
            </a:extLst>
          </p:cNvPr>
          <p:cNvSpPr txBox="1"/>
          <p:nvPr/>
        </p:nvSpPr>
        <p:spPr>
          <a:xfrm>
            <a:off x="605971" y="573037"/>
            <a:ext cx="1535084" cy="36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4-state model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D24219A-102C-4034-BC89-0FD967280014}"/>
              </a:ext>
            </a:extLst>
          </p:cNvPr>
          <p:cNvSpPr txBox="1"/>
          <p:nvPr/>
        </p:nvSpPr>
        <p:spPr>
          <a:xfrm>
            <a:off x="6096000" y="573037"/>
            <a:ext cx="1535084" cy="36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5-state model</a:t>
            </a:r>
          </a:p>
        </p:txBody>
      </p:sp>
    </p:spTree>
    <p:extLst>
      <p:ext uri="{BB962C8B-B14F-4D97-AF65-F5344CB8AC3E}">
        <p14:creationId xmlns:p14="http://schemas.microsoft.com/office/powerpoint/2010/main" val="281895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95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Hulme</dc:creator>
  <cp:lastModifiedBy>William Hulme</cp:lastModifiedBy>
  <cp:revision>9</cp:revision>
  <dcterms:created xsi:type="dcterms:W3CDTF">2019-03-27T12:02:02Z</dcterms:created>
  <dcterms:modified xsi:type="dcterms:W3CDTF">2019-08-01T15:43:12Z</dcterms:modified>
</cp:coreProperties>
</file>