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9E3F8-5CC2-4A3F-A188-FB89E5F71F94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84FF8-952D-4593-AF98-1711B3127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0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FF8A-DBCE-4D5D-82AF-175319E2EE29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B1F0-BDD9-4EFB-BCC4-7965492E5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06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FF8A-DBCE-4D5D-82AF-175319E2EE29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B1F0-BDD9-4EFB-BCC4-7965492E5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6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FF8A-DBCE-4D5D-82AF-175319E2EE29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B1F0-BDD9-4EFB-BCC4-7965492E5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9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FF8A-DBCE-4D5D-82AF-175319E2EE29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B1F0-BDD9-4EFB-BCC4-7965492E5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5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FF8A-DBCE-4D5D-82AF-175319E2EE29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B1F0-BDD9-4EFB-BCC4-7965492E5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2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FF8A-DBCE-4D5D-82AF-175319E2EE29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B1F0-BDD9-4EFB-BCC4-7965492E5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9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FF8A-DBCE-4D5D-82AF-175319E2EE29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B1F0-BDD9-4EFB-BCC4-7965492E5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88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FF8A-DBCE-4D5D-82AF-175319E2EE29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B1F0-BDD9-4EFB-BCC4-7965492E5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57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FF8A-DBCE-4D5D-82AF-175319E2EE29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B1F0-BDD9-4EFB-BCC4-7965492E5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0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FF8A-DBCE-4D5D-82AF-175319E2EE29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B1F0-BDD9-4EFB-BCC4-7965492E5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0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FF8A-DBCE-4D5D-82AF-175319E2EE29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B1F0-BDD9-4EFB-BCC4-7965492E5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95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3FF8A-DBCE-4D5D-82AF-175319E2EE29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B1F0-BDD9-4EFB-BCC4-7965492E5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35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907704" y="2924944"/>
            <a:ext cx="7772400" cy="1470025"/>
          </a:xfrm>
          <a:ln>
            <a:noFill/>
          </a:ln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A* </a:t>
            </a:r>
            <a:r>
              <a:rPr lang="zh-CN" altLang="en-US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算法的研究与实现</a:t>
            </a:r>
            <a:endParaRPr lang="zh-CN" altLang="en-US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3347864" y="4221088"/>
            <a:ext cx="6400800" cy="1752600"/>
          </a:xfrm>
        </p:spPr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答辩人：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指导老师：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XX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4936" y="-9478"/>
            <a:ext cx="6689312" cy="6807757"/>
            <a:chOff x="114936" y="-9478"/>
            <a:chExt cx="6689312" cy="6807757"/>
          </a:xfrm>
        </p:grpSpPr>
        <p:sp>
          <p:nvSpPr>
            <p:cNvPr id="14" name="任意多边形 13"/>
            <p:cNvSpPr/>
            <p:nvPr/>
          </p:nvSpPr>
          <p:spPr>
            <a:xfrm>
              <a:off x="287334" y="-9478"/>
              <a:ext cx="6516914" cy="6754105"/>
            </a:xfrm>
            <a:custGeom>
              <a:avLst/>
              <a:gdLst>
                <a:gd name="connsiteX0" fmla="*/ 6516914 w 6516914"/>
                <a:gd name="connsiteY0" fmla="*/ 9478 h 6754105"/>
                <a:gd name="connsiteX1" fmla="*/ 6168571 w 6516914"/>
                <a:gd name="connsiteY1" fmla="*/ 140107 h 6754105"/>
                <a:gd name="connsiteX2" fmla="*/ 5791200 w 6516914"/>
                <a:gd name="connsiteY2" fmla="*/ 299764 h 6754105"/>
                <a:gd name="connsiteX3" fmla="*/ 5442857 w 6516914"/>
                <a:gd name="connsiteY3" fmla="*/ 459421 h 6754105"/>
                <a:gd name="connsiteX4" fmla="*/ 4978400 w 6516914"/>
                <a:gd name="connsiteY4" fmla="*/ 691649 h 6754105"/>
                <a:gd name="connsiteX5" fmla="*/ 4542971 w 6516914"/>
                <a:gd name="connsiteY5" fmla="*/ 894849 h 6754105"/>
                <a:gd name="connsiteX6" fmla="*/ 4136571 w 6516914"/>
                <a:gd name="connsiteY6" fmla="*/ 1098049 h 6754105"/>
                <a:gd name="connsiteX7" fmla="*/ 3715657 w 6516914"/>
                <a:gd name="connsiteY7" fmla="*/ 1315764 h 6754105"/>
                <a:gd name="connsiteX8" fmla="*/ 3309257 w 6516914"/>
                <a:gd name="connsiteY8" fmla="*/ 1518964 h 6754105"/>
                <a:gd name="connsiteX9" fmla="*/ 2902857 w 6516914"/>
                <a:gd name="connsiteY9" fmla="*/ 1765707 h 6754105"/>
                <a:gd name="connsiteX10" fmla="*/ 2452914 w 6516914"/>
                <a:gd name="connsiteY10" fmla="*/ 2012449 h 6754105"/>
                <a:gd name="connsiteX11" fmla="*/ 2017485 w 6516914"/>
                <a:gd name="connsiteY11" fmla="*/ 2302735 h 6754105"/>
                <a:gd name="connsiteX12" fmla="*/ 1698171 w 6516914"/>
                <a:gd name="connsiteY12" fmla="*/ 2578507 h 6754105"/>
                <a:gd name="connsiteX13" fmla="*/ 1320800 w 6516914"/>
                <a:gd name="connsiteY13" fmla="*/ 2868792 h 6754105"/>
                <a:gd name="connsiteX14" fmla="*/ 885371 w 6516914"/>
                <a:gd name="connsiteY14" fmla="*/ 3333249 h 6754105"/>
                <a:gd name="connsiteX15" fmla="*/ 595085 w 6516914"/>
                <a:gd name="connsiteY15" fmla="*/ 3739649 h 6754105"/>
                <a:gd name="connsiteX16" fmla="*/ 377371 w 6516914"/>
                <a:gd name="connsiteY16" fmla="*/ 4175078 h 6754105"/>
                <a:gd name="connsiteX17" fmla="*/ 246743 w 6516914"/>
                <a:gd name="connsiteY17" fmla="*/ 4741135 h 6754105"/>
                <a:gd name="connsiteX18" fmla="*/ 217714 w 6516914"/>
                <a:gd name="connsiteY18" fmla="*/ 5234621 h 6754105"/>
                <a:gd name="connsiteX19" fmla="*/ 435428 w 6516914"/>
                <a:gd name="connsiteY19" fmla="*/ 5742621 h 6754105"/>
                <a:gd name="connsiteX20" fmla="*/ 740228 w 6516914"/>
                <a:gd name="connsiteY20" fmla="*/ 6192564 h 6754105"/>
                <a:gd name="connsiteX21" fmla="*/ 1103085 w 6516914"/>
                <a:gd name="connsiteY21" fmla="*/ 6424792 h 6754105"/>
                <a:gd name="connsiteX22" fmla="*/ 1611085 w 6516914"/>
                <a:gd name="connsiteY22" fmla="*/ 6555421 h 6754105"/>
                <a:gd name="connsiteX23" fmla="*/ 1828800 w 6516914"/>
                <a:gd name="connsiteY23" fmla="*/ 6555421 h 6754105"/>
                <a:gd name="connsiteX24" fmla="*/ 2119085 w 6516914"/>
                <a:gd name="connsiteY24" fmla="*/ 6540907 h 6754105"/>
                <a:gd name="connsiteX25" fmla="*/ 2510971 w 6516914"/>
                <a:gd name="connsiteY25" fmla="*/ 6352221 h 6754105"/>
                <a:gd name="connsiteX26" fmla="*/ 2815771 w 6516914"/>
                <a:gd name="connsiteY26" fmla="*/ 6105478 h 6754105"/>
                <a:gd name="connsiteX27" fmla="*/ 2989943 w 6516914"/>
                <a:gd name="connsiteY27" fmla="*/ 5916792 h 6754105"/>
                <a:gd name="connsiteX28" fmla="*/ 3149600 w 6516914"/>
                <a:gd name="connsiteY28" fmla="*/ 5582964 h 6754105"/>
                <a:gd name="connsiteX29" fmla="*/ 3120571 w 6516914"/>
                <a:gd name="connsiteY29" fmla="*/ 5147535 h 6754105"/>
                <a:gd name="connsiteX30" fmla="*/ 3018971 w 6516914"/>
                <a:gd name="connsiteY30" fmla="*/ 4799192 h 6754105"/>
                <a:gd name="connsiteX31" fmla="*/ 2844800 w 6516914"/>
                <a:gd name="connsiteY31" fmla="*/ 4537935 h 6754105"/>
                <a:gd name="connsiteX32" fmla="*/ 2656114 w 6516914"/>
                <a:gd name="connsiteY32" fmla="*/ 4407307 h 6754105"/>
                <a:gd name="connsiteX33" fmla="*/ 2902857 w 6516914"/>
                <a:gd name="connsiteY33" fmla="*/ 4552449 h 6754105"/>
                <a:gd name="connsiteX34" fmla="*/ 3120571 w 6516914"/>
                <a:gd name="connsiteY34" fmla="*/ 4915307 h 6754105"/>
                <a:gd name="connsiteX35" fmla="*/ 3222171 w 6516914"/>
                <a:gd name="connsiteY35" fmla="*/ 5278164 h 6754105"/>
                <a:gd name="connsiteX36" fmla="*/ 3251200 w 6516914"/>
                <a:gd name="connsiteY36" fmla="*/ 5611992 h 6754105"/>
                <a:gd name="connsiteX37" fmla="*/ 3048000 w 6516914"/>
                <a:gd name="connsiteY37" fmla="*/ 6061935 h 6754105"/>
                <a:gd name="connsiteX38" fmla="*/ 2728685 w 6516914"/>
                <a:gd name="connsiteY38" fmla="*/ 6395764 h 6754105"/>
                <a:gd name="connsiteX39" fmla="*/ 2307771 w 6516914"/>
                <a:gd name="connsiteY39" fmla="*/ 6671535 h 6754105"/>
                <a:gd name="connsiteX40" fmla="*/ 1828800 w 6516914"/>
                <a:gd name="connsiteY40" fmla="*/ 6744107 h 6754105"/>
                <a:gd name="connsiteX41" fmla="*/ 1378857 w 6516914"/>
                <a:gd name="connsiteY41" fmla="*/ 6744107 h 6754105"/>
                <a:gd name="connsiteX42" fmla="*/ 1016000 w 6516914"/>
                <a:gd name="connsiteY42" fmla="*/ 6657021 h 6754105"/>
                <a:gd name="connsiteX43" fmla="*/ 899885 w 6516914"/>
                <a:gd name="connsiteY43" fmla="*/ 6584449 h 6754105"/>
                <a:gd name="connsiteX44" fmla="*/ 899885 w 6516914"/>
                <a:gd name="connsiteY44" fmla="*/ 6569935 h 6754105"/>
                <a:gd name="connsiteX45" fmla="*/ 682171 w 6516914"/>
                <a:gd name="connsiteY45" fmla="*/ 6381249 h 6754105"/>
                <a:gd name="connsiteX46" fmla="*/ 348343 w 6516914"/>
                <a:gd name="connsiteY46" fmla="*/ 6003878 h 6754105"/>
                <a:gd name="connsiteX47" fmla="*/ 145143 w 6516914"/>
                <a:gd name="connsiteY47" fmla="*/ 5670049 h 6754105"/>
                <a:gd name="connsiteX48" fmla="*/ 14514 w 6516914"/>
                <a:gd name="connsiteY48" fmla="*/ 5220107 h 6754105"/>
                <a:gd name="connsiteX49" fmla="*/ 0 w 6516914"/>
                <a:gd name="connsiteY49" fmla="*/ 4886278 h 6754105"/>
                <a:gd name="connsiteX50" fmla="*/ 101600 w 6516914"/>
                <a:gd name="connsiteY50" fmla="*/ 4465364 h 6754105"/>
                <a:gd name="connsiteX51" fmla="*/ 232228 w 6516914"/>
                <a:gd name="connsiteY51" fmla="*/ 4000907 h 6754105"/>
                <a:gd name="connsiteX52" fmla="*/ 464457 w 6516914"/>
                <a:gd name="connsiteY52" fmla="*/ 3318735 h 6754105"/>
                <a:gd name="connsiteX53" fmla="*/ 827314 w 6516914"/>
                <a:gd name="connsiteY53" fmla="*/ 2563992 h 6754105"/>
                <a:gd name="connsiteX54" fmla="*/ 1306285 w 6516914"/>
                <a:gd name="connsiteY54" fmla="*/ 1664107 h 6754105"/>
                <a:gd name="connsiteX55" fmla="*/ 1770743 w 6516914"/>
                <a:gd name="connsiteY55" fmla="*/ 967421 h 6754105"/>
                <a:gd name="connsiteX56" fmla="*/ 2322285 w 6516914"/>
                <a:gd name="connsiteY56" fmla="*/ 270735 h 6754105"/>
                <a:gd name="connsiteX57" fmla="*/ 2510971 w 6516914"/>
                <a:gd name="connsiteY57" fmla="*/ 23992 h 6754105"/>
                <a:gd name="connsiteX58" fmla="*/ 2656114 w 6516914"/>
                <a:gd name="connsiteY58" fmla="*/ 9478 h 6754105"/>
                <a:gd name="connsiteX59" fmla="*/ 6516914 w 6516914"/>
                <a:gd name="connsiteY59" fmla="*/ 9478 h 6754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516914" h="6754105">
                  <a:moveTo>
                    <a:pt x="6516914" y="9478"/>
                  </a:moveTo>
                  <a:cubicBezTo>
                    <a:pt x="6403218" y="50602"/>
                    <a:pt x="6289523" y="91726"/>
                    <a:pt x="6168571" y="140107"/>
                  </a:cubicBezTo>
                  <a:cubicBezTo>
                    <a:pt x="6047619" y="188488"/>
                    <a:pt x="5912152" y="246545"/>
                    <a:pt x="5791200" y="299764"/>
                  </a:cubicBezTo>
                  <a:cubicBezTo>
                    <a:pt x="5670248" y="352983"/>
                    <a:pt x="5578324" y="394107"/>
                    <a:pt x="5442857" y="459421"/>
                  </a:cubicBezTo>
                  <a:cubicBezTo>
                    <a:pt x="5307390" y="524735"/>
                    <a:pt x="5128381" y="619078"/>
                    <a:pt x="4978400" y="691649"/>
                  </a:cubicBezTo>
                  <a:cubicBezTo>
                    <a:pt x="4828419" y="764220"/>
                    <a:pt x="4683276" y="827116"/>
                    <a:pt x="4542971" y="894849"/>
                  </a:cubicBezTo>
                  <a:cubicBezTo>
                    <a:pt x="4402666" y="962582"/>
                    <a:pt x="4136571" y="1098049"/>
                    <a:pt x="4136571" y="1098049"/>
                  </a:cubicBezTo>
                  <a:lnTo>
                    <a:pt x="3715657" y="1315764"/>
                  </a:lnTo>
                  <a:cubicBezTo>
                    <a:pt x="3577771" y="1385916"/>
                    <a:pt x="3444724" y="1443974"/>
                    <a:pt x="3309257" y="1518964"/>
                  </a:cubicBezTo>
                  <a:cubicBezTo>
                    <a:pt x="3173790" y="1593955"/>
                    <a:pt x="3045581" y="1683460"/>
                    <a:pt x="2902857" y="1765707"/>
                  </a:cubicBezTo>
                  <a:cubicBezTo>
                    <a:pt x="2760133" y="1847954"/>
                    <a:pt x="2600476" y="1922944"/>
                    <a:pt x="2452914" y="2012449"/>
                  </a:cubicBezTo>
                  <a:cubicBezTo>
                    <a:pt x="2305352" y="2101954"/>
                    <a:pt x="2143276" y="2208392"/>
                    <a:pt x="2017485" y="2302735"/>
                  </a:cubicBezTo>
                  <a:cubicBezTo>
                    <a:pt x="1891694" y="2397078"/>
                    <a:pt x="1814285" y="2484164"/>
                    <a:pt x="1698171" y="2578507"/>
                  </a:cubicBezTo>
                  <a:cubicBezTo>
                    <a:pt x="1582057" y="2672850"/>
                    <a:pt x="1456267" y="2743002"/>
                    <a:pt x="1320800" y="2868792"/>
                  </a:cubicBezTo>
                  <a:cubicBezTo>
                    <a:pt x="1185333" y="2994582"/>
                    <a:pt x="1006323" y="3188106"/>
                    <a:pt x="885371" y="3333249"/>
                  </a:cubicBezTo>
                  <a:cubicBezTo>
                    <a:pt x="764419" y="3478392"/>
                    <a:pt x="679752" y="3599344"/>
                    <a:pt x="595085" y="3739649"/>
                  </a:cubicBezTo>
                  <a:cubicBezTo>
                    <a:pt x="510418" y="3879954"/>
                    <a:pt x="435428" y="4008164"/>
                    <a:pt x="377371" y="4175078"/>
                  </a:cubicBezTo>
                  <a:cubicBezTo>
                    <a:pt x="319314" y="4341992"/>
                    <a:pt x="273352" y="4564545"/>
                    <a:pt x="246743" y="4741135"/>
                  </a:cubicBezTo>
                  <a:cubicBezTo>
                    <a:pt x="220134" y="4917725"/>
                    <a:pt x="186266" y="5067707"/>
                    <a:pt x="217714" y="5234621"/>
                  </a:cubicBezTo>
                  <a:cubicBezTo>
                    <a:pt x="249161" y="5401535"/>
                    <a:pt x="348342" y="5582964"/>
                    <a:pt x="435428" y="5742621"/>
                  </a:cubicBezTo>
                  <a:cubicBezTo>
                    <a:pt x="522514" y="5902278"/>
                    <a:pt x="628952" y="6078869"/>
                    <a:pt x="740228" y="6192564"/>
                  </a:cubicBezTo>
                  <a:cubicBezTo>
                    <a:pt x="851504" y="6306259"/>
                    <a:pt x="957942" y="6364316"/>
                    <a:pt x="1103085" y="6424792"/>
                  </a:cubicBezTo>
                  <a:cubicBezTo>
                    <a:pt x="1248228" y="6485268"/>
                    <a:pt x="1490133" y="6533650"/>
                    <a:pt x="1611085" y="6555421"/>
                  </a:cubicBezTo>
                  <a:cubicBezTo>
                    <a:pt x="1732037" y="6577192"/>
                    <a:pt x="1744133" y="6557840"/>
                    <a:pt x="1828800" y="6555421"/>
                  </a:cubicBezTo>
                  <a:cubicBezTo>
                    <a:pt x="1913467" y="6553002"/>
                    <a:pt x="2005390" y="6574774"/>
                    <a:pt x="2119085" y="6540907"/>
                  </a:cubicBezTo>
                  <a:cubicBezTo>
                    <a:pt x="2232780" y="6507040"/>
                    <a:pt x="2394857" y="6424793"/>
                    <a:pt x="2510971" y="6352221"/>
                  </a:cubicBezTo>
                  <a:cubicBezTo>
                    <a:pt x="2627085" y="6279650"/>
                    <a:pt x="2735942" y="6178050"/>
                    <a:pt x="2815771" y="6105478"/>
                  </a:cubicBezTo>
                  <a:cubicBezTo>
                    <a:pt x="2895600" y="6032907"/>
                    <a:pt x="2934305" y="6003878"/>
                    <a:pt x="2989943" y="5916792"/>
                  </a:cubicBezTo>
                  <a:cubicBezTo>
                    <a:pt x="3045581" y="5829706"/>
                    <a:pt x="3127829" y="5711173"/>
                    <a:pt x="3149600" y="5582964"/>
                  </a:cubicBezTo>
                  <a:cubicBezTo>
                    <a:pt x="3171371" y="5454755"/>
                    <a:pt x="3142342" y="5278164"/>
                    <a:pt x="3120571" y="5147535"/>
                  </a:cubicBezTo>
                  <a:cubicBezTo>
                    <a:pt x="3098800" y="5016906"/>
                    <a:pt x="3064933" y="4900792"/>
                    <a:pt x="3018971" y="4799192"/>
                  </a:cubicBezTo>
                  <a:cubicBezTo>
                    <a:pt x="2973009" y="4697592"/>
                    <a:pt x="2905276" y="4603249"/>
                    <a:pt x="2844800" y="4537935"/>
                  </a:cubicBezTo>
                  <a:cubicBezTo>
                    <a:pt x="2784324" y="4472621"/>
                    <a:pt x="2646438" y="4404888"/>
                    <a:pt x="2656114" y="4407307"/>
                  </a:cubicBezTo>
                  <a:cubicBezTo>
                    <a:pt x="2665790" y="4409726"/>
                    <a:pt x="2825448" y="4467782"/>
                    <a:pt x="2902857" y="4552449"/>
                  </a:cubicBezTo>
                  <a:cubicBezTo>
                    <a:pt x="2980266" y="4637116"/>
                    <a:pt x="3067352" y="4794355"/>
                    <a:pt x="3120571" y="4915307"/>
                  </a:cubicBezTo>
                  <a:cubicBezTo>
                    <a:pt x="3173790" y="5036259"/>
                    <a:pt x="3200399" y="5162050"/>
                    <a:pt x="3222171" y="5278164"/>
                  </a:cubicBezTo>
                  <a:cubicBezTo>
                    <a:pt x="3243943" y="5394278"/>
                    <a:pt x="3280228" y="5481364"/>
                    <a:pt x="3251200" y="5611992"/>
                  </a:cubicBezTo>
                  <a:cubicBezTo>
                    <a:pt x="3222171" y="5742621"/>
                    <a:pt x="3135086" y="5931306"/>
                    <a:pt x="3048000" y="6061935"/>
                  </a:cubicBezTo>
                  <a:cubicBezTo>
                    <a:pt x="2960914" y="6192564"/>
                    <a:pt x="2852056" y="6294164"/>
                    <a:pt x="2728685" y="6395764"/>
                  </a:cubicBezTo>
                  <a:cubicBezTo>
                    <a:pt x="2605314" y="6497364"/>
                    <a:pt x="2457752" y="6613478"/>
                    <a:pt x="2307771" y="6671535"/>
                  </a:cubicBezTo>
                  <a:cubicBezTo>
                    <a:pt x="2157790" y="6729592"/>
                    <a:pt x="1983619" y="6732012"/>
                    <a:pt x="1828800" y="6744107"/>
                  </a:cubicBezTo>
                  <a:cubicBezTo>
                    <a:pt x="1673981" y="6756202"/>
                    <a:pt x="1514324" y="6758621"/>
                    <a:pt x="1378857" y="6744107"/>
                  </a:cubicBezTo>
                  <a:cubicBezTo>
                    <a:pt x="1243390" y="6729593"/>
                    <a:pt x="1095829" y="6683631"/>
                    <a:pt x="1016000" y="6657021"/>
                  </a:cubicBezTo>
                  <a:cubicBezTo>
                    <a:pt x="936171" y="6630411"/>
                    <a:pt x="919237" y="6598963"/>
                    <a:pt x="899885" y="6584449"/>
                  </a:cubicBezTo>
                  <a:cubicBezTo>
                    <a:pt x="880533" y="6569935"/>
                    <a:pt x="936171" y="6603802"/>
                    <a:pt x="899885" y="6569935"/>
                  </a:cubicBezTo>
                  <a:cubicBezTo>
                    <a:pt x="863599" y="6536068"/>
                    <a:pt x="774095" y="6475592"/>
                    <a:pt x="682171" y="6381249"/>
                  </a:cubicBezTo>
                  <a:cubicBezTo>
                    <a:pt x="590247" y="6286906"/>
                    <a:pt x="437848" y="6122411"/>
                    <a:pt x="348343" y="6003878"/>
                  </a:cubicBezTo>
                  <a:cubicBezTo>
                    <a:pt x="258838" y="5885345"/>
                    <a:pt x="200781" y="5800677"/>
                    <a:pt x="145143" y="5670049"/>
                  </a:cubicBezTo>
                  <a:cubicBezTo>
                    <a:pt x="89505" y="5539421"/>
                    <a:pt x="38704" y="5350735"/>
                    <a:pt x="14514" y="5220107"/>
                  </a:cubicBezTo>
                  <a:cubicBezTo>
                    <a:pt x="-9676" y="5089479"/>
                    <a:pt x="-14514" y="5012068"/>
                    <a:pt x="0" y="4886278"/>
                  </a:cubicBezTo>
                  <a:cubicBezTo>
                    <a:pt x="14514" y="4760488"/>
                    <a:pt x="62895" y="4612926"/>
                    <a:pt x="101600" y="4465364"/>
                  </a:cubicBezTo>
                  <a:cubicBezTo>
                    <a:pt x="140305" y="4317802"/>
                    <a:pt x="171752" y="4192012"/>
                    <a:pt x="232228" y="4000907"/>
                  </a:cubicBezTo>
                  <a:cubicBezTo>
                    <a:pt x="292704" y="3809802"/>
                    <a:pt x="365276" y="3558221"/>
                    <a:pt x="464457" y="3318735"/>
                  </a:cubicBezTo>
                  <a:cubicBezTo>
                    <a:pt x="563638" y="3079249"/>
                    <a:pt x="687009" y="2839763"/>
                    <a:pt x="827314" y="2563992"/>
                  </a:cubicBezTo>
                  <a:cubicBezTo>
                    <a:pt x="967619" y="2288221"/>
                    <a:pt x="1149047" y="1930202"/>
                    <a:pt x="1306285" y="1664107"/>
                  </a:cubicBezTo>
                  <a:cubicBezTo>
                    <a:pt x="1463523" y="1398012"/>
                    <a:pt x="1601410" y="1199650"/>
                    <a:pt x="1770743" y="967421"/>
                  </a:cubicBezTo>
                  <a:cubicBezTo>
                    <a:pt x="1940076" y="735192"/>
                    <a:pt x="2198914" y="427973"/>
                    <a:pt x="2322285" y="270735"/>
                  </a:cubicBezTo>
                  <a:cubicBezTo>
                    <a:pt x="2445656" y="113497"/>
                    <a:pt x="2455333" y="67535"/>
                    <a:pt x="2510971" y="23992"/>
                  </a:cubicBezTo>
                  <a:cubicBezTo>
                    <a:pt x="2566609" y="-19551"/>
                    <a:pt x="2656114" y="9478"/>
                    <a:pt x="2656114" y="9478"/>
                  </a:cubicBezTo>
                  <a:lnTo>
                    <a:pt x="6516914" y="947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14936" y="4229100"/>
              <a:ext cx="2596514" cy="2569179"/>
              <a:chOff x="114936" y="4229100"/>
              <a:chExt cx="2596514" cy="2569179"/>
            </a:xfrm>
          </p:grpSpPr>
          <p:sp>
            <p:nvSpPr>
              <p:cNvPr id="16" name="任意多边形 15"/>
              <p:cNvSpPr/>
              <p:nvPr/>
            </p:nvSpPr>
            <p:spPr>
              <a:xfrm>
                <a:off x="304613" y="4749392"/>
                <a:ext cx="2375801" cy="2048887"/>
              </a:xfrm>
              <a:custGeom>
                <a:avLst/>
                <a:gdLst>
                  <a:gd name="connsiteX0" fmla="*/ 187 w 2375801"/>
                  <a:gd name="connsiteY0" fmla="*/ 562837 h 2048887"/>
                  <a:gd name="connsiteX1" fmla="*/ 174358 w 2375801"/>
                  <a:gd name="connsiteY1" fmla="*/ 1041808 h 2048887"/>
                  <a:gd name="connsiteX2" fmla="*/ 537216 w 2375801"/>
                  <a:gd name="connsiteY2" fmla="*/ 1578837 h 2048887"/>
                  <a:gd name="connsiteX3" fmla="*/ 827501 w 2375801"/>
                  <a:gd name="connsiteY3" fmla="*/ 1840094 h 2048887"/>
                  <a:gd name="connsiteX4" fmla="*/ 1117787 w 2375801"/>
                  <a:gd name="connsiteY4" fmla="*/ 1970722 h 2048887"/>
                  <a:gd name="connsiteX5" fmla="*/ 1509673 w 2375801"/>
                  <a:gd name="connsiteY5" fmla="*/ 2028779 h 2048887"/>
                  <a:gd name="connsiteX6" fmla="*/ 1828987 w 2375801"/>
                  <a:gd name="connsiteY6" fmla="*/ 2043294 h 2048887"/>
                  <a:gd name="connsiteX7" fmla="*/ 2264416 w 2375801"/>
                  <a:gd name="connsiteY7" fmla="*/ 1941694 h 2048887"/>
                  <a:gd name="connsiteX8" fmla="*/ 2366016 w 2375801"/>
                  <a:gd name="connsiteY8" fmla="*/ 1883637 h 2048887"/>
                  <a:gd name="connsiteX9" fmla="*/ 2322473 w 2375801"/>
                  <a:gd name="connsiteY9" fmla="*/ 1898151 h 2048887"/>
                  <a:gd name="connsiteX10" fmla="*/ 1930587 w 2375801"/>
                  <a:gd name="connsiteY10" fmla="*/ 1811065 h 2048887"/>
                  <a:gd name="connsiteX11" fmla="*/ 1872530 w 2375801"/>
                  <a:gd name="connsiteY11" fmla="*/ 1796551 h 2048887"/>
                  <a:gd name="connsiteX12" fmla="*/ 1611273 w 2375801"/>
                  <a:gd name="connsiteY12" fmla="*/ 1796551 h 2048887"/>
                  <a:gd name="connsiteX13" fmla="*/ 1393558 w 2375801"/>
                  <a:gd name="connsiteY13" fmla="*/ 1738494 h 2048887"/>
                  <a:gd name="connsiteX14" fmla="*/ 1233901 w 2375801"/>
                  <a:gd name="connsiteY14" fmla="*/ 1709465 h 2048887"/>
                  <a:gd name="connsiteX15" fmla="*/ 1001673 w 2375801"/>
                  <a:gd name="connsiteY15" fmla="*/ 1622379 h 2048887"/>
                  <a:gd name="connsiteX16" fmla="*/ 812987 w 2375801"/>
                  <a:gd name="connsiteY16" fmla="*/ 1448208 h 2048887"/>
                  <a:gd name="connsiteX17" fmla="*/ 682358 w 2375801"/>
                  <a:gd name="connsiteY17" fmla="*/ 1317579 h 2048887"/>
                  <a:gd name="connsiteX18" fmla="*/ 566244 w 2375801"/>
                  <a:gd name="connsiteY18" fmla="*/ 1172437 h 2048887"/>
                  <a:gd name="connsiteX19" fmla="*/ 450130 w 2375801"/>
                  <a:gd name="connsiteY19" fmla="*/ 1027294 h 2048887"/>
                  <a:gd name="connsiteX20" fmla="*/ 334016 w 2375801"/>
                  <a:gd name="connsiteY20" fmla="*/ 780551 h 2048887"/>
                  <a:gd name="connsiteX21" fmla="*/ 275958 w 2375801"/>
                  <a:gd name="connsiteY21" fmla="*/ 620894 h 2048887"/>
                  <a:gd name="connsiteX22" fmla="*/ 188873 w 2375801"/>
                  <a:gd name="connsiteY22" fmla="*/ 258037 h 2048887"/>
                  <a:gd name="connsiteX23" fmla="*/ 203387 w 2375801"/>
                  <a:gd name="connsiteY23" fmla="*/ 69351 h 2048887"/>
                  <a:gd name="connsiteX24" fmla="*/ 203387 w 2375801"/>
                  <a:gd name="connsiteY24" fmla="*/ 40322 h 2048887"/>
                  <a:gd name="connsiteX25" fmla="*/ 187 w 2375801"/>
                  <a:gd name="connsiteY25" fmla="*/ 562837 h 204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375801" h="2048887">
                    <a:moveTo>
                      <a:pt x="187" y="562837"/>
                    </a:moveTo>
                    <a:cubicBezTo>
                      <a:pt x="-4651" y="729751"/>
                      <a:pt x="84853" y="872475"/>
                      <a:pt x="174358" y="1041808"/>
                    </a:cubicBezTo>
                    <a:cubicBezTo>
                      <a:pt x="263863" y="1211141"/>
                      <a:pt x="428359" y="1445789"/>
                      <a:pt x="537216" y="1578837"/>
                    </a:cubicBezTo>
                    <a:cubicBezTo>
                      <a:pt x="646073" y="1711885"/>
                      <a:pt x="730739" y="1774780"/>
                      <a:pt x="827501" y="1840094"/>
                    </a:cubicBezTo>
                    <a:cubicBezTo>
                      <a:pt x="924263" y="1905408"/>
                      <a:pt x="1004092" y="1939275"/>
                      <a:pt x="1117787" y="1970722"/>
                    </a:cubicBezTo>
                    <a:cubicBezTo>
                      <a:pt x="1231482" y="2002169"/>
                      <a:pt x="1391140" y="2016684"/>
                      <a:pt x="1509673" y="2028779"/>
                    </a:cubicBezTo>
                    <a:cubicBezTo>
                      <a:pt x="1628206" y="2040874"/>
                      <a:pt x="1703197" y="2057808"/>
                      <a:pt x="1828987" y="2043294"/>
                    </a:cubicBezTo>
                    <a:cubicBezTo>
                      <a:pt x="1954778" y="2028780"/>
                      <a:pt x="2174911" y="1968303"/>
                      <a:pt x="2264416" y="1941694"/>
                    </a:cubicBezTo>
                    <a:cubicBezTo>
                      <a:pt x="2353921" y="1915085"/>
                      <a:pt x="2356340" y="1890894"/>
                      <a:pt x="2366016" y="1883637"/>
                    </a:cubicBezTo>
                    <a:cubicBezTo>
                      <a:pt x="2375692" y="1876380"/>
                      <a:pt x="2395045" y="1910246"/>
                      <a:pt x="2322473" y="1898151"/>
                    </a:cubicBezTo>
                    <a:cubicBezTo>
                      <a:pt x="2249901" y="1886056"/>
                      <a:pt x="2005578" y="1827998"/>
                      <a:pt x="1930587" y="1811065"/>
                    </a:cubicBezTo>
                    <a:cubicBezTo>
                      <a:pt x="1855597" y="1794132"/>
                      <a:pt x="1925749" y="1798970"/>
                      <a:pt x="1872530" y="1796551"/>
                    </a:cubicBezTo>
                    <a:cubicBezTo>
                      <a:pt x="1819311" y="1794132"/>
                      <a:pt x="1691102" y="1806227"/>
                      <a:pt x="1611273" y="1796551"/>
                    </a:cubicBezTo>
                    <a:cubicBezTo>
                      <a:pt x="1531444" y="1786875"/>
                      <a:pt x="1456453" y="1753008"/>
                      <a:pt x="1393558" y="1738494"/>
                    </a:cubicBezTo>
                    <a:cubicBezTo>
                      <a:pt x="1330663" y="1723980"/>
                      <a:pt x="1299215" y="1728817"/>
                      <a:pt x="1233901" y="1709465"/>
                    </a:cubicBezTo>
                    <a:cubicBezTo>
                      <a:pt x="1168587" y="1690113"/>
                      <a:pt x="1071825" y="1665922"/>
                      <a:pt x="1001673" y="1622379"/>
                    </a:cubicBezTo>
                    <a:cubicBezTo>
                      <a:pt x="931521" y="1578836"/>
                      <a:pt x="866206" y="1499008"/>
                      <a:pt x="812987" y="1448208"/>
                    </a:cubicBezTo>
                    <a:cubicBezTo>
                      <a:pt x="759768" y="1397408"/>
                      <a:pt x="723482" y="1363541"/>
                      <a:pt x="682358" y="1317579"/>
                    </a:cubicBezTo>
                    <a:cubicBezTo>
                      <a:pt x="641234" y="1271617"/>
                      <a:pt x="566244" y="1172437"/>
                      <a:pt x="566244" y="1172437"/>
                    </a:cubicBezTo>
                    <a:cubicBezTo>
                      <a:pt x="527539" y="1124056"/>
                      <a:pt x="488835" y="1092608"/>
                      <a:pt x="450130" y="1027294"/>
                    </a:cubicBezTo>
                    <a:cubicBezTo>
                      <a:pt x="411425" y="961980"/>
                      <a:pt x="363045" y="848284"/>
                      <a:pt x="334016" y="780551"/>
                    </a:cubicBezTo>
                    <a:cubicBezTo>
                      <a:pt x="304987" y="712818"/>
                      <a:pt x="300149" y="707980"/>
                      <a:pt x="275958" y="620894"/>
                    </a:cubicBezTo>
                    <a:cubicBezTo>
                      <a:pt x="251768" y="533808"/>
                      <a:pt x="200968" y="349961"/>
                      <a:pt x="188873" y="258037"/>
                    </a:cubicBezTo>
                    <a:cubicBezTo>
                      <a:pt x="176778" y="166113"/>
                      <a:pt x="200968" y="105637"/>
                      <a:pt x="203387" y="69351"/>
                    </a:cubicBezTo>
                    <a:cubicBezTo>
                      <a:pt x="205806" y="33065"/>
                      <a:pt x="234835" y="-49183"/>
                      <a:pt x="203387" y="40322"/>
                    </a:cubicBezTo>
                    <a:cubicBezTo>
                      <a:pt x="171939" y="129827"/>
                      <a:pt x="5025" y="395923"/>
                      <a:pt x="187" y="56283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787400" y="5772150"/>
                <a:ext cx="1924050" cy="781050"/>
              </a:xfrm>
              <a:custGeom>
                <a:avLst/>
                <a:gdLst>
                  <a:gd name="connsiteX0" fmla="*/ 0 w 1924050"/>
                  <a:gd name="connsiteY0" fmla="*/ 0 h 781050"/>
                  <a:gd name="connsiteX1" fmla="*/ 57150 w 1924050"/>
                  <a:gd name="connsiteY1" fmla="*/ 120650 h 781050"/>
                  <a:gd name="connsiteX2" fmla="*/ 127000 w 1924050"/>
                  <a:gd name="connsiteY2" fmla="*/ 203200 h 781050"/>
                  <a:gd name="connsiteX3" fmla="*/ 279400 w 1924050"/>
                  <a:gd name="connsiteY3" fmla="*/ 393700 h 781050"/>
                  <a:gd name="connsiteX4" fmla="*/ 444500 w 1924050"/>
                  <a:gd name="connsiteY4" fmla="*/ 558800 h 781050"/>
                  <a:gd name="connsiteX5" fmla="*/ 533400 w 1924050"/>
                  <a:gd name="connsiteY5" fmla="*/ 609600 h 781050"/>
                  <a:gd name="connsiteX6" fmla="*/ 596900 w 1924050"/>
                  <a:gd name="connsiteY6" fmla="*/ 635000 h 781050"/>
                  <a:gd name="connsiteX7" fmla="*/ 882650 w 1924050"/>
                  <a:gd name="connsiteY7" fmla="*/ 717550 h 781050"/>
                  <a:gd name="connsiteX8" fmla="*/ 1168400 w 1924050"/>
                  <a:gd name="connsiteY8" fmla="*/ 774700 h 781050"/>
                  <a:gd name="connsiteX9" fmla="*/ 1517650 w 1924050"/>
                  <a:gd name="connsiteY9" fmla="*/ 781050 h 781050"/>
                  <a:gd name="connsiteX10" fmla="*/ 1638300 w 1924050"/>
                  <a:gd name="connsiteY10" fmla="*/ 742950 h 781050"/>
                  <a:gd name="connsiteX11" fmla="*/ 1924050 w 1924050"/>
                  <a:gd name="connsiteY11" fmla="*/ 368300 h 781050"/>
                  <a:gd name="connsiteX12" fmla="*/ 0 w 1924050"/>
                  <a:gd name="connsiteY12" fmla="*/ 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24050" h="781050">
                    <a:moveTo>
                      <a:pt x="0" y="0"/>
                    </a:moveTo>
                    <a:lnTo>
                      <a:pt x="57150" y="120650"/>
                    </a:lnTo>
                    <a:lnTo>
                      <a:pt x="127000" y="203200"/>
                    </a:lnTo>
                    <a:lnTo>
                      <a:pt x="279400" y="393700"/>
                    </a:lnTo>
                    <a:lnTo>
                      <a:pt x="444500" y="558800"/>
                    </a:lnTo>
                    <a:lnTo>
                      <a:pt x="533400" y="609600"/>
                    </a:lnTo>
                    <a:lnTo>
                      <a:pt x="596900" y="635000"/>
                    </a:lnTo>
                    <a:lnTo>
                      <a:pt x="882650" y="717550"/>
                    </a:lnTo>
                    <a:lnTo>
                      <a:pt x="1168400" y="774700"/>
                    </a:lnTo>
                    <a:lnTo>
                      <a:pt x="1517650" y="781050"/>
                    </a:lnTo>
                    <a:lnTo>
                      <a:pt x="1638300" y="742950"/>
                    </a:lnTo>
                    <a:lnTo>
                      <a:pt x="1924050" y="3683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279400" y="5060950"/>
                <a:ext cx="82550" cy="438150"/>
              </a:xfrm>
              <a:custGeom>
                <a:avLst/>
                <a:gdLst>
                  <a:gd name="connsiteX0" fmla="*/ 0 w 82550"/>
                  <a:gd name="connsiteY0" fmla="*/ 0 h 438150"/>
                  <a:gd name="connsiteX1" fmla="*/ 25400 w 82550"/>
                  <a:gd name="connsiteY1" fmla="*/ 82550 h 438150"/>
                  <a:gd name="connsiteX2" fmla="*/ 19050 w 82550"/>
                  <a:gd name="connsiteY2" fmla="*/ 203200 h 438150"/>
                  <a:gd name="connsiteX3" fmla="*/ 25400 w 82550"/>
                  <a:gd name="connsiteY3" fmla="*/ 266700 h 438150"/>
                  <a:gd name="connsiteX4" fmla="*/ 44450 w 82550"/>
                  <a:gd name="connsiteY4" fmla="*/ 342900 h 438150"/>
                  <a:gd name="connsiteX5" fmla="*/ 82550 w 82550"/>
                  <a:gd name="connsiteY5" fmla="*/ 438150 h 438150"/>
                  <a:gd name="connsiteX6" fmla="*/ 82550 w 82550"/>
                  <a:gd name="connsiteY6" fmla="*/ 43815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550" h="438150">
                    <a:moveTo>
                      <a:pt x="0" y="0"/>
                    </a:moveTo>
                    <a:lnTo>
                      <a:pt x="25400" y="82550"/>
                    </a:lnTo>
                    <a:lnTo>
                      <a:pt x="19050" y="203200"/>
                    </a:lnTo>
                    <a:lnTo>
                      <a:pt x="25400" y="266700"/>
                    </a:lnTo>
                    <a:lnTo>
                      <a:pt x="44450" y="342900"/>
                    </a:lnTo>
                    <a:lnTo>
                      <a:pt x="82550" y="438150"/>
                    </a:lnTo>
                    <a:lnTo>
                      <a:pt x="82550" y="4381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114936" y="4669871"/>
                <a:ext cx="530710" cy="1560621"/>
              </a:xfrm>
              <a:custGeom>
                <a:avLst/>
                <a:gdLst>
                  <a:gd name="connsiteX0" fmla="*/ 204152 w 530710"/>
                  <a:gd name="connsiteY0" fmla="*/ 6904 h 1560621"/>
                  <a:gd name="connsiteX1" fmla="*/ 175577 w 530710"/>
                  <a:gd name="connsiteY1" fmla="*/ 221217 h 1560621"/>
                  <a:gd name="connsiteX2" fmla="*/ 180339 w 530710"/>
                  <a:gd name="connsiteY2" fmla="*/ 468867 h 1560621"/>
                  <a:gd name="connsiteX3" fmla="*/ 208914 w 530710"/>
                  <a:gd name="connsiteY3" fmla="*/ 692704 h 1560621"/>
                  <a:gd name="connsiteX4" fmla="*/ 280352 w 530710"/>
                  <a:gd name="connsiteY4" fmla="*/ 954642 h 1560621"/>
                  <a:gd name="connsiteX5" fmla="*/ 466089 w 530710"/>
                  <a:gd name="connsiteY5" fmla="*/ 1368979 h 1560621"/>
                  <a:gd name="connsiteX6" fmla="*/ 499427 w 530710"/>
                  <a:gd name="connsiteY6" fmla="*/ 1554717 h 1560621"/>
                  <a:gd name="connsiteX7" fmla="*/ 37464 w 530710"/>
                  <a:gd name="connsiteY7" fmla="*/ 1411842 h 1560621"/>
                  <a:gd name="connsiteX8" fmla="*/ 46989 w 530710"/>
                  <a:gd name="connsiteY8" fmla="*/ 487917 h 1560621"/>
                  <a:gd name="connsiteX9" fmla="*/ 204152 w 530710"/>
                  <a:gd name="connsiteY9" fmla="*/ 6904 h 1560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0710" h="1560621">
                    <a:moveTo>
                      <a:pt x="204152" y="6904"/>
                    </a:moveTo>
                    <a:cubicBezTo>
                      <a:pt x="225583" y="-37546"/>
                      <a:pt x="179546" y="144223"/>
                      <a:pt x="175577" y="221217"/>
                    </a:cubicBezTo>
                    <a:cubicBezTo>
                      <a:pt x="171608" y="298211"/>
                      <a:pt x="174783" y="390286"/>
                      <a:pt x="180339" y="468867"/>
                    </a:cubicBezTo>
                    <a:cubicBezTo>
                      <a:pt x="185895" y="547448"/>
                      <a:pt x="192245" y="611742"/>
                      <a:pt x="208914" y="692704"/>
                    </a:cubicBezTo>
                    <a:cubicBezTo>
                      <a:pt x="225583" y="773667"/>
                      <a:pt x="237490" y="841930"/>
                      <a:pt x="280352" y="954642"/>
                    </a:cubicBezTo>
                    <a:cubicBezTo>
                      <a:pt x="323214" y="1067354"/>
                      <a:pt x="429577" y="1268967"/>
                      <a:pt x="466089" y="1368979"/>
                    </a:cubicBezTo>
                    <a:cubicBezTo>
                      <a:pt x="502601" y="1468991"/>
                      <a:pt x="570864" y="1547573"/>
                      <a:pt x="499427" y="1554717"/>
                    </a:cubicBezTo>
                    <a:cubicBezTo>
                      <a:pt x="427990" y="1561861"/>
                      <a:pt x="112870" y="1589642"/>
                      <a:pt x="37464" y="1411842"/>
                    </a:cubicBezTo>
                    <a:cubicBezTo>
                      <a:pt x="-37942" y="1234042"/>
                      <a:pt x="19208" y="721280"/>
                      <a:pt x="46989" y="487917"/>
                    </a:cubicBezTo>
                    <a:cubicBezTo>
                      <a:pt x="74770" y="254555"/>
                      <a:pt x="182721" y="51354"/>
                      <a:pt x="204152" y="690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307855" y="4457700"/>
                <a:ext cx="54095" cy="306206"/>
              </a:xfrm>
              <a:custGeom>
                <a:avLst/>
                <a:gdLst>
                  <a:gd name="connsiteX0" fmla="*/ 1708 w 54095"/>
                  <a:gd name="connsiteY0" fmla="*/ 214313 h 306206"/>
                  <a:gd name="connsiteX1" fmla="*/ 6470 w 54095"/>
                  <a:gd name="connsiteY1" fmla="*/ 295275 h 306206"/>
                  <a:gd name="connsiteX2" fmla="*/ 54095 w 54095"/>
                  <a:gd name="connsiteY2" fmla="*/ 0 h 306206"/>
                  <a:gd name="connsiteX3" fmla="*/ 54095 w 54095"/>
                  <a:gd name="connsiteY3" fmla="*/ 0 h 306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095" h="306206">
                    <a:moveTo>
                      <a:pt x="1708" y="214313"/>
                    </a:moveTo>
                    <a:cubicBezTo>
                      <a:pt x="-277" y="272653"/>
                      <a:pt x="-2261" y="330994"/>
                      <a:pt x="6470" y="295275"/>
                    </a:cubicBezTo>
                    <a:cubicBezTo>
                      <a:pt x="15201" y="259556"/>
                      <a:pt x="54095" y="0"/>
                      <a:pt x="54095" y="0"/>
                    </a:cubicBezTo>
                    <a:lnTo>
                      <a:pt x="54095" y="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338138" y="4229100"/>
                <a:ext cx="47625" cy="314325"/>
              </a:xfrm>
              <a:custGeom>
                <a:avLst/>
                <a:gdLst>
                  <a:gd name="connsiteX0" fmla="*/ 0 w 47625"/>
                  <a:gd name="connsiteY0" fmla="*/ 314325 h 314325"/>
                  <a:gd name="connsiteX1" fmla="*/ 28575 w 47625"/>
                  <a:gd name="connsiteY1" fmla="*/ 233363 h 314325"/>
                  <a:gd name="connsiteX2" fmla="*/ 47625 w 47625"/>
                  <a:gd name="connsiteY2" fmla="*/ 0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625" h="314325">
                    <a:moveTo>
                      <a:pt x="0" y="314325"/>
                    </a:moveTo>
                    <a:cubicBezTo>
                      <a:pt x="10319" y="300037"/>
                      <a:pt x="20638" y="285750"/>
                      <a:pt x="28575" y="233363"/>
                    </a:cubicBezTo>
                    <a:cubicBezTo>
                      <a:pt x="36512" y="180976"/>
                      <a:pt x="42068" y="90488"/>
                      <a:pt x="47625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683568" y="4569065"/>
            <a:ext cx="2448272" cy="1020175"/>
            <a:chOff x="683568" y="4569065"/>
            <a:chExt cx="2448272" cy="1020175"/>
          </a:xfrm>
          <a:solidFill>
            <a:schemeClr val="bg1">
              <a:lumMod val="75000"/>
            </a:schemeClr>
          </a:solidFill>
        </p:grpSpPr>
        <p:sp>
          <p:nvSpPr>
            <p:cNvPr id="26" name="菱形 25"/>
            <p:cNvSpPr/>
            <p:nvPr/>
          </p:nvSpPr>
          <p:spPr>
            <a:xfrm>
              <a:off x="683568" y="4569065"/>
              <a:ext cx="2448272" cy="710960"/>
            </a:xfrm>
            <a:prstGeom prst="diamond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1912144" y="5138738"/>
              <a:ext cx="764381" cy="445293"/>
            </a:xfrm>
            <a:custGeom>
              <a:avLst/>
              <a:gdLst>
                <a:gd name="connsiteX0" fmla="*/ 0 w 764381"/>
                <a:gd name="connsiteY0" fmla="*/ 226218 h 445293"/>
                <a:gd name="connsiteX1" fmla="*/ 764381 w 764381"/>
                <a:gd name="connsiteY1" fmla="*/ 0 h 445293"/>
                <a:gd name="connsiteX2" fmla="*/ 752475 w 764381"/>
                <a:gd name="connsiteY2" fmla="*/ 445293 h 445293"/>
                <a:gd name="connsiteX3" fmla="*/ 2381 w 764381"/>
                <a:gd name="connsiteY3" fmla="*/ 433387 h 445293"/>
                <a:gd name="connsiteX4" fmla="*/ 0 w 764381"/>
                <a:gd name="connsiteY4" fmla="*/ 226218 h 44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381" h="445293">
                  <a:moveTo>
                    <a:pt x="0" y="226218"/>
                  </a:moveTo>
                  <a:lnTo>
                    <a:pt x="764381" y="0"/>
                  </a:lnTo>
                  <a:lnTo>
                    <a:pt x="752475" y="445293"/>
                  </a:lnTo>
                  <a:lnTo>
                    <a:pt x="2381" y="433387"/>
                  </a:lnTo>
                  <a:cubicBezTo>
                    <a:pt x="1587" y="364331"/>
                    <a:pt x="794" y="295274"/>
                    <a:pt x="0" y="226218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flipH="1">
              <a:off x="1143324" y="5143947"/>
              <a:ext cx="764380" cy="445293"/>
            </a:xfrm>
            <a:custGeom>
              <a:avLst/>
              <a:gdLst>
                <a:gd name="connsiteX0" fmla="*/ 0 w 764381"/>
                <a:gd name="connsiteY0" fmla="*/ 226218 h 445293"/>
                <a:gd name="connsiteX1" fmla="*/ 764381 w 764381"/>
                <a:gd name="connsiteY1" fmla="*/ 0 h 445293"/>
                <a:gd name="connsiteX2" fmla="*/ 752475 w 764381"/>
                <a:gd name="connsiteY2" fmla="*/ 445293 h 445293"/>
                <a:gd name="connsiteX3" fmla="*/ 2381 w 764381"/>
                <a:gd name="connsiteY3" fmla="*/ 433387 h 445293"/>
                <a:gd name="connsiteX4" fmla="*/ 0 w 764381"/>
                <a:gd name="connsiteY4" fmla="*/ 226218 h 44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381" h="445293">
                  <a:moveTo>
                    <a:pt x="0" y="226218"/>
                  </a:moveTo>
                  <a:lnTo>
                    <a:pt x="764381" y="0"/>
                  </a:lnTo>
                  <a:lnTo>
                    <a:pt x="752475" y="445293"/>
                  </a:lnTo>
                  <a:lnTo>
                    <a:pt x="2381" y="433387"/>
                  </a:lnTo>
                  <a:cubicBezTo>
                    <a:pt x="1587" y="364331"/>
                    <a:pt x="794" y="295274"/>
                    <a:pt x="0" y="226218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915816" y="4941168"/>
              <a:ext cx="72008" cy="3388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898980" y="5253372"/>
              <a:ext cx="108012" cy="108012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923267" y="4365104"/>
            <a:ext cx="440821" cy="183686"/>
            <a:chOff x="683568" y="4569065"/>
            <a:chExt cx="2448272" cy="1020175"/>
          </a:xfrm>
          <a:solidFill>
            <a:schemeClr val="bg1">
              <a:lumMod val="75000"/>
            </a:schemeClr>
          </a:solidFill>
        </p:grpSpPr>
        <p:sp>
          <p:nvSpPr>
            <p:cNvPr id="38" name="菱形 37"/>
            <p:cNvSpPr/>
            <p:nvPr/>
          </p:nvSpPr>
          <p:spPr>
            <a:xfrm>
              <a:off x="683568" y="4569065"/>
              <a:ext cx="2448272" cy="710960"/>
            </a:xfrm>
            <a:prstGeom prst="diamond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1912144" y="5138738"/>
              <a:ext cx="764381" cy="445293"/>
            </a:xfrm>
            <a:custGeom>
              <a:avLst/>
              <a:gdLst>
                <a:gd name="connsiteX0" fmla="*/ 0 w 764381"/>
                <a:gd name="connsiteY0" fmla="*/ 226218 h 445293"/>
                <a:gd name="connsiteX1" fmla="*/ 764381 w 764381"/>
                <a:gd name="connsiteY1" fmla="*/ 0 h 445293"/>
                <a:gd name="connsiteX2" fmla="*/ 752475 w 764381"/>
                <a:gd name="connsiteY2" fmla="*/ 445293 h 445293"/>
                <a:gd name="connsiteX3" fmla="*/ 2381 w 764381"/>
                <a:gd name="connsiteY3" fmla="*/ 433387 h 445293"/>
                <a:gd name="connsiteX4" fmla="*/ 0 w 764381"/>
                <a:gd name="connsiteY4" fmla="*/ 226218 h 44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381" h="445293">
                  <a:moveTo>
                    <a:pt x="0" y="226218"/>
                  </a:moveTo>
                  <a:lnTo>
                    <a:pt x="764381" y="0"/>
                  </a:lnTo>
                  <a:lnTo>
                    <a:pt x="752475" y="445293"/>
                  </a:lnTo>
                  <a:lnTo>
                    <a:pt x="2381" y="433387"/>
                  </a:lnTo>
                  <a:cubicBezTo>
                    <a:pt x="1587" y="364331"/>
                    <a:pt x="794" y="295274"/>
                    <a:pt x="0" y="226218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flipH="1">
              <a:off x="1143324" y="5143947"/>
              <a:ext cx="764380" cy="445293"/>
            </a:xfrm>
            <a:custGeom>
              <a:avLst/>
              <a:gdLst>
                <a:gd name="connsiteX0" fmla="*/ 0 w 764381"/>
                <a:gd name="connsiteY0" fmla="*/ 226218 h 445293"/>
                <a:gd name="connsiteX1" fmla="*/ 764381 w 764381"/>
                <a:gd name="connsiteY1" fmla="*/ 0 h 445293"/>
                <a:gd name="connsiteX2" fmla="*/ 752475 w 764381"/>
                <a:gd name="connsiteY2" fmla="*/ 445293 h 445293"/>
                <a:gd name="connsiteX3" fmla="*/ 2381 w 764381"/>
                <a:gd name="connsiteY3" fmla="*/ 433387 h 445293"/>
                <a:gd name="connsiteX4" fmla="*/ 0 w 764381"/>
                <a:gd name="connsiteY4" fmla="*/ 226218 h 44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381" h="445293">
                  <a:moveTo>
                    <a:pt x="0" y="226218"/>
                  </a:moveTo>
                  <a:lnTo>
                    <a:pt x="764381" y="0"/>
                  </a:lnTo>
                  <a:lnTo>
                    <a:pt x="752475" y="445293"/>
                  </a:lnTo>
                  <a:lnTo>
                    <a:pt x="2381" y="433387"/>
                  </a:lnTo>
                  <a:cubicBezTo>
                    <a:pt x="1587" y="364331"/>
                    <a:pt x="794" y="295274"/>
                    <a:pt x="0" y="226218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915816" y="4941168"/>
              <a:ext cx="72008" cy="3388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2898980" y="5253372"/>
              <a:ext cx="108012" cy="108012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932040" y="4797152"/>
            <a:ext cx="440821" cy="183686"/>
            <a:chOff x="683568" y="4569065"/>
            <a:chExt cx="2448272" cy="1020175"/>
          </a:xfrm>
          <a:solidFill>
            <a:schemeClr val="bg1">
              <a:lumMod val="75000"/>
            </a:schemeClr>
          </a:solidFill>
        </p:grpSpPr>
        <p:sp>
          <p:nvSpPr>
            <p:cNvPr id="28" name="菱形 27"/>
            <p:cNvSpPr/>
            <p:nvPr/>
          </p:nvSpPr>
          <p:spPr>
            <a:xfrm>
              <a:off x="683568" y="4569065"/>
              <a:ext cx="2448272" cy="710960"/>
            </a:xfrm>
            <a:prstGeom prst="diamond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912144" y="5138738"/>
              <a:ext cx="764381" cy="445293"/>
            </a:xfrm>
            <a:custGeom>
              <a:avLst/>
              <a:gdLst>
                <a:gd name="connsiteX0" fmla="*/ 0 w 764381"/>
                <a:gd name="connsiteY0" fmla="*/ 226218 h 445293"/>
                <a:gd name="connsiteX1" fmla="*/ 764381 w 764381"/>
                <a:gd name="connsiteY1" fmla="*/ 0 h 445293"/>
                <a:gd name="connsiteX2" fmla="*/ 752475 w 764381"/>
                <a:gd name="connsiteY2" fmla="*/ 445293 h 445293"/>
                <a:gd name="connsiteX3" fmla="*/ 2381 w 764381"/>
                <a:gd name="connsiteY3" fmla="*/ 433387 h 445293"/>
                <a:gd name="connsiteX4" fmla="*/ 0 w 764381"/>
                <a:gd name="connsiteY4" fmla="*/ 226218 h 44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381" h="445293">
                  <a:moveTo>
                    <a:pt x="0" y="226218"/>
                  </a:moveTo>
                  <a:lnTo>
                    <a:pt x="764381" y="0"/>
                  </a:lnTo>
                  <a:lnTo>
                    <a:pt x="752475" y="445293"/>
                  </a:lnTo>
                  <a:lnTo>
                    <a:pt x="2381" y="433387"/>
                  </a:lnTo>
                  <a:cubicBezTo>
                    <a:pt x="1587" y="364331"/>
                    <a:pt x="794" y="295274"/>
                    <a:pt x="0" y="226218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 flipH="1">
              <a:off x="1143324" y="5143947"/>
              <a:ext cx="764380" cy="445293"/>
            </a:xfrm>
            <a:custGeom>
              <a:avLst/>
              <a:gdLst>
                <a:gd name="connsiteX0" fmla="*/ 0 w 764381"/>
                <a:gd name="connsiteY0" fmla="*/ 226218 h 445293"/>
                <a:gd name="connsiteX1" fmla="*/ 764381 w 764381"/>
                <a:gd name="connsiteY1" fmla="*/ 0 h 445293"/>
                <a:gd name="connsiteX2" fmla="*/ 752475 w 764381"/>
                <a:gd name="connsiteY2" fmla="*/ 445293 h 445293"/>
                <a:gd name="connsiteX3" fmla="*/ 2381 w 764381"/>
                <a:gd name="connsiteY3" fmla="*/ 433387 h 445293"/>
                <a:gd name="connsiteX4" fmla="*/ 0 w 764381"/>
                <a:gd name="connsiteY4" fmla="*/ 226218 h 44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381" h="445293">
                  <a:moveTo>
                    <a:pt x="0" y="226218"/>
                  </a:moveTo>
                  <a:lnTo>
                    <a:pt x="764381" y="0"/>
                  </a:lnTo>
                  <a:lnTo>
                    <a:pt x="752475" y="445293"/>
                  </a:lnTo>
                  <a:lnTo>
                    <a:pt x="2381" y="433387"/>
                  </a:lnTo>
                  <a:cubicBezTo>
                    <a:pt x="1587" y="364331"/>
                    <a:pt x="794" y="295274"/>
                    <a:pt x="0" y="226218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915816" y="4941168"/>
              <a:ext cx="72008" cy="3388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898980" y="5253372"/>
              <a:ext cx="108012" cy="108012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5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2267744" cy="6858000"/>
            <a:chOff x="0" y="0"/>
            <a:chExt cx="2267744" cy="68580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2267744" cy="6858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4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5517232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总结与致谢</a:t>
              </a:r>
              <a:endPara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4509120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算法测试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3356992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算法实现</a:t>
              </a:r>
              <a:endPara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204864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算法介绍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908720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前言</a:t>
              </a:r>
            </a:p>
          </p:txBody>
        </p:sp>
      </p:grpSp>
      <p:sp>
        <p:nvSpPr>
          <p:cNvPr id="9" name="菱形 8"/>
          <p:cNvSpPr/>
          <p:nvPr/>
        </p:nvSpPr>
        <p:spPr>
          <a:xfrm>
            <a:off x="2087724" y="4653136"/>
            <a:ext cx="360040" cy="288032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27784" y="62068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这里展示部分测试数据：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701230" y="1306091"/>
            <a:ext cx="6191250" cy="4499173"/>
            <a:chOff x="2701230" y="1306091"/>
            <a:chExt cx="6191250" cy="449917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1230" y="1747614"/>
              <a:ext cx="6191250" cy="405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0280" y="1306091"/>
              <a:ext cx="6172200" cy="46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81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菱形 8"/>
          <p:cNvSpPr/>
          <p:nvPr/>
        </p:nvSpPr>
        <p:spPr>
          <a:xfrm>
            <a:off x="2087724" y="5661248"/>
            <a:ext cx="360040" cy="288032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0" y="0"/>
            <a:ext cx="2267744" cy="6858000"/>
            <a:chOff x="0" y="0"/>
            <a:chExt cx="2267744" cy="68580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2267744" cy="6858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4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4509120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算法测试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3356992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算法实现</a:t>
              </a:r>
              <a:endPara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204864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算法介绍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908720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前言</a:t>
              </a:r>
              <a:endPara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5517232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总结与致谢</a:t>
              </a:r>
              <a:endPara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059832" y="1311151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以上就是本次论文设计的主要内容。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5816" y="2636912"/>
            <a:ext cx="57246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再这次论文设计和撰写中要十分感谢以下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人员：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lphaLcPeriod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Miss.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XX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lphaLcPeriod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Mr.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XX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lphaLcPeriod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组成员的协助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lphaL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其他人员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78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7544" y="-1107504"/>
            <a:ext cx="8208912" cy="21602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812360" y="548680"/>
            <a:ext cx="144016" cy="187220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740352" y="2276872"/>
            <a:ext cx="288032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/>
        </p:nvSpPr>
        <p:spPr>
          <a:xfrm rot="8266522">
            <a:off x="2268664" y="-128016"/>
            <a:ext cx="4755894" cy="4650546"/>
          </a:xfrm>
          <a:prstGeom prst="arc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2033553"/>
            <a:ext cx="74069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                                        </a:t>
            </a:r>
            <a:r>
              <a:rPr lang="en-US" altLang="zh-CN" sz="4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 END!</a:t>
            </a:r>
          </a:p>
          <a:p>
            <a:r>
              <a:rPr lang="en-US" altLang="zh-CN" sz="4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THANKS FOR ATTENDANCE!</a:t>
            </a:r>
            <a:endParaRPr lang="zh-CN" altLang="en-US" sz="4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21998" y="5521041"/>
            <a:ext cx="9158514" cy="1364343"/>
          </a:xfrm>
          <a:custGeom>
            <a:avLst/>
            <a:gdLst>
              <a:gd name="connsiteX0" fmla="*/ 0 w 9158514"/>
              <a:gd name="connsiteY0" fmla="*/ 1349828 h 1364343"/>
              <a:gd name="connsiteX1" fmla="*/ 3251200 w 9158514"/>
              <a:gd name="connsiteY1" fmla="*/ 0 h 1364343"/>
              <a:gd name="connsiteX2" fmla="*/ 4484914 w 9158514"/>
              <a:gd name="connsiteY2" fmla="*/ 1175657 h 1364343"/>
              <a:gd name="connsiteX3" fmla="*/ 5660571 w 9158514"/>
              <a:gd name="connsiteY3" fmla="*/ 0 h 1364343"/>
              <a:gd name="connsiteX4" fmla="*/ 9158514 w 9158514"/>
              <a:gd name="connsiteY4" fmla="*/ 1364343 h 1364343"/>
              <a:gd name="connsiteX5" fmla="*/ 0 w 9158514"/>
              <a:gd name="connsiteY5" fmla="*/ 1349828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8514" h="1364343">
                <a:moveTo>
                  <a:pt x="0" y="1349828"/>
                </a:moveTo>
                <a:lnTo>
                  <a:pt x="3251200" y="0"/>
                </a:lnTo>
                <a:lnTo>
                  <a:pt x="4484914" y="1175657"/>
                </a:lnTo>
                <a:lnTo>
                  <a:pt x="5660571" y="0"/>
                </a:lnTo>
                <a:lnTo>
                  <a:pt x="9158514" y="1364343"/>
                </a:lnTo>
                <a:lnTo>
                  <a:pt x="0" y="1349828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26774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目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录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67944" y="1412776"/>
            <a:ext cx="3600400" cy="576064"/>
            <a:chOff x="4211960" y="1988840"/>
            <a:chExt cx="3600400" cy="576064"/>
          </a:xfrm>
        </p:grpSpPr>
        <p:sp>
          <p:nvSpPr>
            <p:cNvPr id="4" name="椭圆 3"/>
            <p:cNvSpPr/>
            <p:nvPr/>
          </p:nvSpPr>
          <p:spPr>
            <a:xfrm>
              <a:off x="4211960" y="1988840"/>
              <a:ext cx="576064" cy="5760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3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860032" y="1988840"/>
              <a:ext cx="2952328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前言</a:t>
              </a:r>
              <a:endPara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067944" y="2204864"/>
            <a:ext cx="3600400" cy="576064"/>
            <a:chOff x="4211960" y="1988840"/>
            <a:chExt cx="3600400" cy="576064"/>
          </a:xfrm>
        </p:grpSpPr>
        <p:sp>
          <p:nvSpPr>
            <p:cNvPr id="8" name="椭圆 7"/>
            <p:cNvSpPr/>
            <p:nvPr/>
          </p:nvSpPr>
          <p:spPr>
            <a:xfrm>
              <a:off x="4211960" y="1988840"/>
              <a:ext cx="576064" cy="5760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3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860032" y="1988840"/>
              <a:ext cx="2952328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算法介绍</a:t>
              </a:r>
              <a:endPara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67944" y="2996952"/>
            <a:ext cx="3600400" cy="576064"/>
            <a:chOff x="4211960" y="1988840"/>
            <a:chExt cx="3600400" cy="576064"/>
          </a:xfrm>
        </p:grpSpPr>
        <p:sp>
          <p:nvSpPr>
            <p:cNvPr id="11" name="椭圆 10"/>
            <p:cNvSpPr/>
            <p:nvPr/>
          </p:nvSpPr>
          <p:spPr>
            <a:xfrm>
              <a:off x="4211960" y="1988840"/>
              <a:ext cx="576064" cy="5760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3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860032" y="1988840"/>
              <a:ext cx="2952328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算法实现</a:t>
              </a:r>
              <a:endPara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67944" y="3789040"/>
            <a:ext cx="3600400" cy="576064"/>
            <a:chOff x="4211960" y="1988840"/>
            <a:chExt cx="3600400" cy="576064"/>
          </a:xfrm>
        </p:grpSpPr>
        <p:sp>
          <p:nvSpPr>
            <p:cNvPr id="14" name="椭圆 13"/>
            <p:cNvSpPr/>
            <p:nvPr/>
          </p:nvSpPr>
          <p:spPr>
            <a:xfrm>
              <a:off x="4211960" y="1988840"/>
              <a:ext cx="576064" cy="5760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3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60032" y="1988840"/>
              <a:ext cx="2952328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算法测试</a:t>
              </a:r>
              <a:endPara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067944" y="4581128"/>
            <a:ext cx="3600400" cy="576064"/>
            <a:chOff x="4211960" y="1988840"/>
            <a:chExt cx="3600400" cy="576064"/>
          </a:xfrm>
        </p:grpSpPr>
        <p:sp>
          <p:nvSpPr>
            <p:cNvPr id="17" name="椭圆 16"/>
            <p:cNvSpPr/>
            <p:nvPr/>
          </p:nvSpPr>
          <p:spPr>
            <a:xfrm>
              <a:off x="4211960" y="1988840"/>
              <a:ext cx="576064" cy="5760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3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60032" y="1988840"/>
              <a:ext cx="2952328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总结和致谢</a:t>
              </a:r>
              <a:endPara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88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/>
          <p:cNvGrpSpPr/>
          <p:nvPr/>
        </p:nvGrpSpPr>
        <p:grpSpPr>
          <a:xfrm>
            <a:off x="0" y="0"/>
            <a:ext cx="2267744" cy="6858000"/>
            <a:chOff x="0" y="0"/>
            <a:chExt cx="2267744" cy="6858000"/>
          </a:xfrm>
        </p:grpSpPr>
        <p:sp>
          <p:nvSpPr>
            <p:cNvPr id="106" name="矩形 105"/>
            <p:cNvSpPr/>
            <p:nvPr/>
          </p:nvSpPr>
          <p:spPr>
            <a:xfrm>
              <a:off x="0" y="0"/>
              <a:ext cx="2267744" cy="6858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4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0" y="5517232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总结与致谢</a:t>
              </a:r>
              <a:endPara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0" y="4509120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算法测试</a:t>
              </a:r>
            </a:p>
          </p:txBody>
        </p:sp>
        <p:sp>
          <p:nvSpPr>
            <p:cNvPr id="112" name="矩形 111"/>
            <p:cNvSpPr/>
            <p:nvPr/>
          </p:nvSpPr>
          <p:spPr>
            <a:xfrm>
              <a:off x="0" y="3356992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算法实现</a:t>
              </a:r>
              <a:endPara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0" y="2204864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算法介绍</a:t>
              </a:r>
            </a:p>
          </p:txBody>
        </p:sp>
        <p:sp>
          <p:nvSpPr>
            <p:cNvPr id="114" name="矩形 113"/>
            <p:cNvSpPr/>
            <p:nvPr/>
          </p:nvSpPr>
          <p:spPr>
            <a:xfrm>
              <a:off x="0" y="908720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latin typeface="微软雅黑" pitchFamily="34" charset="-122"/>
                  <a:ea typeface="微软雅黑" pitchFamily="34" charset="-122"/>
                </a:rPr>
                <a:t>前言</a:t>
              </a:r>
            </a:p>
          </p:txBody>
        </p:sp>
      </p:grpSp>
      <p:sp>
        <p:nvSpPr>
          <p:cNvPr id="115" name="菱形 114"/>
          <p:cNvSpPr/>
          <p:nvPr/>
        </p:nvSpPr>
        <p:spPr>
          <a:xfrm>
            <a:off x="2087724" y="1052736"/>
            <a:ext cx="360040" cy="288032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43808" y="1124744"/>
            <a:ext cx="6247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路径搜索策略有许多的实现，例如广度优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先，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Dijkstra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等等，这里主要对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A*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加以探讨。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6093296"/>
            <a:ext cx="159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GO TO  …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76352" y="2564904"/>
            <a:ext cx="4608016" cy="3282156"/>
            <a:chOff x="3276352" y="2564904"/>
            <a:chExt cx="4608016" cy="3282156"/>
          </a:xfrm>
        </p:grpSpPr>
        <p:sp>
          <p:nvSpPr>
            <p:cNvPr id="4" name="丁字箭头 3"/>
            <p:cNvSpPr/>
            <p:nvPr/>
          </p:nvSpPr>
          <p:spPr>
            <a:xfrm>
              <a:off x="3276352" y="2564904"/>
              <a:ext cx="4608016" cy="3282156"/>
            </a:xfrm>
            <a:prstGeom prst="leftRightUp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C:\Users\WJCX\Desktop\my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339952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云形标注 5"/>
            <p:cNvSpPr/>
            <p:nvPr/>
          </p:nvSpPr>
          <p:spPr>
            <a:xfrm>
              <a:off x="5464013" y="3331840"/>
              <a:ext cx="1340917" cy="1008112"/>
            </a:xfrm>
            <a:prstGeom prst="cloudCallout">
              <a:avLst/>
            </a:prstGeom>
            <a:solidFill>
              <a:schemeClr val="bg1"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???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9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2267744" cy="6858000"/>
            <a:chOff x="0" y="0"/>
            <a:chExt cx="2267744" cy="68580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2267744" cy="6858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4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5517232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总结与致谢</a:t>
              </a:r>
              <a:endPara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4509120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算法测试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3356992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算法实现</a:t>
              </a:r>
              <a:endPara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204864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算法介绍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908720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前言</a:t>
              </a:r>
            </a:p>
          </p:txBody>
        </p:sp>
      </p:grpSp>
      <p:sp>
        <p:nvSpPr>
          <p:cNvPr id="9" name="菱形 8"/>
          <p:cNvSpPr/>
          <p:nvPr/>
        </p:nvSpPr>
        <p:spPr>
          <a:xfrm>
            <a:off x="2087724" y="2348880"/>
            <a:ext cx="360040" cy="288032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87824" y="952853"/>
            <a:ext cx="547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A*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算法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在路径搜索过程中，如果在每次进行结点搜索的过程中，都使用估值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f(n)=g(n)+h(h) 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open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中结点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排序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的算法。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87824" y="404664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定义：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1195" y="2348880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重要组成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8156" y="2783250"/>
            <a:ext cx="57923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启发值函数：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f(n)=g(n)+h(n)</a:t>
            </a:r>
          </a:p>
          <a:p>
            <a:pPr marL="342900" indent="-342900">
              <a:buAutoNum type="alphaL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o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pen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: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辅助表；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对搜索的结点进行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lphaL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lose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表：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辅助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表；对从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open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中访问的点进行存储</a:t>
            </a:r>
            <a:r>
              <a:rPr lang="zh-CN" altLang="en-US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7824" y="4615969"/>
            <a:ext cx="5472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将地图数据中的开始结点加入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表后，只要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表非空并且目标结点不再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close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表中，就抽取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表中最小估值的点加入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close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表中，并在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表中扩展其邻接点，并标注邻接点的前驱。直至目标点出现在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close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表中（找到路径）或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表为空（不存在路径），算法终止。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4106689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基本思想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6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0"/>
            <a:ext cx="2267744" cy="6858000"/>
            <a:chOff x="0" y="0"/>
            <a:chExt cx="2267744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2267744" cy="6858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4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517232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总结与致谢</a:t>
              </a:r>
              <a:endPara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509120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算法测试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3356992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算法实现</a:t>
              </a:r>
              <a:endPara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2204864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算法介绍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908720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前言</a:t>
              </a:r>
            </a:p>
          </p:txBody>
        </p:sp>
      </p:grpSp>
      <p:sp>
        <p:nvSpPr>
          <p:cNvPr id="17" name="菱形 16"/>
          <p:cNvSpPr/>
          <p:nvPr/>
        </p:nvSpPr>
        <p:spPr>
          <a:xfrm>
            <a:off x="2087724" y="2348880"/>
            <a:ext cx="360040" cy="288032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4" name="直接连接符 1043"/>
          <p:cNvCxnSpPr>
            <a:stCxn id="48" idx="2"/>
          </p:cNvCxnSpPr>
          <p:nvPr/>
        </p:nvCxnSpPr>
        <p:spPr>
          <a:xfrm>
            <a:off x="2853978" y="5556141"/>
            <a:ext cx="0" cy="130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770" y="116632"/>
            <a:ext cx="6550830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2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2267744" cy="6858000"/>
            <a:chOff x="0" y="0"/>
            <a:chExt cx="2267744" cy="68580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2267744" cy="6858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4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5517232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总结与致谢</a:t>
              </a:r>
              <a:endPara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4509120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算法测试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3356992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算法实现</a:t>
              </a:r>
              <a:endPara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204864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算法介绍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908720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前言</a:t>
              </a:r>
            </a:p>
          </p:txBody>
        </p:sp>
      </p:grpSp>
      <p:sp>
        <p:nvSpPr>
          <p:cNvPr id="9" name="菱形 8"/>
          <p:cNvSpPr/>
          <p:nvPr/>
        </p:nvSpPr>
        <p:spPr>
          <a:xfrm>
            <a:off x="2087724" y="2348880"/>
            <a:ext cx="360040" cy="288032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632258" y="836712"/>
            <a:ext cx="1476246" cy="563231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对左右两侧辅助表操作的对比可以得出：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1.open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表中对结点主要进行添加和删除操作；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2.close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表主要进行结点的添加和搜索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虚尾箭头 95"/>
          <p:cNvSpPr/>
          <p:nvPr/>
        </p:nvSpPr>
        <p:spPr>
          <a:xfrm>
            <a:off x="7164288" y="3429000"/>
            <a:ext cx="471537" cy="576064"/>
          </a:xfrm>
          <a:prstGeom prst="strip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86469"/>
            <a:ext cx="3724275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61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2267744" cy="6858000"/>
            <a:chOff x="0" y="0"/>
            <a:chExt cx="2267744" cy="68580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2267744" cy="6858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4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5517232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总结与致谢</a:t>
              </a:r>
              <a:endPara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4509120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算法测试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3356992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算法实现</a:t>
              </a:r>
              <a:endPara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204864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算法介绍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908720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前言</a:t>
              </a:r>
            </a:p>
          </p:txBody>
        </p:sp>
      </p:grpSp>
      <p:sp>
        <p:nvSpPr>
          <p:cNvPr id="9" name="菱形 8"/>
          <p:cNvSpPr/>
          <p:nvPr/>
        </p:nvSpPr>
        <p:spPr>
          <a:xfrm>
            <a:off x="2087724" y="3501008"/>
            <a:ext cx="360040" cy="288032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23506" y="332656"/>
            <a:ext cx="3209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对启发值函数的设计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1800" y="836712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这里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在三角方向估值和曼哈顿距离的基础上，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引入了障碍威胁估值。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83" name="组合 982"/>
          <p:cNvGrpSpPr/>
          <p:nvPr/>
        </p:nvGrpSpPr>
        <p:grpSpPr>
          <a:xfrm>
            <a:off x="2877344" y="1772816"/>
            <a:ext cx="5727104" cy="3744416"/>
            <a:chOff x="2949352" y="1844824"/>
            <a:chExt cx="5727104" cy="3744416"/>
          </a:xfrm>
        </p:grpSpPr>
        <p:sp>
          <p:nvSpPr>
            <p:cNvPr id="485" name="TextBox 484"/>
            <p:cNvSpPr txBox="1"/>
            <p:nvPr/>
          </p:nvSpPr>
          <p:spPr>
            <a:xfrm>
              <a:off x="3597862" y="2411015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 smtClean="0">
                  <a:latin typeface="Arial" pitchFamily="34" charset="0"/>
                  <a:cs typeface="Arial" pitchFamily="34" charset="0"/>
                </a:rPr>
                <a:t>GOAL</a:t>
              </a:r>
              <a:endParaRPr lang="zh-CN" altLang="en-US" sz="14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" name="TextBox 485"/>
            <p:cNvSpPr txBox="1"/>
            <p:nvPr/>
          </p:nvSpPr>
          <p:spPr>
            <a:xfrm>
              <a:off x="6702640" y="3860800"/>
              <a:ext cx="1063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 smtClean="0">
                  <a:latin typeface="Arial" pitchFamily="34" charset="0"/>
                  <a:cs typeface="Arial" pitchFamily="34" charset="0"/>
                </a:rPr>
                <a:t>CURRENT</a:t>
              </a:r>
              <a:endParaRPr lang="zh-CN" altLang="en-US" sz="14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7" name="TextBox 486"/>
            <p:cNvSpPr txBox="1"/>
            <p:nvPr/>
          </p:nvSpPr>
          <p:spPr>
            <a:xfrm>
              <a:off x="6965908" y="4440063"/>
              <a:ext cx="765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 smtClean="0">
                  <a:latin typeface="Arial" pitchFamily="34" charset="0"/>
                  <a:cs typeface="Arial" pitchFamily="34" charset="0"/>
                </a:rPr>
                <a:t>START</a:t>
              </a:r>
              <a:endParaRPr lang="zh-CN" altLang="en-US" sz="14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" name="弧形 502"/>
            <p:cNvSpPr/>
            <p:nvPr/>
          </p:nvSpPr>
          <p:spPr>
            <a:xfrm rot="15589548">
              <a:off x="6579206" y="4345366"/>
              <a:ext cx="246869" cy="21602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9" name="TextBox 968"/>
            <p:cNvSpPr txBox="1"/>
            <p:nvPr/>
          </p:nvSpPr>
          <p:spPr>
            <a:xfrm>
              <a:off x="3597862" y="2411015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 smtClean="0">
                  <a:latin typeface="Arial" pitchFamily="34" charset="0"/>
                  <a:cs typeface="Arial" pitchFamily="34" charset="0"/>
                </a:rPr>
                <a:t>GOAL</a:t>
              </a:r>
              <a:endParaRPr lang="zh-CN" altLang="en-US" sz="14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0" name="TextBox 969"/>
            <p:cNvSpPr txBox="1"/>
            <p:nvPr/>
          </p:nvSpPr>
          <p:spPr>
            <a:xfrm>
              <a:off x="6702640" y="3860800"/>
              <a:ext cx="1063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 smtClean="0">
                  <a:latin typeface="Arial" pitchFamily="34" charset="0"/>
                  <a:cs typeface="Arial" pitchFamily="34" charset="0"/>
                </a:rPr>
                <a:t>CURRENT</a:t>
              </a:r>
              <a:endParaRPr lang="zh-CN" altLang="en-US" sz="14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1" name="TextBox 970"/>
            <p:cNvSpPr txBox="1"/>
            <p:nvPr/>
          </p:nvSpPr>
          <p:spPr>
            <a:xfrm>
              <a:off x="6965908" y="4440063"/>
              <a:ext cx="765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 smtClean="0">
                  <a:latin typeface="Arial" pitchFamily="34" charset="0"/>
                  <a:cs typeface="Arial" pitchFamily="34" charset="0"/>
                </a:rPr>
                <a:t>START</a:t>
              </a:r>
              <a:endParaRPr lang="zh-CN" altLang="en-US" sz="1400" b="1" i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82" name="组合 981"/>
            <p:cNvGrpSpPr/>
            <p:nvPr/>
          </p:nvGrpSpPr>
          <p:grpSpPr>
            <a:xfrm>
              <a:off x="2949352" y="1844824"/>
              <a:ext cx="5727104" cy="3744416"/>
              <a:chOff x="2949352" y="1844824"/>
              <a:chExt cx="5727104" cy="3744416"/>
            </a:xfrm>
          </p:grpSpPr>
          <p:grpSp>
            <p:nvGrpSpPr>
              <p:cNvPr id="980" name="组合 979"/>
              <p:cNvGrpSpPr/>
              <p:nvPr/>
            </p:nvGrpSpPr>
            <p:grpSpPr>
              <a:xfrm>
                <a:off x="2949352" y="1844824"/>
                <a:ext cx="5727104" cy="3744416"/>
                <a:chOff x="2949352" y="1844824"/>
                <a:chExt cx="5727104" cy="3744416"/>
              </a:xfrm>
            </p:grpSpPr>
            <p:grpSp>
              <p:nvGrpSpPr>
                <p:cNvPr id="978" name="组合 977"/>
                <p:cNvGrpSpPr/>
                <p:nvPr/>
              </p:nvGrpSpPr>
              <p:grpSpPr>
                <a:xfrm>
                  <a:off x="2949352" y="1844824"/>
                  <a:ext cx="5727104" cy="3744416"/>
                  <a:chOff x="2949352" y="1844824"/>
                  <a:chExt cx="5727104" cy="3744416"/>
                </a:xfrm>
              </p:grpSpPr>
              <p:grpSp>
                <p:nvGrpSpPr>
                  <p:cNvPr id="977" name="组合 976"/>
                  <p:cNvGrpSpPr/>
                  <p:nvPr/>
                </p:nvGrpSpPr>
                <p:grpSpPr>
                  <a:xfrm>
                    <a:off x="2949352" y="1844824"/>
                    <a:ext cx="5727104" cy="3744416"/>
                    <a:chOff x="2949352" y="1844824"/>
                    <a:chExt cx="5727104" cy="3744416"/>
                  </a:xfrm>
                </p:grpSpPr>
                <p:grpSp>
                  <p:nvGrpSpPr>
                    <p:cNvPr id="507" name="组合 506"/>
                    <p:cNvGrpSpPr/>
                    <p:nvPr/>
                  </p:nvGrpSpPr>
                  <p:grpSpPr>
                    <a:xfrm>
                      <a:off x="2949352" y="1844824"/>
                      <a:ext cx="5727104" cy="3744416"/>
                      <a:chOff x="2949352" y="1844824"/>
                      <a:chExt cx="5727104" cy="3744416"/>
                    </a:xfrm>
                  </p:grpSpPr>
                  <p:grpSp>
                    <p:nvGrpSpPr>
                      <p:cNvPr id="508" name="组合 507"/>
                      <p:cNvGrpSpPr/>
                      <p:nvPr/>
                    </p:nvGrpSpPr>
                    <p:grpSpPr>
                      <a:xfrm>
                        <a:off x="2949352" y="1844824"/>
                        <a:ext cx="5727104" cy="1152128"/>
                        <a:chOff x="2949352" y="1844824"/>
                        <a:chExt cx="5727104" cy="1152128"/>
                      </a:xfrm>
                    </p:grpSpPr>
                    <p:grpSp>
                      <p:nvGrpSpPr>
                        <p:cNvPr id="823" name="组合 822"/>
                        <p:cNvGrpSpPr/>
                        <p:nvPr/>
                      </p:nvGrpSpPr>
                      <p:grpSpPr>
                        <a:xfrm>
                          <a:off x="2949352" y="1844824"/>
                          <a:ext cx="5727104" cy="576064"/>
                          <a:chOff x="2949352" y="1844824"/>
                          <a:chExt cx="5727104" cy="576064"/>
                        </a:xfrm>
                      </p:grpSpPr>
                      <p:grpSp>
                        <p:nvGrpSpPr>
                          <p:cNvPr id="897" name="组合 896"/>
                          <p:cNvGrpSpPr/>
                          <p:nvPr/>
                        </p:nvGrpSpPr>
                        <p:grpSpPr>
                          <a:xfrm>
                            <a:off x="2949352" y="1844824"/>
                            <a:ext cx="5727104" cy="288032"/>
                            <a:chOff x="2771924" y="2060848"/>
                            <a:chExt cx="5727104" cy="288032"/>
                          </a:xfrm>
                        </p:grpSpPr>
                        <p:grpSp>
                          <p:nvGrpSpPr>
                            <p:cNvPr id="934" name="组合 933"/>
                            <p:cNvGrpSpPr/>
                            <p:nvPr/>
                          </p:nvGrpSpPr>
                          <p:grpSpPr>
                            <a:xfrm>
                              <a:off x="2771924" y="2060848"/>
                              <a:ext cx="4574976" cy="288032"/>
                              <a:chOff x="3203848" y="2492896"/>
                              <a:chExt cx="4574976" cy="288032"/>
                            </a:xfrm>
                          </p:grpSpPr>
                          <p:grpSp>
                            <p:nvGrpSpPr>
                              <p:cNvPr id="939" name="组合 938"/>
                              <p:cNvGrpSpPr/>
                              <p:nvPr/>
                            </p:nvGrpSpPr>
                            <p:grpSpPr>
                              <a:xfrm>
                                <a:off x="5491336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955" name="组合 954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963" name="组合 962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967" name="矩形 96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968" name="矩形 96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964" name="组合 963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965" name="矩形 96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966" name="矩形 96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956" name="组合 955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957" name="组合 956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961" name="矩形 96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962" name="矩形 96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958" name="组合 957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959" name="矩形 95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960" name="矩形 95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  <p:grpSp>
                            <p:nvGrpSpPr>
                              <p:cNvPr id="940" name="组合 939"/>
                              <p:cNvGrpSpPr/>
                              <p:nvPr/>
                            </p:nvGrpSpPr>
                            <p:grpSpPr>
                              <a:xfrm>
                                <a:off x="3203848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941" name="组合 940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949" name="组合 948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953" name="矩形 95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954" name="矩形 95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950" name="组合 949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951" name="矩形 95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952" name="矩形 95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942" name="组合 941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943" name="组合 942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947" name="矩形 94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948" name="矩形 94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944" name="组合 943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945" name="矩形 94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946" name="矩形 94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935" name="矩形 934"/>
                            <p:cNvSpPr/>
                            <p:nvPr/>
                          </p:nvSpPr>
                          <p:spPr>
                            <a:xfrm>
                              <a:off x="7346900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936" name="矩形 935"/>
                            <p:cNvSpPr/>
                            <p:nvPr/>
                          </p:nvSpPr>
                          <p:spPr>
                            <a:xfrm>
                              <a:off x="7634932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937" name="矩形 936"/>
                            <p:cNvSpPr/>
                            <p:nvPr/>
                          </p:nvSpPr>
                          <p:spPr>
                            <a:xfrm>
                              <a:off x="7922964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938" name="矩形 937"/>
                            <p:cNvSpPr/>
                            <p:nvPr/>
                          </p:nvSpPr>
                          <p:spPr>
                            <a:xfrm>
                              <a:off x="8210996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898" name="组合 897"/>
                          <p:cNvGrpSpPr/>
                          <p:nvPr/>
                        </p:nvGrpSpPr>
                        <p:grpSpPr>
                          <a:xfrm>
                            <a:off x="2949352" y="2132856"/>
                            <a:ext cx="5727104" cy="288032"/>
                            <a:chOff x="2771924" y="2060848"/>
                            <a:chExt cx="5727104" cy="288032"/>
                          </a:xfrm>
                        </p:grpSpPr>
                        <p:grpSp>
                          <p:nvGrpSpPr>
                            <p:cNvPr id="899" name="组合 898"/>
                            <p:cNvGrpSpPr/>
                            <p:nvPr/>
                          </p:nvGrpSpPr>
                          <p:grpSpPr>
                            <a:xfrm>
                              <a:off x="2771924" y="2060848"/>
                              <a:ext cx="4574976" cy="288032"/>
                              <a:chOff x="3203848" y="2492896"/>
                              <a:chExt cx="4574976" cy="288032"/>
                            </a:xfrm>
                          </p:grpSpPr>
                          <p:grpSp>
                            <p:nvGrpSpPr>
                              <p:cNvPr id="904" name="组合 903"/>
                              <p:cNvGrpSpPr/>
                              <p:nvPr/>
                            </p:nvGrpSpPr>
                            <p:grpSpPr>
                              <a:xfrm>
                                <a:off x="5491336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920" name="组合 919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928" name="组合 927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932" name="矩形 93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933" name="矩形 93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929" name="组合 928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930" name="矩形 92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931" name="矩形 93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921" name="组合 920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922" name="组合 921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926" name="矩形 92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927" name="矩形 92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923" name="组合 922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924" name="矩形 92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925" name="矩形 92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  <p:grpSp>
                            <p:nvGrpSpPr>
                              <p:cNvPr id="905" name="组合 904"/>
                              <p:cNvGrpSpPr/>
                              <p:nvPr/>
                            </p:nvGrpSpPr>
                            <p:grpSpPr>
                              <a:xfrm>
                                <a:off x="3203848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906" name="组合 905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914" name="组合 913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918" name="矩形 91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919" name="矩形 91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915" name="组合 914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916" name="矩形 91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917" name="矩形 91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907" name="组合 906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908" name="组合 907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912" name="矩形 91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913" name="矩形 91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909" name="组合 908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910" name="矩形 90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911" name="矩形 91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900" name="矩形 899"/>
                            <p:cNvSpPr/>
                            <p:nvPr/>
                          </p:nvSpPr>
                          <p:spPr>
                            <a:xfrm>
                              <a:off x="7346900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901" name="矩形 900"/>
                            <p:cNvSpPr/>
                            <p:nvPr/>
                          </p:nvSpPr>
                          <p:spPr>
                            <a:xfrm>
                              <a:off x="7634932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5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902" name="矩形 901"/>
                            <p:cNvSpPr/>
                            <p:nvPr/>
                          </p:nvSpPr>
                          <p:spPr>
                            <a:xfrm>
                              <a:off x="7922964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903" name="矩形 902"/>
                            <p:cNvSpPr/>
                            <p:nvPr/>
                          </p:nvSpPr>
                          <p:spPr>
                            <a:xfrm>
                              <a:off x="8210996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824" name="组合 823"/>
                        <p:cNvGrpSpPr/>
                        <p:nvPr/>
                      </p:nvGrpSpPr>
                      <p:grpSpPr>
                        <a:xfrm>
                          <a:off x="2949352" y="2420888"/>
                          <a:ext cx="5727104" cy="576064"/>
                          <a:chOff x="2949352" y="1844824"/>
                          <a:chExt cx="5727104" cy="576064"/>
                        </a:xfrm>
                      </p:grpSpPr>
                      <p:grpSp>
                        <p:nvGrpSpPr>
                          <p:cNvPr id="825" name="组合 824"/>
                          <p:cNvGrpSpPr/>
                          <p:nvPr/>
                        </p:nvGrpSpPr>
                        <p:grpSpPr>
                          <a:xfrm>
                            <a:off x="2949352" y="1844824"/>
                            <a:ext cx="5727104" cy="288032"/>
                            <a:chOff x="2771924" y="2060848"/>
                            <a:chExt cx="5727104" cy="288032"/>
                          </a:xfrm>
                        </p:grpSpPr>
                        <p:grpSp>
                          <p:nvGrpSpPr>
                            <p:cNvPr id="862" name="组合 861"/>
                            <p:cNvGrpSpPr/>
                            <p:nvPr/>
                          </p:nvGrpSpPr>
                          <p:grpSpPr>
                            <a:xfrm>
                              <a:off x="2771924" y="2060848"/>
                              <a:ext cx="4574976" cy="288032"/>
                              <a:chOff x="3203848" y="2492896"/>
                              <a:chExt cx="4574976" cy="288032"/>
                            </a:xfrm>
                          </p:grpSpPr>
                          <p:grpSp>
                            <p:nvGrpSpPr>
                              <p:cNvPr id="867" name="组合 866"/>
                              <p:cNvGrpSpPr/>
                              <p:nvPr/>
                            </p:nvGrpSpPr>
                            <p:grpSpPr>
                              <a:xfrm>
                                <a:off x="5491336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883" name="组合 882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891" name="组合 890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895" name="矩形 89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96" name="矩形 89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892" name="组合 891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893" name="矩形 89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94" name="矩形 89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884" name="组合 883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885" name="组合 884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889" name="矩形 88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90" name="矩形 88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886" name="组合 885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887" name="矩形 88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88" name="矩形 88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  <p:grpSp>
                            <p:nvGrpSpPr>
                              <p:cNvPr id="868" name="组合 867"/>
                              <p:cNvGrpSpPr/>
                              <p:nvPr/>
                            </p:nvGrpSpPr>
                            <p:grpSpPr>
                              <a:xfrm>
                                <a:off x="3203848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869" name="组合 868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877" name="组合 876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881" name="矩形 88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82" name="矩形 88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 dirty="0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878" name="组合 877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879" name="矩形 87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80" name="矩形 87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870" name="组合 869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871" name="组合 870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875" name="矩形 87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76" name="矩形 87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872" name="组合 871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873" name="矩形 87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74" name="矩形 87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863" name="矩形 862"/>
                            <p:cNvSpPr/>
                            <p:nvPr/>
                          </p:nvSpPr>
                          <p:spPr>
                            <a:xfrm>
                              <a:off x="7346900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864" name="矩形 863"/>
                            <p:cNvSpPr/>
                            <p:nvPr/>
                          </p:nvSpPr>
                          <p:spPr>
                            <a:xfrm>
                              <a:off x="7634932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865" name="矩形 864"/>
                            <p:cNvSpPr/>
                            <p:nvPr/>
                          </p:nvSpPr>
                          <p:spPr>
                            <a:xfrm>
                              <a:off x="7922964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866" name="矩形 865"/>
                            <p:cNvSpPr/>
                            <p:nvPr/>
                          </p:nvSpPr>
                          <p:spPr>
                            <a:xfrm>
                              <a:off x="8210996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826" name="组合 825"/>
                          <p:cNvGrpSpPr/>
                          <p:nvPr/>
                        </p:nvGrpSpPr>
                        <p:grpSpPr>
                          <a:xfrm>
                            <a:off x="2949352" y="2132856"/>
                            <a:ext cx="5727104" cy="288032"/>
                            <a:chOff x="2771924" y="2060848"/>
                            <a:chExt cx="5727104" cy="288032"/>
                          </a:xfrm>
                        </p:grpSpPr>
                        <p:grpSp>
                          <p:nvGrpSpPr>
                            <p:cNvPr id="827" name="组合 826"/>
                            <p:cNvGrpSpPr/>
                            <p:nvPr/>
                          </p:nvGrpSpPr>
                          <p:grpSpPr>
                            <a:xfrm>
                              <a:off x="2771924" y="2060848"/>
                              <a:ext cx="4574976" cy="288032"/>
                              <a:chOff x="3203848" y="2492896"/>
                              <a:chExt cx="4574976" cy="288032"/>
                            </a:xfrm>
                          </p:grpSpPr>
                          <p:grpSp>
                            <p:nvGrpSpPr>
                              <p:cNvPr id="832" name="组合 831"/>
                              <p:cNvGrpSpPr/>
                              <p:nvPr/>
                            </p:nvGrpSpPr>
                            <p:grpSpPr>
                              <a:xfrm>
                                <a:off x="5491336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848" name="组合 847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856" name="组合 855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860" name="矩形 85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61" name="矩形 86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857" name="组合 856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858" name="矩形 85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59" name="矩形 85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849" name="组合 848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850" name="组合 849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854" name="矩形 85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55" name="矩形 85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851" name="组合 850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852" name="矩形 85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53" name="矩形 85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  <p:grpSp>
                            <p:nvGrpSpPr>
                              <p:cNvPr id="833" name="组合 832"/>
                              <p:cNvGrpSpPr/>
                              <p:nvPr/>
                            </p:nvGrpSpPr>
                            <p:grpSpPr>
                              <a:xfrm>
                                <a:off x="3203848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834" name="组合 833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842" name="组合 841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846" name="矩形 84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47" name="矩形 84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843" name="组合 842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844" name="矩形 84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45" name="矩形 84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835" name="组合 834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836" name="组合 835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840" name="矩形 83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41" name="矩形 84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837" name="组合 836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838" name="矩形 83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39" name="矩形 83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828" name="矩形 827"/>
                            <p:cNvSpPr/>
                            <p:nvPr/>
                          </p:nvSpPr>
                          <p:spPr>
                            <a:xfrm>
                              <a:off x="7346900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829" name="矩形 828"/>
                            <p:cNvSpPr/>
                            <p:nvPr/>
                          </p:nvSpPr>
                          <p:spPr>
                            <a:xfrm>
                              <a:off x="7634932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830" name="矩形 829"/>
                            <p:cNvSpPr/>
                            <p:nvPr/>
                          </p:nvSpPr>
                          <p:spPr>
                            <a:xfrm>
                              <a:off x="7922964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831" name="矩形 830"/>
                            <p:cNvSpPr/>
                            <p:nvPr/>
                          </p:nvSpPr>
                          <p:spPr>
                            <a:xfrm>
                              <a:off x="8210996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509" name="组合 508"/>
                      <p:cNvGrpSpPr/>
                      <p:nvPr/>
                    </p:nvGrpSpPr>
                    <p:grpSpPr>
                      <a:xfrm>
                        <a:off x="2949352" y="2996952"/>
                        <a:ext cx="5727104" cy="1152128"/>
                        <a:chOff x="2949352" y="1844824"/>
                        <a:chExt cx="5727104" cy="1152128"/>
                      </a:xfrm>
                    </p:grpSpPr>
                    <p:grpSp>
                      <p:nvGrpSpPr>
                        <p:cNvPr id="677" name="组合 676"/>
                        <p:cNvGrpSpPr/>
                        <p:nvPr/>
                      </p:nvGrpSpPr>
                      <p:grpSpPr>
                        <a:xfrm>
                          <a:off x="2949352" y="1844824"/>
                          <a:ext cx="5727104" cy="576064"/>
                          <a:chOff x="2949352" y="1844824"/>
                          <a:chExt cx="5727104" cy="576064"/>
                        </a:xfrm>
                      </p:grpSpPr>
                      <p:grpSp>
                        <p:nvGrpSpPr>
                          <p:cNvPr id="751" name="组合 750"/>
                          <p:cNvGrpSpPr/>
                          <p:nvPr/>
                        </p:nvGrpSpPr>
                        <p:grpSpPr>
                          <a:xfrm>
                            <a:off x="2949352" y="1844824"/>
                            <a:ext cx="5727104" cy="288032"/>
                            <a:chOff x="2771924" y="2060848"/>
                            <a:chExt cx="5727104" cy="288032"/>
                          </a:xfrm>
                        </p:grpSpPr>
                        <p:grpSp>
                          <p:nvGrpSpPr>
                            <p:cNvPr id="788" name="组合 787"/>
                            <p:cNvGrpSpPr/>
                            <p:nvPr/>
                          </p:nvGrpSpPr>
                          <p:grpSpPr>
                            <a:xfrm>
                              <a:off x="2771924" y="2060848"/>
                              <a:ext cx="4574976" cy="288032"/>
                              <a:chOff x="3203848" y="2492896"/>
                              <a:chExt cx="4574976" cy="288032"/>
                            </a:xfrm>
                          </p:grpSpPr>
                          <p:grpSp>
                            <p:nvGrpSpPr>
                              <p:cNvPr id="793" name="组合 792"/>
                              <p:cNvGrpSpPr/>
                              <p:nvPr/>
                            </p:nvGrpSpPr>
                            <p:grpSpPr>
                              <a:xfrm>
                                <a:off x="5491336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809" name="组合 808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817" name="组合 816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821" name="矩形 82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22" name="矩形 82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818" name="组合 817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819" name="矩形 81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20" name="矩形 81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810" name="组合 809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811" name="组合 810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815" name="矩形 81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16" name="矩形 81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812" name="组合 811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813" name="矩形 81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14" name="矩形 81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  <p:grpSp>
                            <p:nvGrpSpPr>
                              <p:cNvPr id="794" name="组合 793"/>
                              <p:cNvGrpSpPr/>
                              <p:nvPr/>
                            </p:nvGrpSpPr>
                            <p:grpSpPr>
                              <a:xfrm>
                                <a:off x="3203848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795" name="组合 794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803" name="组合 802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807" name="矩形 80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08" name="矩形 80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804" name="组合 803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805" name="矩形 80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06" name="矩形 80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796" name="组合 795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797" name="组合 796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801" name="矩形 80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02" name="矩形 80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798" name="组合 797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799" name="矩形 79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800" name="矩形 79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789" name="矩形 788"/>
                            <p:cNvSpPr/>
                            <p:nvPr/>
                          </p:nvSpPr>
                          <p:spPr>
                            <a:xfrm>
                              <a:off x="7346900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90" name="矩形 789"/>
                            <p:cNvSpPr/>
                            <p:nvPr/>
                          </p:nvSpPr>
                          <p:spPr>
                            <a:xfrm>
                              <a:off x="7634932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91" name="矩形 790"/>
                            <p:cNvSpPr/>
                            <p:nvPr/>
                          </p:nvSpPr>
                          <p:spPr>
                            <a:xfrm>
                              <a:off x="7922964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92" name="矩形 791"/>
                            <p:cNvSpPr/>
                            <p:nvPr/>
                          </p:nvSpPr>
                          <p:spPr>
                            <a:xfrm>
                              <a:off x="8210996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752" name="组合 751"/>
                          <p:cNvGrpSpPr/>
                          <p:nvPr/>
                        </p:nvGrpSpPr>
                        <p:grpSpPr>
                          <a:xfrm>
                            <a:off x="2949352" y="2132856"/>
                            <a:ext cx="5727104" cy="288032"/>
                            <a:chOff x="2771924" y="2060848"/>
                            <a:chExt cx="5727104" cy="288032"/>
                          </a:xfrm>
                        </p:grpSpPr>
                        <p:grpSp>
                          <p:nvGrpSpPr>
                            <p:cNvPr id="753" name="组合 752"/>
                            <p:cNvGrpSpPr/>
                            <p:nvPr/>
                          </p:nvGrpSpPr>
                          <p:grpSpPr>
                            <a:xfrm>
                              <a:off x="2771924" y="2060848"/>
                              <a:ext cx="4574976" cy="288032"/>
                              <a:chOff x="3203848" y="2492896"/>
                              <a:chExt cx="4574976" cy="288032"/>
                            </a:xfrm>
                          </p:grpSpPr>
                          <p:grpSp>
                            <p:nvGrpSpPr>
                              <p:cNvPr id="758" name="组合 757"/>
                              <p:cNvGrpSpPr/>
                              <p:nvPr/>
                            </p:nvGrpSpPr>
                            <p:grpSpPr>
                              <a:xfrm>
                                <a:off x="5491336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774" name="组合 773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782" name="组合 781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786" name="矩形 78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787" name="矩形 78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783" name="组合 782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784" name="矩形 78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785" name="矩形 78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775" name="组合 774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776" name="组合 775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780" name="矩形 77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781" name="矩形 78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777" name="组合 776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778" name="矩形 77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779" name="矩形 77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  <p:grpSp>
                            <p:nvGrpSpPr>
                              <p:cNvPr id="759" name="组合 758"/>
                              <p:cNvGrpSpPr/>
                              <p:nvPr/>
                            </p:nvGrpSpPr>
                            <p:grpSpPr>
                              <a:xfrm>
                                <a:off x="3203848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760" name="组合 759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768" name="组合 767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772" name="矩形 77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773" name="矩形 77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769" name="组合 768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770" name="矩形 76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771" name="矩形 77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761" name="组合 760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762" name="组合 761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766" name="矩形 76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767" name="矩形 76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763" name="组合 762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764" name="矩形 76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765" name="矩形 76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754" name="矩形 753"/>
                            <p:cNvSpPr/>
                            <p:nvPr/>
                          </p:nvSpPr>
                          <p:spPr>
                            <a:xfrm>
                              <a:off x="7346900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55" name="矩形 754"/>
                            <p:cNvSpPr/>
                            <p:nvPr/>
                          </p:nvSpPr>
                          <p:spPr>
                            <a:xfrm>
                              <a:off x="7634932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56" name="矩形 755"/>
                            <p:cNvSpPr/>
                            <p:nvPr/>
                          </p:nvSpPr>
                          <p:spPr>
                            <a:xfrm>
                              <a:off x="7922964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57" name="矩形 756"/>
                            <p:cNvSpPr/>
                            <p:nvPr/>
                          </p:nvSpPr>
                          <p:spPr>
                            <a:xfrm>
                              <a:off x="8210996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678" name="组合 677"/>
                        <p:cNvGrpSpPr/>
                        <p:nvPr/>
                      </p:nvGrpSpPr>
                      <p:grpSpPr>
                        <a:xfrm>
                          <a:off x="2949352" y="2420888"/>
                          <a:ext cx="5727104" cy="576064"/>
                          <a:chOff x="2949352" y="1844824"/>
                          <a:chExt cx="5727104" cy="576064"/>
                        </a:xfrm>
                      </p:grpSpPr>
                      <p:grpSp>
                        <p:nvGrpSpPr>
                          <p:cNvPr id="679" name="组合 678"/>
                          <p:cNvGrpSpPr/>
                          <p:nvPr/>
                        </p:nvGrpSpPr>
                        <p:grpSpPr>
                          <a:xfrm>
                            <a:off x="2949352" y="1844824"/>
                            <a:ext cx="5727104" cy="288032"/>
                            <a:chOff x="2771924" y="2060848"/>
                            <a:chExt cx="5727104" cy="288032"/>
                          </a:xfrm>
                        </p:grpSpPr>
                        <p:grpSp>
                          <p:nvGrpSpPr>
                            <p:cNvPr id="716" name="组合 715"/>
                            <p:cNvGrpSpPr/>
                            <p:nvPr/>
                          </p:nvGrpSpPr>
                          <p:grpSpPr>
                            <a:xfrm>
                              <a:off x="2771924" y="2060848"/>
                              <a:ext cx="4574976" cy="288032"/>
                              <a:chOff x="3203848" y="2492896"/>
                              <a:chExt cx="4574976" cy="288032"/>
                            </a:xfrm>
                          </p:grpSpPr>
                          <p:grpSp>
                            <p:nvGrpSpPr>
                              <p:cNvPr id="721" name="组合 720"/>
                              <p:cNvGrpSpPr/>
                              <p:nvPr/>
                            </p:nvGrpSpPr>
                            <p:grpSpPr>
                              <a:xfrm>
                                <a:off x="5491336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737" name="组合 736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745" name="组合 744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749" name="矩形 74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750" name="矩形 74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746" name="组合 745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747" name="矩形 74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748" name="矩形 74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738" name="组合 737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739" name="组合 738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743" name="矩形 74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744" name="矩形 74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740" name="组合 739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741" name="矩形 74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742" name="矩形 74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  <p:grpSp>
                            <p:nvGrpSpPr>
                              <p:cNvPr id="722" name="组合 721"/>
                              <p:cNvGrpSpPr/>
                              <p:nvPr/>
                            </p:nvGrpSpPr>
                            <p:grpSpPr>
                              <a:xfrm>
                                <a:off x="3203848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723" name="组合 722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731" name="组合 7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735" name="矩形 73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736" name="矩形 73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732" name="组合 731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733" name="矩形 73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734" name="矩形 73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724" name="组合 723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725" name="组合 724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729" name="矩形 72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730" name="矩形 72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726" name="组合 725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727" name="矩形 72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728" name="矩形 72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717" name="矩形 716"/>
                            <p:cNvSpPr/>
                            <p:nvPr/>
                          </p:nvSpPr>
                          <p:spPr>
                            <a:xfrm>
                              <a:off x="7346900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18" name="矩形 717"/>
                            <p:cNvSpPr/>
                            <p:nvPr/>
                          </p:nvSpPr>
                          <p:spPr>
                            <a:xfrm>
                              <a:off x="7634932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19" name="矩形 718"/>
                            <p:cNvSpPr/>
                            <p:nvPr/>
                          </p:nvSpPr>
                          <p:spPr>
                            <a:xfrm>
                              <a:off x="7922964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20" name="矩形 719"/>
                            <p:cNvSpPr/>
                            <p:nvPr/>
                          </p:nvSpPr>
                          <p:spPr>
                            <a:xfrm>
                              <a:off x="8210996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680" name="组合 679"/>
                          <p:cNvGrpSpPr/>
                          <p:nvPr/>
                        </p:nvGrpSpPr>
                        <p:grpSpPr>
                          <a:xfrm>
                            <a:off x="2949352" y="2132856"/>
                            <a:ext cx="5727104" cy="288032"/>
                            <a:chOff x="2771924" y="2060848"/>
                            <a:chExt cx="5727104" cy="288032"/>
                          </a:xfrm>
                        </p:grpSpPr>
                        <p:grpSp>
                          <p:nvGrpSpPr>
                            <p:cNvPr id="681" name="组合 680"/>
                            <p:cNvGrpSpPr/>
                            <p:nvPr/>
                          </p:nvGrpSpPr>
                          <p:grpSpPr>
                            <a:xfrm>
                              <a:off x="2771924" y="2060848"/>
                              <a:ext cx="4574976" cy="288032"/>
                              <a:chOff x="3203848" y="2492896"/>
                              <a:chExt cx="4574976" cy="288032"/>
                            </a:xfrm>
                          </p:grpSpPr>
                          <p:grpSp>
                            <p:nvGrpSpPr>
                              <p:cNvPr id="686" name="组合 685"/>
                              <p:cNvGrpSpPr/>
                              <p:nvPr/>
                            </p:nvGrpSpPr>
                            <p:grpSpPr>
                              <a:xfrm>
                                <a:off x="5491336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702" name="组合 701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710" name="组合 709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714" name="矩形 71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715" name="矩形 71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711" name="组合 710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712" name="矩形 71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713" name="矩形 71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703" name="组合 702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704" name="组合 703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708" name="矩形 70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709" name="矩形 70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705" name="组合 704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706" name="矩形 70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00"/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707" name="矩形 70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  <p:grpSp>
                            <p:nvGrpSpPr>
                              <p:cNvPr id="687" name="组合 686"/>
                              <p:cNvGrpSpPr/>
                              <p:nvPr/>
                            </p:nvGrpSpPr>
                            <p:grpSpPr>
                              <a:xfrm>
                                <a:off x="3203848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688" name="组合 687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696" name="组合 695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700" name="矩形 69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701" name="矩形 70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697" name="组合 696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698" name="矩形 69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99" name="矩形 69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689" name="组合 688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690" name="组合 689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694" name="矩形 69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95" name="矩形 69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691" name="组合 690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692" name="矩形 69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93" name="矩形 69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682" name="矩形 681"/>
                            <p:cNvSpPr/>
                            <p:nvPr/>
                          </p:nvSpPr>
                          <p:spPr>
                            <a:xfrm>
                              <a:off x="7346900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683" name="矩形 682"/>
                            <p:cNvSpPr/>
                            <p:nvPr/>
                          </p:nvSpPr>
                          <p:spPr>
                            <a:xfrm>
                              <a:off x="7634932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684" name="矩形 683"/>
                            <p:cNvSpPr/>
                            <p:nvPr/>
                          </p:nvSpPr>
                          <p:spPr>
                            <a:xfrm>
                              <a:off x="7922964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685" name="矩形 684"/>
                            <p:cNvSpPr/>
                            <p:nvPr/>
                          </p:nvSpPr>
                          <p:spPr>
                            <a:xfrm>
                              <a:off x="8210996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510" name="组合 509"/>
                      <p:cNvGrpSpPr/>
                      <p:nvPr/>
                    </p:nvGrpSpPr>
                    <p:grpSpPr>
                      <a:xfrm>
                        <a:off x="2949352" y="4149080"/>
                        <a:ext cx="5727104" cy="1152128"/>
                        <a:chOff x="2949352" y="1844824"/>
                        <a:chExt cx="5727104" cy="1152128"/>
                      </a:xfrm>
                    </p:grpSpPr>
                    <p:grpSp>
                      <p:nvGrpSpPr>
                        <p:cNvPr id="531" name="组合 530"/>
                        <p:cNvGrpSpPr/>
                        <p:nvPr/>
                      </p:nvGrpSpPr>
                      <p:grpSpPr>
                        <a:xfrm>
                          <a:off x="2949352" y="1844824"/>
                          <a:ext cx="5727104" cy="576064"/>
                          <a:chOff x="2949352" y="1844824"/>
                          <a:chExt cx="5727104" cy="576064"/>
                        </a:xfrm>
                      </p:grpSpPr>
                      <p:grpSp>
                        <p:nvGrpSpPr>
                          <p:cNvPr id="605" name="组合 604"/>
                          <p:cNvGrpSpPr/>
                          <p:nvPr/>
                        </p:nvGrpSpPr>
                        <p:grpSpPr>
                          <a:xfrm>
                            <a:off x="2949352" y="1844824"/>
                            <a:ext cx="5727104" cy="288032"/>
                            <a:chOff x="2771924" y="2060848"/>
                            <a:chExt cx="5727104" cy="288032"/>
                          </a:xfrm>
                        </p:grpSpPr>
                        <p:grpSp>
                          <p:nvGrpSpPr>
                            <p:cNvPr id="642" name="组合 641"/>
                            <p:cNvGrpSpPr/>
                            <p:nvPr/>
                          </p:nvGrpSpPr>
                          <p:grpSpPr>
                            <a:xfrm>
                              <a:off x="2771924" y="2060848"/>
                              <a:ext cx="4574976" cy="288032"/>
                              <a:chOff x="3203848" y="2492896"/>
                              <a:chExt cx="4574976" cy="288032"/>
                            </a:xfrm>
                          </p:grpSpPr>
                          <p:grpSp>
                            <p:nvGrpSpPr>
                              <p:cNvPr id="647" name="组合 646"/>
                              <p:cNvGrpSpPr/>
                              <p:nvPr/>
                            </p:nvGrpSpPr>
                            <p:grpSpPr>
                              <a:xfrm>
                                <a:off x="5491336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663" name="组合 662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671" name="组合 670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675" name="矩形 67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76" name="矩形 67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672" name="组合 671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673" name="矩形 67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74" name="矩形 67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664" name="组合 663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665" name="组合 664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669" name="矩形 66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70" name="矩形 66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666" name="组合 665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667" name="矩形 66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68" name="矩形 66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  <p:grpSp>
                            <p:nvGrpSpPr>
                              <p:cNvPr id="648" name="组合 647"/>
                              <p:cNvGrpSpPr/>
                              <p:nvPr/>
                            </p:nvGrpSpPr>
                            <p:grpSpPr>
                              <a:xfrm>
                                <a:off x="3203848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649" name="组合 648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657" name="组合 656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661" name="矩形 66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62" name="矩形 66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658" name="组合 657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659" name="矩形 65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60" name="矩形 65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650" name="组合 649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651" name="组合 650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655" name="矩形 65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56" name="矩形 65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652" name="组合 651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653" name="矩形 65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54" name="矩形 65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643" name="矩形 642"/>
                            <p:cNvSpPr/>
                            <p:nvPr/>
                          </p:nvSpPr>
                          <p:spPr>
                            <a:xfrm>
                              <a:off x="7346900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644" name="矩形 643"/>
                            <p:cNvSpPr/>
                            <p:nvPr/>
                          </p:nvSpPr>
                          <p:spPr>
                            <a:xfrm>
                              <a:off x="7634932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645" name="矩形 644"/>
                            <p:cNvSpPr/>
                            <p:nvPr/>
                          </p:nvSpPr>
                          <p:spPr>
                            <a:xfrm>
                              <a:off x="7922964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646" name="矩形 645"/>
                            <p:cNvSpPr/>
                            <p:nvPr/>
                          </p:nvSpPr>
                          <p:spPr>
                            <a:xfrm>
                              <a:off x="8210996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606" name="组合 605"/>
                          <p:cNvGrpSpPr/>
                          <p:nvPr/>
                        </p:nvGrpSpPr>
                        <p:grpSpPr>
                          <a:xfrm>
                            <a:off x="2949352" y="2132856"/>
                            <a:ext cx="5727104" cy="288032"/>
                            <a:chOff x="2771924" y="2060848"/>
                            <a:chExt cx="5727104" cy="288032"/>
                          </a:xfrm>
                        </p:grpSpPr>
                        <p:grpSp>
                          <p:nvGrpSpPr>
                            <p:cNvPr id="607" name="组合 606"/>
                            <p:cNvGrpSpPr/>
                            <p:nvPr/>
                          </p:nvGrpSpPr>
                          <p:grpSpPr>
                            <a:xfrm>
                              <a:off x="2771924" y="2060848"/>
                              <a:ext cx="4574976" cy="288032"/>
                              <a:chOff x="3203848" y="2492896"/>
                              <a:chExt cx="4574976" cy="288032"/>
                            </a:xfrm>
                          </p:grpSpPr>
                          <p:grpSp>
                            <p:nvGrpSpPr>
                              <p:cNvPr id="612" name="组合 611"/>
                              <p:cNvGrpSpPr/>
                              <p:nvPr/>
                            </p:nvGrpSpPr>
                            <p:grpSpPr>
                              <a:xfrm>
                                <a:off x="5491336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628" name="组合 627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636" name="组合 635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640" name="矩形 63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41" name="矩形 64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637" name="组合 636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638" name="矩形 63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39" name="矩形 63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629" name="组合 628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630" name="组合 629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634" name="矩形 63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35" name="矩形 63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631" name="组合 6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632" name="矩形 63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33" name="矩形 63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00B050"/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  <p:grpSp>
                            <p:nvGrpSpPr>
                              <p:cNvPr id="613" name="组合 612"/>
                              <p:cNvGrpSpPr/>
                              <p:nvPr/>
                            </p:nvGrpSpPr>
                            <p:grpSpPr>
                              <a:xfrm>
                                <a:off x="3203848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614" name="组合 613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622" name="组合 621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626" name="矩形 62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27" name="矩形 62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623" name="组合 622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624" name="矩形 62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25" name="矩形 62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615" name="组合 614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616" name="组合 615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620" name="矩形 61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21" name="矩形 62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617" name="组合 616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618" name="矩形 61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19" name="矩形 61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608" name="矩形 607"/>
                            <p:cNvSpPr/>
                            <p:nvPr/>
                          </p:nvSpPr>
                          <p:spPr>
                            <a:xfrm>
                              <a:off x="7346900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609" name="矩形 608"/>
                            <p:cNvSpPr/>
                            <p:nvPr/>
                          </p:nvSpPr>
                          <p:spPr>
                            <a:xfrm>
                              <a:off x="7634932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610" name="矩形 609"/>
                            <p:cNvSpPr/>
                            <p:nvPr/>
                          </p:nvSpPr>
                          <p:spPr>
                            <a:xfrm>
                              <a:off x="7922964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611" name="矩形 610"/>
                            <p:cNvSpPr/>
                            <p:nvPr/>
                          </p:nvSpPr>
                          <p:spPr>
                            <a:xfrm>
                              <a:off x="8210996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532" name="组合 531"/>
                        <p:cNvGrpSpPr/>
                        <p:nvPr/>
                      </p:nvGrpSpPr>
                      <p:grpSpPr>
                        <a:xfrm>
                          <a:off x="2949352" y="2420888"/>
                          <a:ext cx="5727104" cy="576064"/>
                          <a:chOff x="2949352" y="1844824"/>
                          <a:chExt cx="5727104" cy="576064"/>
                        </a:xfrm>
                      </p:grpSpPr>
                      <p:grpSp>
                        <p:nvGrpSpPr>
                          <p:cNvPr id="533" name="组合 532"/>
                          <p:cNvGrpSpPr/>
                          <p:nvPr/>
                        </p:nvGrpSpPr>
                        <p:grpSpPr>
                          <a:xfrm>
                            <a:off x="2949352" y="1844824"/>
                            <a:ext cx="5727104" cy="288032"/>
                            <a:chOff x="2771924" y="2060848"/>
                            <a:chExt cx="5727104" cy="288032"/>
                          </a:xfrm>
                        </p:grpSpPr>
                        <p:grpSp>
                          <p:nvGrpSpPr>
                            <p:cNvPr id="570" name="组合 569"/>
                            <p:cNvGrpSpPr/>
                            <p:nvPr/>
                          </p:nvGrpSpPr>
                          <p:grpSpPr>
                            <a:xfrm>
                              <a:off x="2771924" y="2060848"/>
                              <a:ext cx="4574976" cy="288032"/>
                              <a:chOff x="3203848" y="2492896"/>
                              <a:chExt cx="4574976" cy="288032"/>
                            </a:xfrm>
                          </p:grpSpPr>
                          <p:grpSp>
                            <p:nvGrpSpPr>
                              <p:cNvPr id="575" name="组合 574"/>
                              <p:cNvGrpSpPr/>
                              <p:nvPr/>
                            </p:nvGrpSpPr>
                            <p:grpSpPr>
                              <a:xfrm>
                                <a:off x="5491336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591" name="组合 590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599" name="组合 598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603" name="矩形 60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04" name="矩形 60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600" name="组合 599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601" name="矩形 60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602" name="矩形 60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592" name="组合 591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593" name="组合 592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597" name="矩形 59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598" name="矩形 59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594" name="组合 593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595" name="矩形 59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596" name="矩形 59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  <p:grpSp>
                            <p:nvGrpSpPr>
                              <p:cNvPr id="576" name="组合 575"/>
                              <p:cNvGrpSpPr/>
                              <p:nvPr/>
                            </p:nvGrpSpPr>
                            <p:grpSpPr>
                              <a:xfrm>
                                <a:off x="3203848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577" name="组合 576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585" name="组合 584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589" name="矩形 58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590" name="矩形 58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586" name="组合 585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587" name="矩形 58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588" name="矩形 58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578" name="组合 577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579" name="组合 578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583" name="矩形 58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584" name="矩形 58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580" name="组合 579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581" name="矩形 58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582" name="矩形 58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571" name="矩形 570"/>
                            <p:cNvSpPr/>
                            <p:nvPr/>
                          </p:nvSpPr>
                          <p:spPr>
                            <a:xfrm>
                              <a:off x="7346900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572" name="矩形 571"/>
                            <p:cNvSpPr/>
                            <p:nvPr/>
                          </p:nvSpPr>
                          <p:spPr>
                            <a:xfrm>
                              <a:off x="7634932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573" name="矩形 572"/>
                            <p:cNvSpPr/>
                            <p:nvPr/>
                          </p:nvSpPr>
                          <p:spPr>
                            <a:xfrm>
                              <a:off x="7922964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574" name="矩形 573"/>
                            <p:cNvSpPr/>
                            <p:nvPr/>
                          </p:nvSpPr>
                          <p:spPr>
                            <a:xfrm>
                              <a:off x="8210996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534" name="组合 533"/>
                          <p:cNvGrpSpPr/>
                          <p:nvPr/>
                        </p:nvGrpSpPr>
                        <p:grpSpPr>
                          <a:xfrm>
                            <a:off x="2949352" y="2132856"/>
                            <a:ext cx="5727104" cy="288032"/>
                            <a:chOff x="2771924" y="2060848"/>
                            <a:chExt cx="5727104" cy="288032"/>
                          </a:xfrm>
                        </p:grpSpPr>
                        <p:grpSp>
                          <p:nvGrpSpPr>
                            <p:cNvPr id="535" name="组合 534"/>
                            <p:cNvGrpSpPr/>
                            <p:nvPr/>
                          </p:nvGrpSpPr>
                          <p:grpSpPr>
                            <a:xfrm>
                              <a:off x="2771924" y="2060848"/>
                              <a:ext cx="4574976" cy="288032"/>
                              <a:chOff x="3203848" y="2492896"/>
                              <a:chExt cx="4574976" cy="288032"/>
                            </a:xfrm>
                          </p:grpSpPr>
                          <p:grpSp>
                            <p:nvGrpSpPr>
                              <p:cNvPr id="540" name="组合 539"/>
                              <p:cNvGrpSpPr/>
                              <p:nvPr/>
                            </p:nvGrpSpPr>
                            <p:grpSpPr>
                              <a:xfrm>
                                <a:off x="5491336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556" name="组合 555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564" name="组合 563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568" name="矩形 56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569" name="矩形 56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565" name="组合 564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566" name="矩形 56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567" name="矩形 56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557" name="组合 556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558" name="组合 557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562" name="矩形 56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563" name="矩形 56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559" name="组合 558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560" name="矩形 55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561" name="矩形 56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  <p:grpSp>
                            <p:nvGrpSpPr>
                              <p:cNvPr id="541" name="组合 540"/>
                              <p:cNvGrpSpPr/>
                              <p:nvPr/>
                            </p:nvGrpSpPr>
                            <p:grpSpPr>
                              <a:xfrm>
                                <a:off x="3203848" y="2492896"/>
                                <a:ext cx="2287488" cy="288032"/>
                                <a:chOff x="3356248" y="2492896"/>
                                <a:chExt cx="2287488" cy="288032"/>
                              </a:xfrm>
                            </p:grpSpPr>
                            <p:grpSp>
                              <p:nvGrpSpPr>
                                <p:cNvPr id="542" name="组合 541"/>
                                <p:cNvGrpSpPr/>
                                <p:nvPr/>
                              </p:nvGrpSpPr>
                              <p:grpSpPr>
                                <a:xfrm>
                                  <a:off x="3356248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550" name="组合 549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554" name="矩形 55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555" name="矩形 55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551" name="组合 550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552" name="矩形 55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553" name="矩形 55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543" name="组合 542"/>
                                <p:cNvGrpSpPr/>
                                <p:nvPr/>
                              </p:nvGrpSpPr>
                              <p:grpSpPr>
                                <a:xfrm>
                                  <a:off x="4499992" y="2492896"/>
                                  <a:ext cx="1143744" cy="288032"/>
                                  <a:chOff x="3356248" y="2492896"/>
                                  <a:chExt cx="1143744" cy="288032"/>
                                </a:xfrm>
                              </p:grpSpPr>
                              <p:grpSp>
                                <p:nvGrpSpPr>
                                  <p:cNvPr id="544" name="组合 543"/>
                                  <p:cNvGrpSpPr/>
                                  <p:nvPr/>
                                </p:nvGrpSpPr>
                                <p:grpSpPr>
                                  <a:xfrm>
                                    <a:off x="392392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548" name="矩形 54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549" name="矩形 54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545" name="组合 544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576064" cy="288032"/>
                                    <a:chOff x="3203848" y="2348880"/>
                                    <a:chExt cx="576064" cy="288032"/>
                                  </a:xfrm>
                                </p:grpSpPr>
                                <p:sp>
                                  <p:nvSpPr>
                                    <p:cNvPr id="546" name="矩形 54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03848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547" name="矩形 54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91880" y="2348880"/>
                                      <a:ext cx="288032" cy="2880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536" name="矩形 535"/>
                            <p:cNvSpPr/>
                            <p:nvPr/>
                          </p:nvSpPr>
                          <p:spPr>
                            <a:xfrm>
                              <a:off x="7346900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537" name="矩形 536"/>
                            <p:cNvSpPr/>
                            <p:nvPr/>
                          </p:nvSpPr>
                          <p:spPr>
                            <a:xfrm>
                              <a:off x="7634932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538" name="矩形 537"/>
                            <p:cNvSpPr/>
                            <p:nvPr/>
                          </p:nvSpPr>
                          <p:spPr>
                            <a:xfrm>
                              <a:off x="7922964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539" name="矩形 538"/>
                            <p:cNvSpPr/>
                            <p:nvPr/>
                          </p:nvSpPr>
                          <p:spPr>
                            <a:xfrm>
                              <a:off x="8210996" y="2060848"/>
                              <a:ext cx="288032" cy="288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511" name="矩形 510"/>
                      <p:cNvSpPr/>
                      <p:nvPr/>
                    </p:nvSpPr>
                    <p:spPr>
                      <a:xfrm>
                        <a:off x="2949352" y="530120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12" name="矩形 511"/>
                      <p:cNvSpPr/>
                      <p:nvPr/>
                    </p:nvSpPr>
                    <p:spPr>
                      <a:xfrm>
                        <a:off x="3237384" y="530120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13" name="矩形 512"/>
                      <p:cNvSpPr/>
                      <p:nvPr/>
                    </p:nvSpPr>
                    <p:spPr>
                      <a:xfrm>
                        <a:off x="3517032" y="530120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14" name="矩形 513"/>
                      <p:cNvSpPr/>
                      <p:nvPr/>
                    </p:nvSpPr>
                    <p:spPr>
                      <a:xfrm>
                        <a:off x="3805064" y="530120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15" name="矩形 514"/>
                      <p:cNvSpPr/>
                      <p:nvPr/>
                    </p:nvSpPr>
                    <p:spPr>
                      <a:xfrm>
                        <a:off x="4093096" y="5298132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16" name="矩形 515"/>
                      <p:cNvSpPr/>
                      <p:nvPr/>
                    </p:nvSpPr>
                    <p:spPr>
                      <a:xfrm>
                        <a:off x="4381128" y="5298132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17" name="矩形 516"/>
                      <p:cNvSpPr/>
                      <p:nvPr/>
                    </p:nvSpPr>
                    <p:spPr>
                      <a:xfrm>
                        <a:off x="4660776" y="5298132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18" name="矩形 517"/>
                      <p:cNvSpPr/>
                      <p:nvPr/>
                    </p:nvSpPr>
                    <p:spPr>
                      <a:xfrm>
                        <a:off x="4948808" y="5298132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19" name="矩形 518"/>
                      <p:cNvSpPr/>
                      <p:nvPr/>
                    </p:nvSpPr>
                    <p:spPr>
                      <a:xfrm>
                        <a:off x="5236840" y="530120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0" name="矩形 519"/>
                      <p:cNvSpPr/>
                      <p:nvPr/>
                    </p:nvSpPr>
                    <p:spPr>
                      <a:xfrm>
                        <a:off x="5524872" y="530120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1" name="矩形 520"/>
                      <p:cNvSpPr/>
                      <p:nvPr/>
                    </p:nvSpPr>
                    <p:spPr>
                      <a:xfrm>
                        <a:off x="5804520" y="530120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2" name="矩形 521"/>
                      <p:cNvSpPr/>
                      <p:nvPr/>
                    </p:nvSpPr>
                    <p:spPr>
                      <a:xfrm>
                        <a:off x="6092552" y="530120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3" name="矩形 522"/>
                      <p:cNvSpPr/>
                      <p:nvPr/>
                    </p:nvSpPr>
                    <p:spPr>
                      <a:xfrm>
                        <a:off x="6380584" y="5298132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4" name="矩形 523"/>
                      <p:cNvSpPr/>
                      <p:nvPr/>
                    </p:nvSpPr>
                    <p:spPr>
                      <a:xfrm>
                        <a:off x="6668616" y="5298132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5" name="矩形 524"/>
                      <p:cNvSpPr/>
                      <p:nvPr/>
                    </p:nvSpPr>
                    <p:spPr>
                      <a:xfrm>
                        <a:off x="6948264" y="5298132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6" name="矩形 525"/>
                      <p:cNvSpPr/>
                      <p:nvPr/>
                    </p:nvSpPr>
                    <p:spPr>
                      <a:xfrm>
                        <a:off x="7236296" y="5298132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7" name="矩形 526"/>
                      <p:cNvSpPr/>
                      <p:nvPr/>
                    </p:nvSpPr>
                    <p:spPr>
                      <a:xfrm>
                        <a:off x="7524328" y="530120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8" name="矩形 527"/>
                      <p:cNvSpPr/>
                      <p:nvPr/>
                    </p:nvSpPr>
                    <p:spPr>
                      <a:xfrm>
                        <a:off x="7812360" y="530120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29" name="矩形 528"/>
                      <p:cNvSpPr/>
                      <p:nvPr/>
                    </p:nvSpPr>
                    <p:spPr>
                      <a:xfrm>
                        <a:off x="8100392" y="5298132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30" name="矩形 529"/>
                      <p:cNvSpPr/>
                      <p:nvPr/>
                    </p:nvSpPr>
                    <p:spPr>
                      <a:xfrm>
                        <a:off x="8388424" y="5298132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06" name="组合 505"/>
                    <p:cNvGrpSpPr/>
                    <p:nvPr/>
                  </p:nvGrpSpPr>
                  <p:grpSpPr>
                    <a:xfrm>
                      <a:off x="5825232" y="2708920"/>
                      <a:ext cx="1771104" cy="2720213"/>
                      <a:chOff x="5825232" y="2708920"/>
                      <a:chExt cx="1771104" cy="2720213"/>
                    </a:xfrm>
                  </p:grpSpPr>
                  <p:sp>
                    <p:nvSpPr>
                      <p:cNvPr id="488" name="TextBox 487"/>
                      <p:cNvSpPr txBox="1"/>
                      <p:nvPr/>
                    </p:nvSpPr>
                    <p:spPr>
                      <a:xfrm>
                        <a:off x="6513988" y="2708920"/>
                        <a:ext cx="108234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1400" b="1" i="1" dirty="0">
                            <a:latin typeface="微软雅黑" pitchFamily="34" charset="-122"/>
                            <a:ea typeface="微软雅黑" pitchFamily="34" charset="-122"/>
                            <a:cs typeface="Arial" pitchFamily="34" charset="0"/>
                          </a:rPr>
                          <a:t>三角视野区</a:t>
                        </a:r>
                      </a:p>
                    </p:txBody>
                  </p:sp>
                  <p:cxnSp>
                    <p:nvCxnSpPr>
                      <p:cNvPr id="490" name="直接箭头连接符 489"/>
                      <p:cNvCxnSpPr>
                        <a:endCxn id="488" idx="2"/>
                      </p:cNvCxnSpPr>
                      <p:nvPr/>
                    </p:nvCxnSpPr>
                    <p:spPr>
                      <a:xfrm flipV="1">
                        <a:off x="6236568" y="3016697"/>
                        <a:ext cx="818594" cy="988367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02" name="组合 501"/>
                      <p:cNvGrpSpPr/>
                      <p:nvPr/>
                    </p:nvGrpSpPr>
                    <p:grpSpPr>
                      <a:xfrm>
                        <a:off x="5825232" y="5101611"/>
                        <a:ext cx="662603" cy="327522"/>
                        <a:chOff x="3805064" y="6073551"/>
                        <a:chExt cx="662603" cy="327522"/>
                      </a:xfrm>
                    </p:grpSpPr>
                    <p:grpSp>
                      <p:nvGrpSpPr>
                        <p:cNvPr id="500" name="组合 499"/>
                        <p:cNvGrpSpPr/>
                        <p:nvPr/>
                      </p:nvGrpSpPr>
                      <p:grpSpPr>
                        <a:xfrm>
                          <a:off x="3805064" y="6093296"/>
                          <a:ext cx="284052" cy="307777"/>
                          <a:chOff x="3805064" y="6093296"/>
                          <a:chExt cx="284052" cy="307777"/>
                        </a:xfrm>
                      </p:grpSpPr>
                      <p:sp>
                        <p:nvSpPr>
                          <p:cNvPr id="491" name="TextBox 490"/>
                          <p:cNvSpPr txBox="1"/>
                          <p:nvPr/>
                        </p:nvSpPr>
                        <p:spPr>
                          <a:xfrm>
                            <a:off x="3805064" y="6093296"/>
                            <a:ext cx="284052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zh-CN" sz="1400" b="1" i="1" dirty="0">
                                <a:latin typeface="Arial" pitchFamily="34" charset="0"/>
                                <a:cs typeface="Arial" pitchFamily="34" charset="0"/>
                              </a:rPr>
                              <a:t>0</a:t>
                            </a:r>
                            <a:endParaRPr lang="zh-CN" altLang="en-US" sz="1400" b="1" i="1" dirty="0"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cxnSp>
                        <p:nvCxnSpPr>
                          <p:cNvPr id="493" name="直接连接符 492"/>
                          <p:cNvCxnSpPr/>
                          <p:nvPr/>
                        </p:nvCxnSpPr>
                        <p:spPr>
                          <a:xfrm>
                            <a:off x="3923928" y="6247184"/>
                            <a:ext cx="72008" cy="0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01" name="TextBox 500"/>
                        <p:cNvSpPr txBox="1"/>
                        <p:nvPr/>
                      </p:nvSpPr>
                      <p:spPr>
                        <a:xfrm>
                          <a:off x="3923928" y="6073551"/>
                          <a:ext cx="54373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zh-CN" altLang="en-US" sz="1400" i="1" dirty="0">
                              <a:latin typeface="微软雅黑" pitchFamily="34" charset="-122"/>
                              <a:ea typeface="微软雅黑" pitchFamily="34" charset="-122"/>
                            </a:rPr>
                            <a:t>方向</a:t>
                          </a:r>
                        </a:p>
                      </p:txBody>
                    </p:sp>
                  </p:grpSp>
                  <p:cxnSp>
                    <p:nvCxnSpPr>
                      <p:cNvPr id="505" name="直接箭头连接符 504"/>
                      <p:cNvCxnSpPr>
                        <a:endCxn id="501" idx="0"/>
                      </p:cNvCxnSpPr>
                      <p:nvPr/>
                    </p:nvCxnSpPr>
                    <p:spPr>
                      <a:xfrm flipH="1">
                        <a:off x="6215966" y="4437112"/>
                        <a:ext cx="452650" cy="664499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82" name="组合 481"/>
                  <p:cNvGrpSpPr/>
                  <p:nvPr/>
                </p:nvGrpSpPr>
                <p:grpSpPr>
                  <a:xfrm>
                    <a:off x="3949080" y="2852936"/>
                    <a:ext cx="2863552" cy="1728192"/>
                    <a:chOff x="3949080" y="2852936"/>
                    <a:chExt cx="2863552" cy="1728192"/>
                  </a:xfrm>
                </p:grpSpPr>
                <p:cxnSp>
                  <p:nvCxnSpPr>
                    <p:cNvPr id="477" name="直接连接符 476"/>
                    <p:cNvCxnSpPr/>
                    <p:nvPr/>
                  </p:nvCxnSpPr>
                  <p:spPr>
                    <a:xfrm>
                      <a:off x="3949080" y="2852936"/>
                      <a:ext cx="2575520" cy="1152128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9" name="直接连接符 478"/>
                    <p:cNvCxnSpPr/>
                    <p:nvPr/>
                  </p:nvCxnSpPr>
                  <p:spPr>
                    <a:xfrm>
                      <a:off x="6524600" y="4005064"/>
                      <a:ext cx="288032" cy="576064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1" name="直接连接符 480"/>
                    <p:cNvCxnSpPr/>
                    <p:nvPr/>
                  </p:nvCxnSpPr>
                  <p:spPr>
                    <a:xfrm>
                      <a:off x="3949080" y="2852936"/>
                      <a:ext cx="2863552" cy="1728192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79" name="任意多边形 978"/>
                <p:cNvSpPr/>
                <p:nvPr/>
              </p:nvSpPr>
              <p:spPr>
                <a:xfrm>
                  <a:off x="3923928" y="2844800"/>
                  <a:ext cx="2870200" cy="1727200"/>
                </a:xfrm>
                <a:custGeom>
                  <a:avLst/>
                  <a:gdLst>
                    <a:gd name="connsiteX0" fmla="*/ 0 w 2870200"/>
                    <a:gd name="connsiteY0" fmla="*/ 0 h 1727200"/>
                    <a:gd name="connsiteX1" fmla="*/ 2578100 w 2870200"/>
                    <a:gd name="connsiteY1" fmla="*/ 1168400 h 1727200"/>
                    <a:gd name="connsiteX2" fmla="*/ 2870200 w 2870200"/>
                    <a:gd name="connsiteY2" fmla="*/ 1727200 h 1727200"/>
                    <a:gd name="connsiteX3" fmla="*/ 0 w 2870200"/>
                    <a:gd name="connsiteY3" fmla="*/ 0 h 172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200" h="1727200">
                      <a:moveTo>
                        <a:pt x="0" y="0"/>
                      </a:moveTo>
                      <a:lnTo>
                        <a:pt x="2578100" y="1168400"/>
                      </a:lnTo>
                      <a:lnTo>
                        <a:pt x="2870200" y="1727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>
                    <a:alpha val="58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81" name="任意多边形 980"/>
              <p:cNvSpPr/>
              <p:nvPr/>
            </p:nvSpPr>
            <p:spPr>
              <a:xfrm>
                <a:off x="5232400" y="3429000"/>
                <a:ext cx="584200" cy="431800"/>
              </a:xfrm>
              <a:custGeom>
                <a:avLst/>
                <a:gdLst>
                  <a:gd name="connsiteX0" fmla="*/ 0 w 584200"/>
                  <a:gd name="connsiteY0" fmla="*/ 0 h 431800"/>
                  <a:gd name="connsiteX1" fmla="*/ 0 w 584200"/>
                  <a:gd name="connsiteY1" fmla="*/ 127000 h 431800"/>
                  <a:gd name="connsiteX2" fmla="*/ 304800 w 584200"/>
                  <a:gd name="connsiteY2" fmla="*/ 139700 h 431800"/>
                  <a:gd name="connsiteX3" fmla="*/ 292100 w 584200"/>
                  <a:gd name="connsiteY3" fmla="*/ 368300 h 431800"/>
                  <a:gd name="connsiteX4" fmla="*/ 419100 w 584200"/>
                  <a:gd name="connsiteY4" fmla="*/ 431800 h 431800"/>
                  <a:gd name="connsiteX5" fmla="*/ 584200 w 584200"/>
                  <a:gd name="connsiteY5" fmla="*/ 431800 h 431800"/>
                  <a:gd name="connsiteX6" fmla="*/ 584200 w 584200"/>
                  <a:gd name="connsiteY6" fmla="*/ 279400 h 431800"/>
                  <a:gd name="connsiteX7" fmla="*/ 0 w 584200"/>
                  <a:gd name="connsiteY7" fmla="*/ 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4200" h="431800">
                    <a:moveTo>
                      <a:pt x="0" y="0"/>
                    </a:moveTo>
                    <a:lnTo>
                      <a:pt x="0" y="127000"/>
                    </a:lnTo>
                    <a:lnTo>
                      <a:pt x="304800" y="139700"/>
                    </a:lnTo>
                    <a:lnTo>
                      <a:pt x="292100" y="368300"/>
                    </a:lnTo>
                    <a:lnTo>
                      <a:pt x="419100" y="431800"/>
                    </a:lnTo>
                    <a:lnTo>
                      <a:pt x="584200" y="431800"/>
                    </a:lnTo>
                    <a:lnTo>
                      <a:pt x="584200" y="279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95" name="组合 2394"/>
          <p:cNvGrpSpPr/>
          <p:nvPr/>
        </p:nvGrpSpPr>
        <p:grpSpPr>
          <a:xfrm>
            <a:off x="2877344" y="1772816"/>
            <a:ext cx="5727104" cy="3744416"/>
            <a:chOff x="1725216" y="1412776"/>
            <a:chExt cx="5727104" cy="3744416"/>
          </a:xfrm>
        </p:grpSpPr>
        <p:grpSp>
          <p:nvGrpSpPr>
            <p:cNvPr id="2396" name="组合 2395"/>
            <p:cNvGrpSpPr/>
            <p:nvPr/>
          </p:nvGrpSpPr>
          <p:grpSpPr>
            <a:xfrm>
              <a:off x="1725216" y="1412776"/>
              <a:ext cx="5727104" cy="3744416"/>
              <a:chOff x="1979712" y="1412776"/>
              <a:chExt cx="5727104" cy="3744416"/>
            </a:xfrm>
          </p:grpSpPr>
          <p:grpSp>
            <p:nvGrpSpPr>
              <p:cNvPr id="2400" name="组合 2399"/>
              <p:cNvGrpSpPr/>
              <p:nvPr/>
            </p:nvGrpSpPr>
            <p:grpSpPr>
              <a:xfrm>
                <a:off x="1979712" y="1412776"/>
                <a:ext cx="5727104" cy="3744416"/>
                <a:chOff x="2949352" y="1844824"/>
                <a:chExt cx="5727104" cy="3744416"/>
              </a:xfrm>
            </p:grpSpPr>
            <p:grpSp>
              <p:nvGrpSpPr>
                <p:cNvPr id="2404" name="组合 2403"/>
                <p:cNvGrpSpPr/>
                <p:nvPr/>
              </p:nvGrpSpPr>
              <p:grpSpPr>
                <a:xfrm>
                  <a:off x="2949352" y="1844824"/>
                  <a:ext cx="5727104" cy="1152128"/>
                  <a:chOff x="2949352" y="1844824"/>
                  <a:chExt cx="5727104" cy="1152128"/>
                </a:xfrm>
              </p:grpSpPr>
              <p:grpSp>
                <p:nvGrpSpPr>
                  <p:cNvPr id="2719" name="组合 2718"/>
                  <p:cNvGrpSpPr/>
                  <p:nvPr/>
                </p:nvGrpSpPr>
                <p:grpSpPr>
                  <a:xfrm>
                    <a:off x="2949352" y="1844824"/>
                    <a:ext cx="5727104" cy="576064"/>
                    <a:chOff x="2949352" y="1844824"/>
                    <a:chExt cx="5727104" cy="576064"/>
                  </a:xfrm>
                </p:grpSpPr>
                <p:grpSp>
                  <p:nvGrpSpPr>
                    <p:cNvPr id="2793" name="组合 2792"/>
                    <p:cNvGrpSpPr/>
                    <p:nvPr/>
                  </p:nvGrpSpPr>
                  <p:grpSpPr>
                    <a:xfrm>
                      <a:off x="2949352" y="1844824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2830" name="组合 2829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2835" name="组合 2834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851" name="组合 2850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859" name="组合 2858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863" name="矩形 2862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864" name="矩形 2863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860" name="组合 2859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861" name="矩形 2860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862" name="矩形 2861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852" name="组合 2851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853" name="组合 2852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857" name="矩形 2856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858" name="矩形 2857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854" name="组合 2853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855" name="矩形 2854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856" name="矩形 2855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836" name="组合 2835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837" name="组合 2836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845" name="组合 2844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849" name="矩形 2848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850" name="矩形 2849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846" name="组合 2845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847" name="矩形 2846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848" name="矩形 2847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838" name="组合 2837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839" name="组合 2838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843" name="矩形 2842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844" name="矩形 2843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840" name="组合 2839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841" name="矩形 2840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842" name="矩形 2841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2831" name="矩形 2830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32" name="矩形 2831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33" name="矩形 2832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34" name="矩形 2833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794" name="组合 2793"/>
                    <p:cNvGrpSpPr/>
                    <p:nvPr/>
                  </p:nvGrpSpPr>
                  <p:grpSpPr>
                    <a:xfrm>
                      <a:off x="2949352" y="2132856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2795" name="组合 2794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2800" name="组合 2799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816" name="组合 2815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824" name="组合 2823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828" name="矩形 2827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829" name="矩形 2828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825" name="组合 2824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826" name="矩形 2825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827" name="矩形 2826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817" name="组合 2816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818" name="组合 2817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822" name="矩形 2821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823" name="矩形 2822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819" name="组合 2818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820" name="矩形 2819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821" name="矩形 2820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801" name="组合 2800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802" name="组合 2801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810" name="组合 2809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814" name="矩形 2813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815" name="矩形 2814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811" name="组合 2810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812" name="矩形 2811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813" name="矩形 2812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803" name="组合 2802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804" name="组合 2803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808" name="矩形 2807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809" name="矩形 2808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805" name="组合 2804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806" name="矩形 2805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807" name="矩形 2806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2796" name="矩形 2795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97" name="矩形 2796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98" name="矩形 2797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99" name="矩形 2798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720" name="组合 2719"/>
                  <p:cNvGrpSpPr/>
                  <p:nvPr/>
                </p:nvGrpSpPr>
                <p:grpSpPr>
                  <a:xfrm>
                    <a:off x="2949352" y="2420888"/>
                    <a:ext cx="5727104" cy="576064"/>
                    <a:chOff x="2949352" y="1844824"/>
                    <a:chExt cx="5727104" cy="576064"/>
                  </a:xfrm>
                </p:grpSpPr>
                <p:grpSp>
                  <p:nvGrpSpPr>
                    <p:cNvPr id="2721" name="组合 2720"/>
                    <p:cNvGrpSpPr/>
                    <p:nvPr/>
                  </p:nvGrpSpPr>
                  <p:grpSpPr>
                    <a:xfrm>
                      <a:off x="2949352" y="1844824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2758" name="组合 2757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2763" name="组合 2762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779" name="组合 2778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787" name="组合 2786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791" name="矩形 2790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792" name="矩形 2791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788" name="组合 2787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789" name="矩形 2788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790" name="矩形 2789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780" name="组合 2779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781" name="组合 2780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785" name="矩形 2784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786" name="矩形 2785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782" name="组合 2781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783" name="矩形 2782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784" name="矩形 2783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764" name="组合 2763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765" name="组合 2764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773" name="组合 2772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777" name="矩形 2776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778" name="矩形 2777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 dirty="0"/>
                              </a:p>
                            </p:txBody>
                          </p:sp>
                        </p:grpSp>
                        <p:grpSp>
                          <p:nvGrpSpPr>
                            <p:cNvPr id="2774" name="组合 2773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775" name="矩形 2774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776" name="矩形 2775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766" name="组合 2765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767" name="组合 2766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771" name="矩形 2770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772" name="矩形 2771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768" name="组合 2767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769" name="矩形 2768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770" name="矩形 2769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2759" name="矩形 2758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60" name="矩形 2759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61" name="矩形 2760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62" name="矩形 2761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722" name="组合 2721"/>
                    <p:cNvGrpSpPr/>
                    <p:nvPr/>
                  </p:nvGrpSpPr>
                  <p:grpSpPr>
                    <a:xfrm>
                      <a:off x="2949352" y="2132856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2723" name="组合 2722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2728" name="组合 2727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744" name="组合 2743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752" name="组合 2751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756" name="矩形 2755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757" name="矩形 2756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753" name="组合 2752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754" name="矩形 2753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755" name="矩形 2754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745" name="组合 2744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746" name="组合 2745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750" name="矩形 2749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751" name="矩形 2750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747" name="组合 2746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748" name="矩形 2747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749" name="矩形 2748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729" name="组合 2728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730" name="组合 2729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738" name="组合 2737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742" name="矩形 2741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743" name="矩形 2742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739" name="组合 2738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740" name="矩形 2739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741" name="矩形 2740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731" name="组合 2730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732" name="组合 2731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736" name="矩形 2735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737" name="矩形 2736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733" name="组合 2732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734" name="矩形 2733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735" name="矩形 2734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2724" name="矩形 2723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25" name="矩形 2724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26" name="矩形 2725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27" name="矩形 2726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2405" name="组合 2404"/>
                <p:cNvGrpSpPr/>
                <p:nvPr/>
              </p:nvGrpSpPr>
              <p:grpSpPr>
                <a:xfrm>
                  <a:off x="2949352" y="2996952"/>
                  <a:ext cx="5727104" cy="1152128"/>
                  <a:chOff x="2949352" y="1844824"/>
                  <a:chExt cx="5727104" cy="1152128"/>
                </a:xfrm>
              </p:grpSpPr>
              <p:grpSp>
                <p:nvGrpSpPr>
                  <p:cNvPr id="2573" name="组合 2572"/>
                  <p:cNvGrpSpPr/>
                  <p:nvPr/>
                </p:nvGrpSpPr>
                <p:grpSpPr>
                  <a:xfrm>
                    <a:off x="2949352" y="1844824"/>
                    <a:ext cx="5727104" cy="576064"/>
                    <a:chOff x="2949352" y="1844824"/>
                    <a:chExt cx="5727104" cy="576064"/>
                  </a:xfrm>
                </p:grpSpPr>
                <p:grpSp>
                  <p:nvGrpSpPr>
                    <p:cNvPr id="2647" name="组合 2646"/>
                    <p:cNvGrpSpPr/>
                    <p:nvPr/>
                  </p:nvGrpSpPr>
                  <p:grpSpPr>
                    <a:xfrm>
                      <a:off x="2949352" y="1844824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2684" name="组合 2683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2689" name="组合 2688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705" name="组合 2704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713" name="组合 2712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717" name="矩形 2716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718" name="矩形 2717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714" name="组合 2713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715" name="矩形 2714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716" name="矩形 2715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706" name="组合 2705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707" name="组合 2706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711" name="矩形 2710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712" name="矩形 2711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708" name="组合 2707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709" name="矩形 2708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710" name="矩形 2709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690" name="组合 2689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691" name="组合 2690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699" name="组合 2698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703" name="矩形 2702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704" name="矩形 2703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700" name="组合 2699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701" name="矩形 2700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702" name="矩形 2701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692" name="组合 2691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693" name="组合 2692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697" name="矩形 2696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698" name="矩形 2697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694" name="组合 2693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695" name="矩形 2694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696" name="矩形 2695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2685" name="矩形 2684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86" name="矩形 2685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87" name="矩形 2686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88" name="矩形 2687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648" name="组合 2647"/>
                    <p:cNvGrpSpPr/>
                    <p:nvPr/>
                  </p:nvGrpSpPr>
                  <p:grpSpPr>
                    <a:xfrm>
                      <a:off x="2949352" y="2132856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2649" name="组合 2648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2654" name="组合 2653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670" name="组合 2669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678" name="组合 2677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682" name="矩形 2681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683" name="矩形 2682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679" name="组合 2678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680" name="矩形 2679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681" name="矩形 2680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671" name="组合 2670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672" name="组合 2671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676" name="矩形 2675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677" name="矩形 2676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673" name="组合 2672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674" name="矩形 2673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675" name="矩形 2674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655" name="组合 2654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656" name="组合 2655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664" name="组合 2663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668" name="矩形 2667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669" name="矩形 2668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665" name="组合 2664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666" name="矩形 2665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667" name="矩形 2666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657" name="组合 2656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658" name="组合 2657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662" name="矩形 2661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663" name="矩形 2662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659" name="组合 2658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660" name="矩形 2659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661" name="矩形 2660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2650" name="矩形 2649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51" name="矩形 2650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52" name="矩形 2651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53" name="矩形 2652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574" name="组合 2573"/>
                  <p:cNvGrpSpPr/>
                  <p:nvPr/>
                </p:nvGrpSpPr>
                <p:grpSpPr>
                  <a:xfrm>
                    <a:off x="2949352" y="2420888"/>
                    <a:ext cx="5727104" cy="576064"/>
                    <a:chOff x="2949352" y="1844824"/>
                    <a:chExt cx="5727104" cy="576064"/>
                  </a:xfrm>
                </p:grpSpPr>
                <p:grpSp>
                  <p:nvGrpSpPr>
                    <p:cNvPr id="2575" name="组合 2574"/>
                    <p:cNvGrpSpPr/>
                    <p:nvPr/>
                  </p:nvGrpSpPr>
                  <p:grpSpPr>
                    <a:xfrm>
                      <a:off x="2949352" y="1844824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2612" name="组合 2611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2617" name="组合 2616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633" name="组合 2632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641" name="组合 2640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645" name="矩形 2644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646" name="矩形 2645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642" name="组合 2641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643" name="矩形 2642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644" name="矩形 2643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634" name="组合 2633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635" name="组合 2634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639" name="矩形 2638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640" name="矩形 2639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636" name="组合 2635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637" name="矩形 2636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638" name="矩形 2637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618" name="组合 2617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619" name="组合 2618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627" name="组合 2626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631" name="矩形 2630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632" name="矩形 2631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628" name="组合 2627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629" name="矩形 2628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630" name="矩形 2629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620" name="组合 2619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621" name="组合 2620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625" name="矩形 2624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626" name="矩形 2625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622" name="组合 2621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623" name="矩形 2622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624" name="矩形 2623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2613" name="矩形 2612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14" name="矩形 2613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15" name="矩形 2614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16" name="矩形 2615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576" name="组合 2575"/>
                    <p:cNvGrpSpPr/>
                    <p:nvPr/>
                  </p:nvGrpSpPr>
                  <p:grpSpPr>
                    <a:xfrm>
                      <a:off x="2949352" y="2132856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2577" name="组合 2576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2582" name="组合 2581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598" name="组合 2597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606" name="组合 2605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610" name="矩形 2609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611" name="矩形 2610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607" name="组合 2606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608" name="矩形 2607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609" name="矩形 2608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599" name="组合 2598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600" name="组合 2599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604" name="矩形 2603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605" name="矩形 2604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601" name="组合 2600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602" name="矩形 2601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00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603" name="矩形 2602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583" name="组合 2582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584" name="组合 2583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592" name="组合 2591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596" name="矩形 2595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597" name="矩形 2596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593" name="组合 2592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594" name="矩形 2593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595" name="矩形 2594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585" name="组合 2584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586" name="组合 2585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590" name="矩形 2589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591" name="矩形 2590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587" name="组合 2586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588" name="矩形 2587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589" name="矩形 2588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2578" name="矩形 2577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79" name="矩形 2578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80" name="矩形 2579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81" name="矩形 2580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2406" name="组合 2405"/>
                <p:cNvGrpSpPr/>
                <p:nvPr/>
              </p:nvGrpSpPr>
              <p:grpSpPr>
                <a:xfrm>
                  <a:off x="2949352" y="4149080"/>
                  <a:ext cx="5727104" cy="1152128"/>
                  <a:chOff x="2949352" y="1844824"/>
                  <a:chExt cx="5727104" cy="1152128"/>
                </a:xfrm>
              </p:grpSpPr>
              <p:grpSp>
                <p:nvGrpSpPr>
                  <p:cNvPr id="2427" name="组合 2426"/>
                  <p:cNvGrpSpPr/>
                  <p:nvPr/>
                </p:nvGrpSpPr>
                <p:grpSpPr>
                  <a:xfrm>
                    <a:off x="2949352" y="1844824"/>
                    <a:ext cx="5727104" cy="576064"/>
                    <a:chOff x="2949352" y="1844824"/>
                    <a:chExt cx="5727104" cy="576064"/>
                  </a:xfrm>
                </p:grpSpPr>
                <p:grpSp>
                  <p:nvGrpSpPr>
                    <p:cNvPr id="2501" name="组合 2500"/>
                    <p:cNvGrpSpPr/>
                    <p:nvPr/>
                  </p:nvGrpSpPr>
                  <p:grpSpPr>
                    <a:xfrm>
                      <a:off x="2949352" y="1844824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2538" name="组合 2537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2543" name="组合 2542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559" name="组合 2558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567" name="组合 2566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571" name="矩形 2570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572" name="矩形 2571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568" name="组合 2567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569" name="矩形 2568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570" name="矩形 2569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560" name="组合 2559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561" name="组合 2560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565" name="矩形 2564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566" name="矩形 2565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562" name="组合 2561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563" name="矩形 2562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564" name="矩形 2563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544" name="组合 2543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545" name="组合 2544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553" name="组合 2552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557" name="矩形 2556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558" name="矩形 2557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554" name="组合 2553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555" name="矩形 2554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556" name="矩形 2555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546" name="组合 2545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547" name="组合 2546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551" name="矩形 2550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552" name="矩形 2551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548" name="组合 2547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549" name="矩形 2548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550" name="矩形 2549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2539" name="矩形 2538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40" name="矩形 2539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41" name="矩形 2540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42" name="矩形 2541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502" name="组合 2501"/>
                    <p:cNvGrpSpPr/>
                    <p:nvPr/>
                  </p:nvGrpSpPr>
                  <p:grpSpPr>
                    <a:xfrm>
                      <a:off x="2949352" y="2132856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2503" name="组合 2502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2508" name="组合 2507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524" name="组合 2523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532" name="组合 2531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536" name="矩形 2535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537" name="矩形 2536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533" name="组合 2532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534" name="矩形 2533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535" name="矩形 2534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525" name="组合 2524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526" name="组合 2525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530" name="矩形 2529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531" name="矩形 2530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527" name="组合 2526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528" name="矩形 2527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529" name="矩形 2528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rgbClr val="00B050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509" name="组合 2508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510" name="组合 2509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518" name="组合 2517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522" name="矩形 2521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523" name="矩形 2522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519" name="组合 2518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520" name="矩形 2519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521" name="矩形 2520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511" name="组合 2510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512" name="组合 2511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516" name="矩形 2515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517" name="矩形 2516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513" name="组合 2512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514" name="矩形 2513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515" name="矩形 2514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2504" name="矩形 2503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05" name="矩形 2504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06" name="矩形 2505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07" name="矩形 2506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428" name="组合 2427"/>
                  <p:cNvGrpSpPr/>
                  <p:nvPr/>
                </p:nvGrpSpPr>
                <p:grpSpPr>
                  <a:xfrm>
                    <a:off x="2949352" y="2420888"/>
                    <a:ext cx="5727104" cy="576064"/>
                    <a:chOff x="2949352" y="1844824"/>
                    <a:chExt cx="5727104" cy="576064"/>
                  </a:xfrm>
                </p:grpSpPr>
                <p:grpSp>
                  <p:nvGrpSpPr>
                    <p:cNvPr id="2429" name="组合 2428"/>
                    <p:cNvGrpSpPr/>
                    <p:nvPr/>
                  </p:nvGrpSpPr>
                  <p:grpSpPr>
                    <a:xfrm>
                      <a:off x="2949352" y="1844824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2466" name="组合 2465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2471" name="组合 2470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487" name="组合 2486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495" name="组合 2494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499" name="矩形 2498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500" name="矩形 2499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496" name="组合 2495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497" name="矩形 2496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498" name="矩形 2497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488" name="组合 2487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489" name="组合 2488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493" name="矩形 2492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494" name="矩形 2493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490" name="组合 2489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491" name="矩形 2490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492" name="矩形 2491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472" name="组合 2471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473" name="组合 2472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481" name="组合 2480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485" name="矩形 2484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486" name="矩形 2485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482" name="组合 2481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483" name="矩形 2482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484" name="矩形 2483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474" name="组合 2473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475" name="组合 2474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479" name="矩形 2478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480" name="矩形 2479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476" name="组合 2475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477" name="矩形 2476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478" name="矩形 2477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2467" name="矩形 2466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68" name="矩形 2467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69" name="矩形 2468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70" name="矩形 2469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430" name="组合 2429"/>
                    <p:cNvGrpSpPr/>
                    <p:nvPr/>
                  </p:nvGrpSpPr>
                  <p:grpSpPr>
                    <a:xfrm>
                      <a:off x="2949352" y="2132856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2431" name="组合 2430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2436" name="组合 2435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452" name="组合 2451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460" name="组合 2459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464" name="矩形 2463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465" name="矩形 2464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461" name="组合 2460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462" name="矩形 2461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463" name="矩形 2462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453" name="组合 2452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454" name="组合 2453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458" name="矩形 2457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459" name="矩形 2458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455" name="组合 2454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456" name="矩形 2455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457" name="矩形 2456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437" name="组合 2436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2438" name="组合 2437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446" name="组合 2445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450" name="矩形 2449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451" name="矩形 2450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447" name="组合 2446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448" name="矩形 2447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449" name="矩形 2448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439" name="组合 2438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2440" name="组合 2439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444" name="矩形 2443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445" name="矩形 2444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441" name="组合 2440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2442" name="矩形 2441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443" name="矩形 2442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2432" name="矩形 2431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33" name="矩形 2432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34" name="矩形 2433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35" name="矩形 2434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2407" name="矩形 2406"/>
                <p:cNvSpPr/>
                <p:nvPr/>
              </p:nvSpPr>
              <p:spPr>
                <a:xfrm>
                  <a:off x="2949352" y="5301208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8" name="矩形 2407"/>
                <p:cNvSpPr/>
                <p:nvPr/>
              </p:nvSpPr>
              <p:spPr>
                <a:xfrm>
                  <a:off x="3237384" y="5301208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9" name="矩形 2408"/>
                <p:cNvSpPr/>
                <p:nvPr/>
              </p:nvSpPr>
              <p:spPr>
                <a:xfrm>
                  <a:off x="3517032" y="5301208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0" name="矩形 2409"/>
                <p:cNvSpPr/>
                <p:nvPr/>
              </p:nvSpPr>
              <p:spPr>
                <a:xfrm>
                  <a:off x="3805064" y="5301208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1" name="矩形 2410"/>
                <p:cNvSpPr/>
                <p:nvPr/>
              </p:nvSpPr>
              <p:spPr>
                <a:xfrm>
                  <a:off x="4093096" y="5298132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2" name="矩形 2411"/>
                <p:cNvSpPr/>
                <p:nvPr/>
              </p:nvSpPr>
              <p:spPr>
                <a:xfrm>
                  <a:off x="4381128" y="5298132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3" name="矩形 2412"/>
                <p:cNvSpPr/>
                <p:nvPr/>
              </p:nvSpPr>
              <p:spPr>
                <a:xfrm>
                  <a:off x="4660776" y="5298132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4" name="矩形 2413"/>
                <p:cNvSpPr/>
                <p:nvPr/>
              </p:nvSpPr>
              <p:spPr>
                <a:xfrm>
                  <a:off x="4948808" y="5298132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5" name="矩形 2414"/>
                <p:cNvSpPr/>
                <p:nvPr/>
              </p:nvSpPr>
              <p:spPr>
                <a:xfrm>
                  <a:off x="5236840" y="5301208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6" name="矩形 2415"/>
                <p:cNvSpPr/>
                <p:nvPr/>
              </p:nvSpPr>
              <p:spPr>
                <a:xfrm>
                  <a:off x="5524872" y="5301208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7" name="矩形 2416"/>
                <p:cNvSpPr/>
                <p:nvPr/>
              </p:nvSpPr>
              <p:spPr>
                <a:xfrm>
                  <a:off x="5804520" y="5301208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8" name="矩形 2417"/>
                <p:cNvSpPr/>
                <p:nvPr/>
              </p:nvSpPr>
              <p:spPr>
                <a:xfrm>
                  <a:off x="6092552" y="5301208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9" name="矩形 2418"/>
                <p:cNvSpPr/>
                <p:nvPr/>
              </p:nvSpPr>
              <p:spPr>
                <a:xfrm>
                  <a:off x="6380584" y="5298132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20" name="矩形 2419"/>
                <p:cNvSpPr/>
                <p:nvPr/>
              </p:nvSpPr>
              <p:spPr>
                <a:xfrm>
                  <a:off x="6668616" y="5298132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21" name="矩形 2420"/>
                <p:cNvSpPr/>
                <p:nvPr/>
              </p:nvSpPr>
              <p:spPr>
                <a:xfrm>
                  <a:off x="6948264" y="5298132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22" name="矩形 2421"/>
                <p:cNvSpPr/>
                <p:nvPr/>
              </p:nvSpPr>
              <p:spPr>
                <a:xfrm>
                  <a:off x="7236296" y="5298132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23" name="矩形 2422"/>
                <p:cNvSpPr/>
                <p:nvPr/>
              </p:nvSpPr>
              <p:spPr>
                <a:xfrm>
                  <a:off x="7524328" y="5301208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24" name="矩形 2423"/>
                <p:cNvSpPr/>
                <p:nvPr/>
              </p:nvSpPr>
              <p:spPr>
                <a:xfrm>
                  <a:off x="7812360" y="5301208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25" name="矩形 2424"/>
                <p:cNvSpPr/>
                <p:nvPr/>
              </p:nvSpPr>
              <p:spPr>
                <a:xfrm>
                  <a:off x="8100392" y="5298132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26" name="矩形 2425"/>
                <p:cNvSpPr/>
                <p:nvPr/>
              </p:nvSpPr>
              <p:spPr>
                <a:xfrm>
                  <a:off x="8388424" y="5298132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01" name="TextBox 2400"/>
              <p:cNvSpPr txBox="1"/>
              <p:nvPr/>
            </p:nvSpPr>
            <p:spPr>
              <a:xfrm>
                <a:off x="2628222" y="1978967"/>
                <a:ext cx="7024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i="1" dirty="0" smtClean="0">
                    <a:latin typeface="Arial" pitchFamily="34" charset="0"/>
                    <a:cs typeface="Arial" pitchFamily="34" charset="0"/>
                  </a:rPr>
                  <a:t>GOAL</a:t>
                </a:r>
                <a:endParaRPr lang="zh-CN" altLang="en-US" sz="1400" b="1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02" name="TextBox 2401"/>
              <p:cNvSpPr txBox="1"/>
              <p:nvPr/>
            </p:nvSpPr>
            <p:spPr>
              <a:xfrm>
                <a:off x="5690592" y="3429000"/>
                <a:ext cx="1063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i="1" dirty="0" smtClean="0">
                    <a:latin typeface="Arial" pitchFamily="34" charset="0"/>
                    <a:cs typeface="Arial" pitchFamily="34" charset="0"/>
                  </a:rPr>
                  <a:t>CURRENT</a:t>
                </a:r>
                <a:endParaRPr lang="zh-CN" altLang="en-US" sz="1400" b="1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03" name="TextBox 2402"/>
              <p:cNvSpPr txBox="1"/>
              <p:nvPr/>
            </p:nvSpPr>
            <p:spPr>
              <a:xfrm>
                <a:off x="5996268" y="4008015"/>
                <a:ext cx="765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i="1" dirty="0" smtClean="0">
                    <a:latin typeface="Arial" pitchFamily="34" charset="0"/>
                    <a:cs typeface="Arial" pitchFamily="34" charset="0"/>
                  </a:rPr>
                  <a:t>START</a:t>
                </a:r>
                <a:endParaRPr lang="zh-CN" altLang="en-US" sz="1400" b="1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97" name="矩形 2396"/>
            <p:cNvSpPr/>
            <p:nvPr/>
          </p:nvSpPr>
          <p:spPr>
            <a:xfrm>
              <a:off x="4012704" y="2852936"/>
              <a:ext cx="288032" cy="288032"/>
            </a:xfrm>
            <a:prstGeom prst="rect">
              <a:avLst/>
            </a:pr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8" name="矩形 2397"/>
            <p:cNvSpPr/>
            <p:nvPr/>
          </p:nvSpPr>
          <p:spPr>
            <a:xfrm>
              <a:off x="4300736" y="3140968"/>
              <a:ext cx="288032" cy="288032"/>
            </a:xfrm>
            <a:prstGeom prst="rect">
              <a:avLst/>
            </a:pr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99" name="直接连接符 2398"/>
            <p:cNvCxnSpPr/>
            <p:nvPr/>
          </p:nvCxnSpPr>
          <p:spPr>
            <a:xfrm>
              <a:off x="2724944" y="2420888"/>
              <a:ext cx="2575520" cy="11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6" name="TextBox 2865"/>
          <p:cNvSpPr txBox="1"/>
          <p:nvPr/>
        </p:nvSpPr>
        <p:spPr>
          <a:xfrm>
            <a:off x="2771800" y="5805264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为了方便计算，可以以直线代替面积来估算障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碍估值的计算。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877344" y="1772816"/>
            <a:ext cx="5727104" cy="3744416"/>
            <a:chOff x="-2955304" y="1772816"/>
            <a:chExt cx="5727104" cy="3744416"/>
          </a:xfrm>
        </p:grpSpPr>
        <p:grpSp>
          <p:nvGrpSpPr>
            <p:cNvPr id="19" name="组合 18"/>
            <p:cNvGrpSpPr/>
            <p:nvPr/>
          </p:nvGrpSpPr>
          <p:grpSpPr>
            <a:xfrm>
              <a:off x="-2955304" y="1772816"/>
              <a:ext cx="5727104" cy="3744416"/>
              <a:chOff x="-2955304" y="1772816"/>
              <a:chExt cx="5727104" cy="3744416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-2955304" y="1772816"/>
                <a:ext cx="5727104" cy="3744416"/>
                <a:chOff x="-2955304" y="1772816"/>
                <a:chExt cx="5727104" cy="3744416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-2955304" y="1772816"/>
                  <a:ext cx="5727104" cy="3744416"/>
                  <a:chOff x="-2955304" y="1772816"/>
                  <a:chExt cx="5727104" cy="3744416"/>
                </a:xfrm>
              </p:grpSpPr>
              <p:grpSp>
                <p:nvGrpSpPr>
                  <p:cNvPr id="13" name="组合 12"/>
                  <p:cNvGrpSpPr/>
                  <p:nvPr/>
                </p:nvGrpSpPr>
                <p:grpSpPr>
                  <a:xfrm>
                    <a:off x="-2955304" y="1772816"/>
                    <a:ext cx="5727104" cy="3744416"/>
                    <a:chOff x="-2955304" y="1772816"/>
                    <a:chExt cx="5727104" cy="3744416"/>
                  </a:xfrm>
                </p:grpSpPr>
                <p:grpSp>
                  <p:nvGrpSpPr>
                    <p:cNvPr id="1925" name="组合 1924"/>
                    <p:cNvGrpSpPr/>
                    <p:nvPr/>
                  </p:nvGrpSpPr>
                  <p:grpSpPr>
                    <a:xfrm>
                      <a:off x="-2955304" y="1772816"/>
                      <a:ext cx="5727104" cy="3744416"/>
                      <a:chOff x="1979712" y="1412776"/>
                      <a:chExt cx="5727104" cy="3744416"/>
                    </a:xfrm>
                  </p:grpSpPr>
                  <p:grpSp>
                    <p:nvGrpSpPr>
                      <p:cNvPr id="1926" name="组合 1925"/>
                      <p:cNvGrpSpPr/>
                      <p:nvPr/>
                    </p:nvGrpSpPr>
                    <p:grpSpPr>
                      <a:xfrm>
                        <a:off x="1979712" y="1412776"/>
                        <a:ext cx="5727104" cy="3744416"/>
                        <a:chOff x="2949352" y="1844824"/>
                        <a:chExt cx="5727104" cy="3744416"/>
                      </a:xfrm>
                    </p:grpSpPr>
                    <p:grpSp>
                      <p:nvGrpSpPr>
                        <p:cNvPr id="1934" name="组合 1933"/>
                        <p:cNvGrpSpPr/>
                        <p:nvPr/>
                      </p:nvGrpSpPr>
                      <p:grpSpPr>
                        <a:xfrm>
                          <a:off x="2949352" y="1844824"/>
                          <a:ext cx="5727104" cy="1152128"/>
                          <a:chOff x="2949352" y="1844824"/>
                          <a:chExt cx="5727104" cy="1152128"/>
                        </a:xfrm>
                      </p:grpSpPr>
                      <p:grpSp>
                        <p:nvGrpSpPr>
                          <p:cNvPr id="2249" name="组合 2248"/>
                          <p:cNvGrpSpPr/>
                          <p:nvPr/>
                        </p:nvGrpSpPr>
                        <p:grpSpPr>
                          <a:xfrm>
                            <a:off x="2949352" y="1844824"/>
                            <a:ext cx="5727104" cy="576064"/>
                            <a:chOff x="2949352" y="1844824"/>
                            <a:chExt cx="5727104" cy="576064"/>
                          </a:xfrm>
                        </p:grpSpPr>
                        <p:grpSp>
                          <p:nvGrpSpPr>
                            <p:cNvPr id="2323" name="组合 2322"/>
                            <p:cNvGrpSpPr/>
                            <p:nvPr/>
                          </p:nvGrpSpPr>
                          <p:grpSpPr>
                            <a:xfrm>
                              <a:off x="2949352" y="1844824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2360" name="组合 2359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2365" name="组合 2364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2381" name="组合 2380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389" name="组合 238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393" name="矩形 239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94" name="矩形 239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390" name="组合 238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391" name="矩形 239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92" name="矩形 239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382" name="组合 2381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383" name="组合 238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387" name="矩形 238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88" name="矩形 238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384" name="组合 238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385" name="矩形 238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86" name="矩形 238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2366" name="组合 2365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2367" name="组合 2366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375" name="组合 237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379" name="矩形 237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80" name="矩形 237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376" name="组合 237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377" name="矩形 237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78" name="矩形 237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368" name="组合 2367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369" name="组合 236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373" name="矩形 237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74" name="矩形 237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370" name="组合 236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371" name="矩形 237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72" name="矩形 237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2361" name="矩形 2360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362" name="矩形 2361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363" name="矩形 2362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364" name="矩形 2363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324" name="组合 2323"/>
                            <p:cNvGrpSpPr/>
                            <p:nvPr/>
                          </p:nvGrpSpPr>
                          <p:grpSpPr>
                            <a:xfrm>
                              <a:off x="2949352" y="2132856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2325" name="组合 2324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2330" name="组合 2329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2346" name="组合 2345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354" name="组合 235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358" name="矩形 235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59" name="矩形 235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355" name="组合 235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356" name="矩形 235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57" name="矩形 235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347" name="组合 2346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348" name="组合 234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352" name="矩形 235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53" name="矩形 235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349" name="组合 234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350" name="矩形 234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51" name="矩形 235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2331" name="组合 2330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2332" name="组合 2331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340" name="组合 233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344" name="矩形 234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45" name="矩形 234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341" name="组合 234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342" name="矩形 234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43" name="矩形 234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333" name="组合 2332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334" name="组合 233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338" name="矩形 233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39" name="矩形 233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335" name="组合 233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336" name="矩形 233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37" name="矩形 233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2326" name="矩形 2325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327" name="矩形 2326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328" name="矩形 2327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329" name="矩形 2328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250" name="组合 2249"/>
                          <p:cNvGrpSpPr/>
                          <p:nvPr/>
                        </p:nvGrpSpPr>
                        <p:grpSpPr>
                          <a:xfrm>
                            <a:off x="2949352" y="2420888"/>
                            <a:ext cx="5727104" cy="576064"/>
                            <a:chOff x="2949352" y="1844824"/>
                            <a:chExt cx="5727104" cy="576064"/>
                          </a:xfrm>
                        </p:grpSpPr>
                        <p:grpSp>
                          <p:nvGrpSpPr>
                            <p:cNvPr id="2251" name="组合 2250"/>
                            <p:cNvGrpSpPr/>
                            <p:nvPr/>
                          </p:nvGrpSpPr>
                          <p:grpSpPr>
                            <a:xfrm>
                              <a:off x="2949352" y="1844824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2288" name="组合 2287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2293" name="组合 2292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2309" name="组合 2308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317" name="组合 231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321" name="矩形 232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22" name="矩形 232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318" name="组合 231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319" name="矩形 231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20" name="矩形 231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310" name="组合 2309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311" name="组合 231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315" name="矩形 231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16" name="矩形 231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312" name="组合 231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313" name="矩形 231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14" name="矩形 231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2294" name="组合 2293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2295" name="组合 22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303" name="组合 230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307" name="矩形 230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08" name="矩形 230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 dirty="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304" name="组合 230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305" name="矩形 230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06" name="矩形 230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296" name="组合 2295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297" name="组合 229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301" name="矩形 230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02" name="矩形 230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98" name="组合 229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299" name="矩形 229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00" name="矩形 229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2289" name="矩形 2288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290" name="矩形 2289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291" name="矩形 2290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292" name="矩形 2291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252" name="组合 2251"/>
                            <p:cNvGrpSpPr/>
                            <p:nvPr/>
                          </p:nvGrpSpPr>
                          <p:grpSpPr>
                            <a:xfrm>
                              <a:off x="2949352" y="2132856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2253" name="组合 2252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2258" name="组合 2257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2274" name="组合 2273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282" name="组合 228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286" name="矩形 228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87" name="矩形 228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83" name="组合 228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284" name="矩形 228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85" name="矩形 228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275" name="组合 2274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276" name="组合 227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280" name="矩形 227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81" name="矩形 228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77" name="组合 227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278" name="矩形 227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79" name="矩形 227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2259" name="组合 2258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2260" name="组合 2259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268" name="组合 226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272" name="矩形 227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73" name="矩形 227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69" name="组合 226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270" name="矩形 226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71" name="矩形 227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261" name="组合 2260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262" name="组合 226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266" name="矩形 226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67" name="矩形 226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63" name="组合 226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264" name="矩形 226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65" name="矩形 226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2254" name="矩形 2253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255" name="矩形 2254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256" name="矩形 2255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257" name="矩形 2256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935" name="组合 1934"/>
                        <p:cNvGrpSpPr/>
                        <p:nvPr/>
                      </p:nvGrpSpPr>
                      <p:grpSpPr>
                        <a:xfrm>
                          <a:off x="2949352" y="2996952"/>
                          <a:ext cx="5727104" cy="1152128"/>
                          <a:chOff x="2949352" y="1844824"/>
                          <a:chExt cx="5727104" cy="1152128"/>
                        </a:xfrm>
                      </p:grpSpPr>
                      <p:grpSp>
                        <p:nvGrpSpPr>
                          <p:cNvPr id="2103" name="组合 2102"/>
                          <p:cNvGrpSpPr/>
                          <p:nvPr/>
                        </p:nvGrpSpPr>
                        <p:grpSpPr>
                          <a:xfrm>
                            <a:off x="2949352" y="1844824"/>
                            <a:ext cx="5727104" cy="576064"/>
                            <a:chOff x="2949352" y="1844824"/>
                            <a:chExt cx="5727104" cy="576064"/>
                          </a:xfrm>
                        </p:grpSpPr>
                        <p:grpSp>
                          <p:nvGrpSpPr>
                            <p:cNvPr id="2177" name="组合 2176"/>
                            <p:cNvGrpSpPr/>
                            <p:nvPr/>
                          </p:nvGrpSpPr>
                          <p:grpSpPr>
                            <a:xfrm>
                              <a:off x="2949352" y="1844824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2214" name="组合 2213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2219" name="组合 2218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2235" name="组合 2234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243" name="组合 224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247" name="矩形 224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48" name="矩形 224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44" name="组合 224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245" name="矩形 224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46" name="矩形 224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236" name="组合 2235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237" name="组合 223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241" name="矩形 224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42" name="矩形 224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38" name="组合 223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239" name="矩形 223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40" name="矩形 223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2220" name="组合 2219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2221" name="组合 2220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229" name="组合 22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233" name="矩形 223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34" name="矩形 223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30" name="组合 222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231" name="矩形 22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32" name="矩形 223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222" name="组合 2221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223" name="组合 222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227" name="矩形 222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28" name="矩形 222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24" name="组合 222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225" name="矩形 222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26" name="矩形 222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2215" name="矩形 2214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216" name="矩形 2215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217" name="矩形 2216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218" name="矩形 2217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178" name="组合 2177"/>
                            <p:cNvGrpSpPr/>
                            <p:nvPr/>
                          </p:nvGrpSpPr>
                          <p:grpSpPr>
                            <a:xfrm>
                              <a:off x="2949352" y="2132856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2179" name="组合 2178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2184" name="组合 2183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2200" name="组合 2199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208" name="组合 220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212" name="矩形 221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13" name="矩形 221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09" name="组合 220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210" name="矩形 220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11" name="矩形 221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201" name="组合 2200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202" name="组合 220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206" name="矩形 220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07" name="矩形 220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03" name="组合 220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204" name="矩形 220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05" name="矩形 220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2185" name="组合 2184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2186" name="组合 2185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194" name="组合 21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198" name="矩形 219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99" name="矩形 219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195" name="组合 219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196" name="矩形 219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97" name="矩形 219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187" name="组合 2186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188" name="组合 218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192" name="矩形 219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93" name="矩形 219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189" name="组合 218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190" name="矩形 218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91" name="矩形 219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2180" name="矩形 2179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181" name="矩形 2180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182" name="矩形 2181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183" name="矩形 2182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04" name="组合 2103"/>
                          <p:cNvGrpSpPr/>
                          <p:nvPr/>
                        </p:nvGrpSpPr>
                        <p:grpSpPr>
                          <a:xfrm>
                            <a:off x="2949352" y="2420888"/>
                            <a:ext cx="5727104" cy="576064"/>
                            <a:chOff x="2949352" y="1844824"/>
                            <a:chExt cx="5727104" cy="576064"/>
                          </a:xfrm>
                        </p:grpSpPr>
                        <p:grpSp>
                          <p:nvGrpSpPr>
                            <p:cNvPr id="2105" name="组合 2104"/>
                            <p:cNvGrpSpPr/>
                            <p:nvPr/>
                          </p:nvGrpSpPr>
                          <p:grpSpPr>
                            <a:xfrm>
                              <a:off x="2949352" y="1844824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2142" name="组合 2141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2147" name="组合 2146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2163" name="组合 2162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171" name="组合 217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175" name="矩形 217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76" name="矩形 217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172" name="组合 217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173" name="矩形 217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74" name="矩形 217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164" name="组合 2163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165" name="组合 216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169" name="矩形 216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70" name="矩形 216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166" name="组合 216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167" name="矩形 216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68" name="矩形 216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2148" name="组合 2147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2149" name="组合 2148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157" name="组合 215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161" name="矩形 216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62" name="矩形 216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158" name="组合 215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159" name="矩形 215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60" name="矩形 215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150" name="组合 2149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151" name="组合 215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155" name="矩形 215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56" name="矩形 215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152" name="组合 215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153" name="矩形 215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54" name="矩形 215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2143" name="矩形 2142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144" name="矩形 2143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145" name="矩形 2144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146" name="矩形 2145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106" name="组合 2105"/>
                            <p:cNvGrpSpPr/>
                            <p:nvPr/>
                          </p:nvGrpSpPr>
                          <p:grpSpPr>
                            <a:xfrm>
                              <a:off x="2949352" y="2132856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2107" name="组合 2106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2112" name="组合 2111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2128" name="组合 2127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136" name="组合 213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140" name="矩形 213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41" name="矩形 214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137" name="组合 213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138" name="矩形 213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39" name="矩形 213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129" name="组合 2128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130" name="组合 212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134" name="矩形 213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35" name="矩形 213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131" name="组合 213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132" name="矩形 213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33" name="矩形 213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2113" name="组合 2112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2114" name="组合 2113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122" name="组合 212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126" name="矩形 212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27" name="矩形 212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123" name="组合 212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124" name="矩形 212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25" name="矩形 212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115" name="组合 2114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116" name="组合 211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120" name="矩形 211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21" name="矩形 212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117" name="组合 211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118" name="矩形 211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19" name="矩形 211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2108" name="矩形 2107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109" name="矩形 2108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110" name="矩形 2109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111" name="矩形 2110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936" name="组合 1935"/>
                        <p:cNvGrpSpPr/>
                        <p:nvPr/>
                      </p:nvGrpSpPr>
                      <p:grpSpPr>
                        <a:xfrm>
                          <a:off x="2949352" y="4149080"/>
                          <a:ext cx="5727104" cy="1152128"/>
                          <a:chOff x="2949352" y="1844824"/>
                          <a:chExt cx="5727104" cy="1152128"/>
                        </a:xfrm>
                      </p:grpSpPr>
                      <p:grpSp>
                        <p:nvGrpSpPr>
                          <p:cNvPr id="1957" name="组合 1956"/>
                          <p:cNvGrpSpPr/>
                          <p:nvPr/>
                        </p:nvGrpSpPr>
                        <p:grpSpPr>
                          <a:xfrm>
                            <a:off x="2949352" y="1844824"/>
                            <a:ext cx="5727104" cy="576064"/>
                            <a:chOff x="2949352" y="1844824"/>
                            <a:chExt cx="5727104" cy="576064"/>
                          </a:xfrm>
                        </p:grpSpPr>
                        <p:grpSp>
                          <p:nvGrpSpPr>
                            <p:cNvPr id="2031" name="组合 2030"/>
                            <p:cNvGrpSpPr/>
                            <p:nvPr/>
                          </p:nvGrpSpPr>
                          <p:grpSpPr>
                            <a:xfrm>
                              <a:off x="2949352" y="1844824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2068" name="组合 2067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2073" name="组合 2072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2089" name="组合 2088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097" name="组合 209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101" name="矩形 210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02" name="矩形 210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098" name="组合 209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099" name="矩形 209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00" name="矩形 209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090" name="组合 2089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091" name="组合 209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095" name="矩形 209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96" name="矩形 209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092" name="组合 209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093" name="矩形 209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94" name="矩形 209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2074" name="组合 2073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2075" name="组合 2074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083" name="组合 208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087" name="矩形 208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88" name="矩形 208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084" name="组合 208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085" name="矩形 208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86" name="矩形 208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076" name="组合 2075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077" name="组合 207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081" name="矩形 208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82" name="矩形 208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078" name="组合 207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079" name="矩形 207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80" name="矩形 207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2069" name="矩形 2068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070" name="矩形 2069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071" name="矩形 2070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072" name="矩形 2071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2032" name="组合 2031"/>
                            <p:cNvGrpSpPr/>
                            <p:nvPr/>
                          </p:nvGrpSpPr>
                          <p:grpSpPr>
                            <a:xfrm>
                              <a:off x="2949352" y="2132856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2033" name="组合 2032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2038" name="组合 2037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2054" name="组合 2053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062" name="组合 206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066" name="矩形 206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67" name="矩形 206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063" name="组合 206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064" name="矩形 206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65" name="矩形 206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055" name="组合 2054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056" name="组合 205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060" name="矩形 205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61" name="矩形 206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057" name="组合 205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058" name="矩形 205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59" name="矩形 205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00B050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2039" name="组合 2038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2040" name="组合 2039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048" name="组合 204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052" name="矩形 205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53" name="矩形 205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049" name="组合 204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050" name="矩形 204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51" name="矩形 205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041" name="组合 2040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042" name="组合 204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046" name="矩形 204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47" name="矩形 204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043" name="组合 204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044" name="矩形 204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45" name="矩形 204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2034" name="矩形 2033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035" name="矩形 2034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036" name="矩形 2035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037" name="矩形 2036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58" name="组合 1957"/>
                          <p:cNvGrpSpPr/>
                          <p:nvPr/>
                        </p:nvGrpSpPr>
                        <p:grpSpPr>
                          <a:xfrm>
                            <a:off x="2949352" y="2420888"/>
                            <a:ext cx="5727104" cy="576064"/>
                            <a:chOff x="2949352" y="1844824"/>
                            <a:chExt cx="5727104" cy="576064"/>
                          </a:xfrm>
                        </p:grpSpPr>
                        <p:grpSp>
                          <p:nvGrpSpPr>
                            <p:cNvPr id="1959" name="组合 1958"/>
                            <p:cNvGrpSpPr/>
                            <p:nvPr/>
                          </p:nvGrpSpPr>
                          <p:grpSpPr>
                            <a:xfrm>
                              <a:off x="2949352" y="1844824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1996" name="组合 1995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2001" name="组合 2000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2017" name="组合 2016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025" name="组合 202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029" name="矩形 202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30" name="矩形 202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026" name="组合 202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027" name="矩形 202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28" name="矩形 202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018" name="组合 2017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019" name="组合 201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023" name="矩形 202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24" name="矩形 202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020" name="组合 20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021" name="矩形 202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22" name="矩形 202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FFF00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2002" name="组合 2001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2003" name="组合 2002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011" name="组合 201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015" name="矩形 201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16" name="矩形 201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012" name="组合 201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013" name="矩形 201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14" name="矩形 201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004" name="组合 2003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2005" name="组合 200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009" name="矩形 200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10" name="矩形 200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006" name="组合 200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2007" name="矩形 200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08" name="矩形 200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1997" name="矩形 1996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998" name="矩形 1997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999" name="矩形 1998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2000" name="矩形 1999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960" name="组合 1959"/>
                            <p:cNvGrpSpPr/>
                            <p:nvPr/>
                          </p:nvGrpSpPr>
                          <p:grpSpPr>
                            <a:xfrm>
                              <a:off x="2949352" y="2132856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1961" name="组合 1960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1966" name="组合 1965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982" name="组合 1981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990" name="组合 198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994" name="矩形 199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95" name="矩形 199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991" name="组合 199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992" name="矩形 199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93" name="矩形 199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983" name="组合 1982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984" name="组合 198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988" name="矩形 198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89" name="矩形 198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985" name="组合 198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986" name="矩形 198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87" name="矩形 198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1967" name="组合 1966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968" name="组合 1967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976" name="组合 197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980" name="矩形 197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81" name="矩形 198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977" name="组合 197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978" name="矩形 197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79" name="矩形 197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969" name="组合 1968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970" name="组合 196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974" name="矩形 197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75" name="矩形 197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971" name="组合 197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972" name="矩形 197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73" name="矩形 197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1962" name="矩形 1961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963" name="矩形 1962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964" name="矩形 1963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965" name="矩形 1964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37" name="矩形 1936"/>
                        <p:cNvSpPr/>
                        <p:nvPr/>
                      </p:nvSpPr>
                      <p:spPr>
                        <a:xfrm>
                          <a:off x="2949352" y="5301208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38" name="矩形 1937"/>
                        <p:cNvSpPr/>
                        <p:nvPr/>
                      </p:nvSpPr>
                      <p:spPr>
                        <a:xfrm>
                          <a:off x="3237384" y="5301208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39" name="矩形 1938"/>
                        <p:cNvSpPr/>
                        <p:nvPr/>
                      </p:nvSpPr>
                      <p:spPr>
                        <a:xfrm>
                          <a:off x="3517032" y="5301208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40" name="矩形 1939"/>
                        <p:cNvSpPr/>
                        <p:nvPr/>
                      </p:nvSpPr>
                      <p:spPr>
                        <a:xfrm>
                          <a:off x="3805064" y="5301208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41" name="矩形 1940"/>
                        <p:cNvSpPr/>
                        <p:nvPr/>
                      </p:nvSpPr>
                      <p:spPr>
                        <a:xfrm>
                          <a:off x="4093096" y="5298132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42" name="矩形 1941"/>
                        <p:cNvSpPr/>
                        <p:nvPr/>
                      </p:nvSpPr>
                      <p:spPr>
                        <a:xfrm>
                          <a:off x="4381128" y="5298132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43" name="矩形 1942"/>
                        <p:cNvSpPr/>
                        <p:nvPr/>
                      </p:nvSpPr>
                      <p:spPr>
                        <a:xfrm>
                          <a:off x="4660776" y="5298132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44" name="矩形 1943"/>
                        <p:cNvSpPr/>
                        <p:nvPr/>
                      </p:nvSpPr>
                      <p:spPr>
                        <a:xfrm>
                          <a:off x="4948808" y="5298132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45" name="矩形 1944"/>
                        <p:cNvSpPr/>
                        <p:nvPr/>
                      </p:nvSpPr>
                      <p:spPr>
                        <a:xfrm>
                          <a:off x="5236840" y="5301208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46" name="矩形 1945"/>
                        <p:cNvSpPr/>
                        <p:nvPr/>
                      </p:nvSpPr>
                      <p:spPr>
                        <a:xfrm>
                          <a:off x="5524872" y="5301208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47" name="矩形 1946"/>
                        <p:cNvSpPr/>
                        <p:nvPr/>
                      </p:nvSpPr>
                      <p:spPr>
                        <a:xfrm>
                          <a:off x="5804520" y="5301208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48" name="矩形 1947"/>
                        <p:cNvSpPr/>
                        <p:nvPr/>
                      </p:nvSpPr>
                      <p:spPr>
                        <a:xfrm>
                          <a:off x="6092552" y="5301208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49" name="矩形 1948"/>
                        <p:cNvSpPr/>
                        <p:nvPr/>
                      </p:nvSpPr>
                      <p:spPr>
                        <a:xfrm>
                          <a:off x="6380584" y="5298132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50" name="矩形 1949"/>
                        <p:cNvSpPr/>
                        <p:nvPr/>
                      </p:nvSpPr>
                      <p:spPr>
                        <a:xfrm>
                          <a:off x="6668616" y="5298132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51" name="矩形 1950"/>
                        <p:cNvSpPr/>
                        <p:nvPr/>
                      </p:nvSpPr>
                      <p:spPr>
                        <a:xfrm>
                          <a:off x="6948264" y="5298132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52" name="矩形 1951"/>
                        <p:cNvSpPr/>
                        <p:nvPr/>
                      </p:nvSpPr>
                      <p:spPr>
                        <a:xfrm>
                          <a:off x="7236296" y="5298132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53" name="矩形 1952"/>
                        <p:cNvSpPr/>
                        <p:nvPr/>
                      </p:nvSpPr>
                      <p:spPr>
                        <a:xfrm>
                          <a:off x="7524328" y="5301208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54" name="矩形 1953"/>
                        <p:cNvSpPr/>
                        <p:nvPr/>
                      </p:nvSpPr>
                      <p:spPr>
                        <a:xfrm>
                          <a:off x="7812360" y="5301208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55" name="矩形 1954"/>
                        <p:cNvSpPr/>
                        <p:nvPr/>
                      </p:nvSpPr>
                      <p:spPr>
                        <a:xfrm>
                          <a:off x="8100392" y="5298132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56" name="矩形 1955"/>
                        <p:cNvSpPr/>
                        <p:nvPr/>
                      </p:nvSpPr>
                      <p:spPr>
                        <a:xfrm>
                          <a:off x="8388424" y="5298132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927" name="TextBox 1926"/>
                      <p:cNvSpPr txBox="1"/>
                      <p:nvPr/>
                    </p:nvSpPr>
                    <p:spPr>
                      <a:xfrm>
                        <a:off x="2628222" y="1978967"/>
                        <a:ext cx="70243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400" b="1" i="1" dirty="0" smtClean="0">
                            <a:latin typeface="Arial" pitchFamily="34" charset="0"/>
                            <a:cs typeface="Arial" pitchFamily="34" charset="0"/>
                          </a:rPr>
                          <a:t>GOAL</a:t>
                        </a:r>
                        <a:endParaRPr lang="zh-CN" altLang="en-US" sz="1400" b="1" i="1" dirty="0"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928" name="TextBox 1927"/>
                      <p:cNvSpPr txBox="1"/>
                      <p:nvPr/>
                    </p:nvSpPr>
                    <p:spPr>
                      <a:xfrm>
                        <a:off x="5220072" y="4581128"/>
                        <a:ext cx="106311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400" b="1" i="1" dirty="0" smtClean="0">
                            <a:latin typeface="Arial" pitchFamily="34" charset="0"/>
                            <a:cs typeface="Arial" pitchFamily="34" charset="0"/>
                          </a:rPr>
                          <a:t>CURRENT</a:t>
                        </a:r>
                        <a:endParaRPr lang="zh-CN" altLang="en-US" sz="1400" b="1" i="1" dirty="0"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929" name="TextBox 1928"/>
                      <p:cNvSpPr txBox="1"/>
                      <p:nvPr/>
                    </p:nvSpPr>
                    <p:spPr>
                      <a:xfrm>
                        <a:off x="5996268" y="4008015"/>
                        <a:ext cx="76597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400" b="1" i="1" dirty="0" smtClean="0">
                            <a:latin typeface="Arial" pitchFamily="34" charset="0"/>
                            <a:cs typeface="Arial" pitchFamily="34" charset="0"/>
                          </a:rPr>
                          <a:t>START</a:t>
                        </a:r>
                        <a:endParaRPr lang="zh-CN" altLang="en-US" sz="1400" b="1" i="1" dirty="0"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930" name="椭圆形标注 1929"/>
                      <p:cNvSpPr/>
                      <p:nvPr/>
                    </p:nvSpPr>
                    <p:spPr>
                      <a:xfrm>
                        <a:off x="5266928" y="2938388"/>
                        <a:ext cx="2151856" cy="854224"/>
                      </a:xfrm>
                      <a:prstGeom prst="wedgeEllipseCallout">
                        <a:avLst/>
                      </a:prstGeom>
                      <a:solidFill>
                        <a:schemeClr val="bg1">
                          <a:alpha val="92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    路径</a:t>
                        </a:r>
                        <a:r>
                          <a:rPr lang="en-US" altLang="zh-CN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3</a:t>
                        </a:r>
                        <a:r>
                          <a:rPr lang="zh-CN" altLang="en-US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：</a:t>
                        </a:r>
                        <a:r>
                          <a:rPr lang="en-US" altLang="zh-CN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0.107</a:t>
                        </a:r>
                        <a:endParaRPr lang="zh-CN" altLang="en-US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cxnSp>
                    <p:nvCxnSpPr>
                      <p:cNvPr id="1931" name="直接连接符 1930"/>
                      <p:cNvCxnSpPr/>
                      <p:nvPr/>
                    </p:nvCxnSpPr>
                    <p:spPr>
                      <a:xfrm>
                        <a:off x="2979440" y="2420888"/>
                        <a:ext cx="2863552" cy="172819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32" name="直接连接符 1931"/>
                      <p:cNvCxnSpPr/>
                      <p:nvPr/>
                    </p:nvCxnSpPr>
                    <p:spPr>
                      <a:xfrm>
                        <a:off x="2979440" y="2420888"/>
                        <a:ext cx="2863552" cy="201622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33" name="直接连接符 1932"/>
                      <p:cNvCxnSpPr/>
                      <p:nvPr/>
                    </p:nvCxnSpPr>
                    <p:spPr>
                      <a:xfrm>
                        <a:off x="5842992" y="4149080"/>
                        <a:ext cx="0" cy="28803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" name="任意多边形 11"/>
                    <p:cNvSpPr/>
                    <p:nvPr/>
                  </p:nvSpPr>
                  <p:spPr>
                    <a:xfrm>
                      <a:off x="-1968500" y="2768600"/>
                      <a:ext cx="2895600" cy="2019300"/>
                    </a:xfrm>
                    <a:custGeom>
                      <a:avLst/>
                      <a:gdLst>
                        <a:gd name="connsiteX0" fmla="*/ 0 w 2895600"/>
                        <a:gd name="connsiteY0" fmla="*/ 0 h 2019300"/>
                        <a:gd name="connsiteX1" fmla="*/ 2895600 w 2895600"/>
                        <a:gd name="connsiteY1" fmla="*/ 1752600 h 2019300"/>
                        <a:gd name="connsiteX2" fmla="*/ 2870200 w 2895600"/>
                        <a:gd name="connsiteY2" fmla="*/ 2019300 h 2019300"/>
                        <a:gd name="connsiteX3" fmla="*/ 0 w 2895600"/>
                        <a:gd name="connsiteY3" fmla="*/ 0 h 2019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895600" h="2019300">
                          <a:moveTo>
                            <a:pt x="0" y="0"/>
                          </a:moveTo>
                          <a:lnTo>
                            <a:pt x="2895600" y="1752600"/>
                          </a:lnTo>
                          <a:lnTo>
                            <a:pt x="2870200" y="20193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B0F0">
                        <a:alpha val="58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4" name="任意多边形 13"/>
                  <p:cNvSpPr/>
                  <p:nvPr/>
                </p:nvSpPr>
                <p:spPr>
                  <a:xfrm>
                    <a:off x="-1358900" y="3187700"/>
                    <a:ext cx="139700" cy="127000"/>
                  </a:xfrm>
                  <a:custGeom>
                    <a:avLst/>
                    <a:gdLst>
                      <a:gd name="connsiteX0" fmla="*/ 0 w 139700"/>
                      <a:gd name="connsiteY0" fmla="*/ 12700 h 127000"/>
                      <a:gd name="connsiteX1" fmla="*/ 88900 w 139700"/>
                      <a:gd name="connsiteY1" fmla="*/ 0 h 127000"/>
                      <a:gd name="connsiteX2" fmla="*/ 139700 w 139700"/>
                      <a:gd name="connsiteY2" fmla="*/ 50800 h 127000"/>
                      <a:gd name="connsiteX3" fmla="*/ 127000 w 139700"/>
                      <a:gd name="connsiteY3" fmla="*/ 127000 h 127000"/>
                      <a:gd name="connsiteX4" fmla="*/ 0 w 139700"/>
                      <a:gd name="connsiteY4" fmla="*/ 12700 h 127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00" h="127000">
                        <a:moveTo>
                          <a:pt x="0" y="12700"/>
                        </a:moveTo>
                        <a:lnTo>
                          <a:pt x="88900" y="0"/>
                        </a:lnTo>
                        <a:lnTo>
                          <a:pt x="139700" y="50800"/>
                        </a:lnTo>
                        <a:lnTo>
                          <a:pt x="127000" y="127000"/>
                        </a:lnTo>
                        <a:lnTo>
                          <a:pt x="0" y="1270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6" name="任意多边形 15"/>
                <p:cNvSpPr/>
                <p:nvPr/>
              </p:nvSpPr>
              <p:spPr>
                <a:xfrm>
                  <a:off x="-571500" y="3784600"/>
                  <a:ext cx="203200" cy="114300"/>
                </a:xfrm>
                <a:custGeom>
                  <a:avLst/>
                  <a:gdLst>
                    <a:gd name="connsiteX0" fmla="*/ 63500 w 203200"/>
                    <a:gd name="connsiteY0" fmla="*/ 0 h 114300"/>
                    <a:gd name="connsiteX1" fmla="*/ 203200 w 203200"/>
                    <a:gd name="connsiteY1" fmla="*/ 0 h 114300"/>
                    <a:gd name="connsiteX2" fmla="*/ 203200 w 203200"/>
                    <a:gd name="connsiteY2" fmla="*/ 114300 h 114300"/>
                    <a:gd name="connsiteX3" fmla="*/ 0 w 203200"/>
                    <a:gd name="connsiteY3" fmla="*/ 0 h 114300"/>
                    <a:gd name="connsiteX4" fmla="*/ 63500 w 203200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200" h="114300">
                      <a:moveTo>
                        <a:pt x="63500" y="0"/>
                      </a:moveTo>
                      <a:lnTo>
                        <a:pt x="203200" y="0"/>
                      </a:lnTo>
                      <a:lnTo>
                        <a:pt x="203200" y="114300"/>
                      </a:lnTo>
                      <a:lnTo>
                        <a:pt x="0" y="0"/>
                      </a:lnTo>
                      <a:lnTo>
                        <a:pt x="63500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" name="任意多边形 17"/>
              <p:cNvSpPr/>
              <p:nvPr/>
            </p:nvSpPr>
            <p:spPr>
              <a:xfrm>
                <a:off x="-101600" y="4064000"/>
                <a:ext cx="304800" cy="228600"/>
              </a:xfrm>
              <a:custGeom>
                <a:avLst/>
                <a:gdLst>
                  <a:gd name="connsiteX0" fmla="*/ 0 w 304800"/>
                  <a:gd name="connsiteY0" fmla="*/ 0 h 228600"/>
                  <a:gd name="connsiteX1" fmla="*/ 304800 w 304800"/>
                  <a:gd name="connsiteY1" fmla="*/ 12700 h 228600"/>
                  <a:gd name="connsiteX2" fmla="*/ 304800 w 304800"/>
                  <a:gd name="connsiteY2" fmla="*/ 228600 h 228600"/>
                  <a:gd name="connsiteX3" fmla="*/ 0 w 304800"/>
                  <a:gd name="connsiteY3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800" h="228600">
                    <a:moveTo>
                      <a:pt x="0" y="0"/>
                    </a:moveTo>
                    <a:lnTo>
                      <a:pt x="304800" y="12700"/>
                    </a:lnTo>
                    <a:lnTo>
                      <a:pt x="304800" y="228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任意多边形 20"/>
            <p:cNvSpPr/>
            <p:nvPr/>
          </p:nvSpPr>
          <p:spPr>
            <a:xfrm>
              <a:off x="-381000" y="3733800"/>
              <a:ext cx="85725" cy="57150"/>
            </a:xfrm>
            <a:custGeom>
              <a:avLst/>
              <a:gdLst>
                <a:gd name="connsiteX0" fmla="*/ 0 w 85725"/>
                <a:gd name="connsiteY0" fmla="*/ 0 h 57150"/>
                <a:gd name="connsiteX1" fmla="*/ 0 w 85725"/>
                <a:gd name="connsiteY1" fmla="*/ 53975 h 57150"/>
                <a:gd name="connsiteX2" fmla="*/ 85725 w 85725"/>
                <a:gd name="connsiteY2" fmla="*/ 57150 h 57150"/>
                <a:gd name="connsiteX3" fmla="*/ 0 w 85725"/>
                <a:gd name="connsiteY3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57150">
                  <a:moveTo>
                    <a:pt x="0" y="0"/>
                  </a:moveTo>
                  <a:lnTo>
                    <a:pt x="0" y="53975"/>
                  </a:lnTo>
                  <a:lnTo>
                    <a:pt x="85725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77344" y="1772816"/>
            <a:ext cx="5727104" cy="3744416"/>
            <a:chOff x="-3132856" y="3068960"/>
            <a:chExt cx="5727104" cy="3744416"/>
          </a:xfrm>
        </p:grpSpPr>
        <p:grpSp>
          <p:nvGrpSpPr>
            <p:cNvPr id="30" name="组合 29"/>
            <p:cNvGrpSpPr/>
            <p:nvPr/>
          </p:nvGrpSpPr>
          <p:grpSpPr>
            <a:xfrm>
              <a:off x="-3132856" y="3068960"/>
              <a:ext cx="5727104" cy="3744416"/>
              <a:chOff x="-3132856" y="3068960"/>
              <a:chExt cx="5727104" cy="3744416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-3132856" y="3068960"/>
                <a:ext cx="5727104" cy="3744416"/>
                <a:chOff x="-3132856" y="3068960"/>
                <a:chExt cx="5727104" cy="3744416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-3132856" y="3068960"/>
                  <a:ext cx="5727104" cy="3744416"/>
                  <a:chOff x="-3132856" y="3068960"/>
                  <a:chExt cx="5727104" cy="3744416"/>
                </a:xfrm>
              </p:grpSpPr>
              <p:grpSp>
                <p:nvGrpSpPr>
                  <p:cNvPr id="24" name="组合 23"/>
                  <p:cNvGrpSpPr/>
                  <p:nvPr/>
                </p:nvGrpSpPr>
                <p:grpSpPr>
                  <a:xfrm>
                    <a:off x="-3132856" y="3068960"/>
                    <a:ext cx="5727104" cy="3744416"/>
                    <a:chOff x="-3132856" y="3068960"/>
                    <a:chExt cx="5727104" cy="3744416"/>
                  </a:xfrm>
                </p:grpSpPr>
                <p:grpSp>
                  <p:nvGrpSpPr>
                    <p:cNvPr id="1455" name="组合 1454"/>
                    <p:cNvGrpSpPr/>
                    <p:nvPr/>
                  </p:nvGrpSpPr>
                  <p:grpSpPr>
                    <a:xfrm>
                      <a:off x="-3132856" y="3068960"/>
                      <a:ext cx="5727104" cy="3744416"/>
                      <a:chOff x="1979712" y="1412776"/>
                      <a:chExt cx="5727104" cy="3744416"/>
                    </a:xfrm>
                  </p:grpSpPr>
                  <p:grpSp>
                    <p:nvGrpSpPr>
                      <p:cNvPr id="1456" name="组合 1455"/>
                      <p:cNvGrpSpPr/>
                      <p:nvPr/>
                    </p:nvGrpSpPr>
                    <p:grpSpPr>
                      <a:xfrm>
                        <a:off x="1979712" y="1412776"/>
                        <a:ext cx="5727104" cy="3744416"/>
                        <a:chOff x="2949352" y="1844824"/>
                        <a:chExt cx="5727104" cy="3744416"/>
                      </a:xfrm>
                    </p:grpSpPr>
                    <p:grpSp>
                      <p:nvGrpSpPr>
                        <p:cNvPr id="1464" name="组合 1463"/>
                        <p:cNvGrpSpPr/>
                        <p:nvPr/>
                      </p:nvGrpSpPr>
                      <p:grpSpPr>
                        <a:xfrm>
                          <a:off x="2949352" y="1844824"/>
                          <a:ext cx="5727104" cy="1152128"/>
                          <a:chOff x="2949352" y="1844824"/>
                          <a:chExt cx="5727104" cy="1152128"/>
                        </a:xfrm>
                      </p:grpSpPr>
                      <p:grpSp>
                        <p:nvGrpSpPr>
                          <p:cNvPr id="1779" name="组合 1778"/>
                          <p:cNvGrpSpPr/>
                          <p:nvPr/>
                        </p:nvGrpSpPr>
                        <p:grpSpPr>
                          <a:xfrm>
                            <a:off x="2949352" y="1844824"/>
                            <a:ext cx="5727104" cy="576064"/>
                            <a:chOff x="2949352" y="1844824"/>
                            <a:chExt cx="5727104" cy="576064"/>
                          </a:xfrm>
                        </p:grpSpPr>
                        <p:grpSp>
                          <p:nvGrpSpPr>
                            <p:cNvPr id="1853" name="组合 1852"/>
                            <p:cNvGrpSpPr/>
                            <p:nvPr/>
                          </p:nvGrpSpPr>
                          <p:grpSpPr>
                            <a:xfrm>
                              <a:off x="2949352" y="1844824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1890" name="组合 1889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1895" name="组合 1894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911" name="组合 1910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919" name="组合 191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923" name="矩形 192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24" name="矩形 192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920" name="组合 19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921" name="矩形 192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22" name="矩形 192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912" name="组合 1911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913" name="组合 191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917" name="矩形 191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18" name="矩形 191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914" name="组合 191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915" name="矩形 191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16" name="矩形 191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1896" name="组合 1895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897" name="组合 1896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905" name="组合 190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909" name="矩形 190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10" name="矩形 190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906" name="组合 190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907" name="矩形 190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08" name="矩形 190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898" name="组合 1897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899" name="组合 189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903" name="矩形 190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04" name="矩形 190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900" name="组合 189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901" name="矩形 190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02" name="矩形 190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1891" name="矩形 1890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892" name="矩形 1891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893" name="矩形 1892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894" name="矩形 1893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854" name="组合 1853"/>
                            <p:cNvGrpSpPr/>
                            <p:nvPr/>
                          </p:nvGrpSpPr>
                          <p:grpSpPr>
                            <a:xfrm>
                              <a:off x="2949352" y="2132856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1855" name="组合 1854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1860" name="组合 1859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876" name="组合 1875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884" name="组合 188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888" name="矩形 188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889" name="矩形 188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885" name="组合 188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886" name="矩形 188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887" name="矩形 188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877" name="组合 1876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878" name="组合 187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882" name="矩形 188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883" name="矩形 188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879" name="组合 187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880" name="矩形 187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881" name="矩形 188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1861" name="组合 1860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862" name="组合 1861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870" name="组合 186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874" name="矩形 187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875" name="矩形 187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871" name="组合 187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872" name="矩形 187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873" name="矩形 187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863" name="组合 1862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864" name="组合 186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868" name="矩形 186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869" name="矩形 186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865" name="组合 186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866" name="矩形 186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867" name="矩形 186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1856" name="矩形 1855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857" name="矩形 1856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858" name="矩形 1857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859" name="矩形 1858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80" name="组合 1779"/>
                          <p:cNvGrpSpPr/>
                          <p:nvPr/>
                        </p:nvGrpSpPr>
                        <p:grpSpPr>
                          <a:xfrm>
                            <a:off x="2949352" y="2420888"/>
                            <a:ext cx="5727104" cy="576064"/>
                            <a:chOff x="2949352" y="1844824"/>
                            <a:chExt cx="5727104" cy="576064"/>
                          </a:xfrm>
                        </p:grpSpPr>
                        <p:grpSp>
                          <p:nvGrpSpPr>
                            <p:cNvPr id="1781" name="组合 1780"/>
                            <p:cNvGrpSpPr/>
                            <p:nvPr/>
                          </p:nvGrpSpPr>
                          <p:grpSpPr>
                            <a:xfrm>
                              <a:off x="2949352" y="1844824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1818" name="组合 1817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1823" name="组合 1822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839" name="组合 1838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847" name="组合 184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851" name="矩形 185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852" name="矩形 185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848" name="组合 184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849" name="矩形 184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850" name="矩形 184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840" name="组合 1839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841" name="组合 184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845" name="矩形 184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846" name="矩形 184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842" name="组合 184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843" name="矩形 184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844" name="矩形 184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1824" name="组合 1823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825" name="组合 1824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833" name="组合 183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837" name="矩形 183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838" name="矩形 183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 dirty="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834" name="组合 183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835" name="矩形 183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836" name="矩形 183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826" name="组合 1825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827" name="组合 182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831" name="矩形 18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832" name="矩形 183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828" name="组合 182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829" name="矩形 182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830" name="矩形 182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1819" name="矩形 1818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820" name="矩形 1819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821" name="矩形 1820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822" name="矩形 1821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782" name="组合 1781"/>
                            <p:cNvGrpSpPr/>
                            <p:nvPr/>
                          </p:nvGrpSpPr>
                          <p:grpSpPr>
                            <a:xfrm>
                              <a:off x="2949352" y="2132856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1783" name="组合 1782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1788" name="组合 1787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804" name="组合 1803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812" name="组合 181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816" name="矩形 181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817" name="矩形 181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813" name="组合 181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814" name="矩形 181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815" name="矩形 181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805" name="组合 1804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806" name="组合 180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810" name="矩形 180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811" name="矩形 181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807" name="组合 180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808" name="矩形 180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809" name="矩形 180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1789" name="组合 1788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790" name="组合 1789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798" name="组合 179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802" name="矩形 180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803" name="矩形 180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799" name="组合 179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800" name="矩形 179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801" name="矩形 180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791" name="组合 1790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792" name="组合 179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796" name="矩形 179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97" name="矩形 179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793" name="组合 179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794" name="矩形 179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95" name="矩形 179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1784" name="矩形 1783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785" name="矩形 1784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786" name="矩形 1785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787" name="矩形 1786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465" name="组合 1464"/>
                        <p:cNvGrpSpPr/>
                        <p:nvPr/>
                      </p:nvGrpSpPr>
                      <p:grpSpPr>
                        <a:xfrm>
                          <a:off x="2949352" y="2996952"/>
                          <a:ext cx="5727104" cy="1152128"/>
                          <a:chOff x="2949352" y="1844824"/>
                          <a:chExt cx="5727104" cy="1152128"/>
                        </a:xfrm>
                      </p:grpSpPr>
                      <p:grpSp>
                        <p:nvGrpSpPr>
                          <p:cNvPr id="1633" name="组合 1632"/>
                          <p:cNvGrpSpPr/>
                          <p:nvPr/>
                        </p:nvGrpSpPr>
                        <p:grpSpPr>
                          <a:xfrm>
                            <a:off x="2949352" y="1844824"/>
                            <a:ext cx="5727104" cy="576064"/>
                            <a:chOff x="2949352" y="1844824"/>
                            <a:chExt cx="5727104" cy="576064"/>
                          </a:xfrm>
                        </p:grpSpPr>
                        <p:grpSp>
                          <p:nvGrpSpPr>
                            <p:cNvPr id="1707" name="组合 1706"/>
                            <p:cNvGrpSpPr/>
                            <p:nvPr/>
                          </p:nvGrpSpPr>
                          <p:grpSpPr>
                            <a:xfrm>
                              <a:off x="2949352" y="1844824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1744" name="组合 1743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1749" name="组合 1748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765" name="组合 1764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773" name="组合 177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777" name="矩形 177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78" name="矩形 177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774" name="组合 177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775" name="矩形 177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76" name="矩形 177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766" name="组合 1765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767" name="组合 176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771" name="矩形 177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72" name="矩形 177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768" name="组合 176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769" name="矩形 176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70" name="矩形 176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1750" name="组合 1749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751" name="组合 1750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759" name="组合 175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763" name="矩形 176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64" name="矩形 176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760" name="组合 175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761" name="矩形 176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62" name="矩形 176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752" name="组合 1751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753" name="组合 175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757" name="矩形 175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58" name="矩形 175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754" name="组合 175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755" name="矩形 175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56" name="矩形 175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1745" name="矩形 1744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746" name="矩形 1745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747" name="矩形 1746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748" name="矩形 1747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708" name="组合 1707"/>
                            <p:cNvGrpSpPr/>
                            <p:nvPr/>
                          </p:nvGrpSpPr>
                          <p:grpSpPr>
                            <a:xfrm>
                              <a:off x="2949352" y="2132856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1709" name="组合 1708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1714" name="组合 1713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730" name="组合 1729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738" name="组合 173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742" name="矩形 174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43" name="矩形 174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739" name="组合 173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740" name="矩形 173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41" name="矩形 174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731" name="组合 17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732" name="组合 173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736" name="矩形 173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37" name="矩形 173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733" name="组合 173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734" name="矩形 173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35" name="矩形 173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1715" name="组合 1714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716" name="组合 1715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724" name="组合 172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728" name="矩形 172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29" name="矩形 172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725" name="组合 172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726" name="矩形 172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27" name="矩形 172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717" name="组合 1716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718" name="组合 171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722" name="矩形 172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23" name="矩形 172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719" name="组合 171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720" name="矩形 171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21" name="矩形 172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1710" name="矩形 1709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711" name="矩形 1710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712" name="矩形 1711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713" name="矩形 1712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634" name="组合 1633"/>
                          <p:cNvGrpSpPr/>
                          <p:nvPr/>
                        </p:nvGrpSpPr>
                        <p:grpSpPr>
                          <a:xfrm>
                            <a:off x="2949352" y="2420888"/>
                            <a:ext cx="5727104" cy="576064"/>
                            <a:chOff x="2949352" y="1844824"/>
                            <a:chExt cx="5727104" cy="576064"/>
                          </a:xfrm>
                        </p:grpSpPr>
                        <p:grpSp>
                          <p:nvGrpSpPr>
                            <p:cNvPr id="1635" name="组合 1634"/>
                            <p:cNvGrpSpPr/>
                            <p:nvPr/>
                          </p:nvGrpSpPr>
                          <p:grpSpPr>
                            <a:xfrm>
                              <a:off x="2949352" y="1844824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1672" name="组合 1671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1677" name="组合 1676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693" name="组合 1692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701" name="组合 170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705" name="矩形 170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06" name="矩形 170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702" name="组合 170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703" name="矩形 170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04" name="矩形 170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694" name="组合 1693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695" name="组合 169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699" name="矩形 169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00" name="矩形 169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696" name="组合 169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697" name="矩形 169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98" name="矩形 169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1678" name="组合 1677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679" name="组合 1678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687" name="组合 168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691" name="矩形 169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92" name="矩形 169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688" name="组合 168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689" name="矩形 168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90" name="矩形 168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680" name="组合 1679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681" name="组合 168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685" name="矩形 168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86" name="矩形 168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682" name="组合 168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683" name="矩形 168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84" name="矩形 168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1673" name="矩形 1672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674" name="矩形 1673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675" name="矩形 1674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676" name="矩形 1675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636" name="组合 1635"/>
                            <p:cNvGrpSpPr/>
                            <p:nvPr/>
                          </p:nvGrpSpPr>
                          <p:grpSpPr>
                            <a:xfrm>
                              <a:off x="2949352" y="2132856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1637" name="组合 1636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1642" name="组合 1641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658" name="组合 1657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666" name="组合 166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670" name="矩形 166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71" name="矩形 167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667" name="组合 166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668" name="矩形 166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69" name="矩形 166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659" name="组合 1658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660" name="组合 165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664" name="矩形 166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65" name="矩形 166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661" name="组合 166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662" name="矩形 166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63" name="矩形 166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1643" name="组合 1642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644" name="组合 1643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652" name="组合 165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656" name="矩形 165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57" name="矩形 165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653" name="组合 165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654" name="矩形 165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55" name="矩形 165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645" name="组合 1644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646" name="组合 164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650" name="矩形 164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51" name="矩形 165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647" name="组合 164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648" name="矩形 164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49" name="矩形 164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1638" name="矩形 1637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639" name="矩形 1638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640" name="矩形 1639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641" name="矩形 1640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466" name="组合 1465"/>
                        <p:cNvGrpSpPr/>
                        <p:nvPr/>
                      </p:nvGrpSpPr>
                      <p:grpSpPr>
                        <a:xfrm>
                          <a:off x="2949352" y="4149080"/>
                          <a:ext cx="5727104" cy="1152128"/>
                          <a:chOff x="2949352" y="1844824"/>
                          <a:chExt cx="5727104" cy="1152128"/>
                        </a:xfrm>
                      </p:grpSpPr>
                      <p:grpSp>
                        <p:nvGrpSpPr>
                          <p:cNvPr id="1487" name="组合 1486"/>
                          <p:cNvGrpSpPr/>
                          <p:nvPr/>
                        </p:nvGrpSpPr>
                        <p:grpSpPr>
                          <a:xfrm>
                            <a:off x="2949352" y="1844824"/>
                            <a:ext cx="5727104" cy="576064"/>
                            <a:chOff x="2949352" y="1844824"/>
                            <a:chExt cx="5727104" cy="576064"/>
                          </a:xfrm>
                        </p:grpSpPr>
                        <p:grpSp>
                          <p:nvGrpSpPr>
                            <p:cNvPr id="1561" name="组合 1560"/>
                            <p:cNvGrpSpPr/>
                            <p:nvPr/>
                          </p:nvGrpSpPr>
                          <p:grpSpPr>
                            <a:xfrm>
                              <a:off x="2949352" y="1844824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1598" name="组合 1597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1603" name="组合 1602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619" name="组合 1618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627" name="组合 162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631" name="矩形 16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32" name="矩形 163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628" name="组合 162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629" name="矩形 162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30" name="矩形 162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620" name="组合 1619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621" name="组合 162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625" name="矩形 162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26" name="矩形 162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622" name="组合 162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623" name="矩形 162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24" name="矩形 162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1604" name="组合 1603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605" name="组合 1604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613" name="组合 161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617" name="矩形 161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18" name="矩形 161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614" name="组合 161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615" name="矩形 161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16" name="矩形 161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606" name="组合 1605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607" name="组合 160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611" name="矩形 161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12" name="矩形 161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608" name="组合 160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609" name="矩形 160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10" name="矩形 160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1599" name="矩形 1598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600" name="矩形 1599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601" name="矩形 1600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602" name="矩形 1601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562" name="组合 1561"/>
                            <p:cNvGrpSpPr/>
                            <p:nvPr/>
                          </p:nvGrpSpPr>
                          <p:grpSpPr>
                            <a:xfrm>
                              <a:off x="2949352" y="2132856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1563" name="组合 1562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1568" name="组合 1567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584" name="组合 1583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592" name="组合 159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96" name="矩形 159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97" name="矩形 159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593" name="组合 159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94" name="矩形 159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95" name="矩形 159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585" name="组合 1584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586" name="组合 158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90" name="矩形 158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91" name="矩形 159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587" name="组合 158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88" name="矩形 158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FFF00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89" name="矩形 158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00B050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1569" name="组合 1568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570" name="组合 1569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578" name="组合 157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82" name="矩形 158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83" name="矩形 158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579" name="组合 157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80" name="矩形 157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81" name="矩形 158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571" name="组合 1570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572" name="组合 157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76" name="矩形 157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77" name="矩形 157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573" name="组合 157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74" name="矩形 157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75" name="矩形 157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1564" name="矩形 1563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565" name="矩形 1564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566" name="矩形 1565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567" name="矩形 1566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88" name="组合 1487"/>
                          <p:cNvGrpSpPr/>
                          <p:nvPr/>
                        </p:nvGrpSpPr>
                        <p:grpSpPr>
                          <a:xfrm>
                            <a:off x="2949352" y="2420888"/>
                            <a:ext cx="5727104" cy="576064"/>
                            <a:chOff x="2949352" y="1844824"/>
                            <a:chExt cx="5727104" cy="576064"/>
                          </a:xfrm>
                        </p:grpSpPr>
                        <p:grpSp>
                          <p:nvGrpSpPr>
                            <p:cNvPr id="1489" name="组合 1488"/>
                            <p:cNvGrpSpPr/>
                            <p:nvPr/>
                          </p:nvGrpSpPr>
                          <p:grpSpPr>
                            <a:xfrm>
                              <a:off x="2949352" y="1844824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1526" name="组合 1525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1531" name="组合 1530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547" name="组合 1546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555" name="组合 155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59" name="矩形 155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60" name="矩形 155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556" name="组合 155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57" name="矩形 155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58" name="矩形 155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548" name="组合 1547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549" name="组合 154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53" name="矩形 155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54" name="矩形 155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550" name="组合 154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51" name="矩形 155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52" name="矩形 155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1532" name="组合 1531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533" name="组合 1532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541" name="组合 154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45" name="矩形 154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46" name="矩形 154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542" name="组合 154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43" name="矩形 154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44" name="矩形 154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534" name="组合 1533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535" name="组合 153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39" name="矩形 153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40" name="矩形 153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536" name="组合 153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37" name="矩形 153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38" name="矩形 153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1527" name="矩形 1526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528" name="矩形 1527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529" name="矩形 1528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530" name="矩形 1529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490" name="组合 1489"/>
                            <p:cNvGrpSpPr/>
                            <p:nvPr/>
                          </p:nvGrpSpPr>
                          <p:grpSpPr>
                            <a:xfrm>
                              <a:off x="2949352" y="2132856"/>
                              <a:ext cx="5727104" cy="288032"/>
                              <a:chOff x="2771924" y="2060848"/>
                              <a:chExt cx="5727104" cy="288032"/>
                            </a:xfrm>
                          </p:grpSpPr>
                          <p:grpSp>
                            <p:nvGrpSpPr>
                              <p:cNvPr id="1491" name="组合 1490"/>
                              <p:cNvGrpSpPr/>
                              <p:nvPr/>
                            </p:nvGrpSpPr>
                            <p:grpSpPr>
                              <a:xfrm>
                                <a:off x="2771924" y="2060848"/>
                                <a:ext cx="4574976" cy="288032"/>
                                <a:chOff x="3203848" y="2492896"/>
                                <a:chExt cx="4574976" cy="288032"/>
                              </a:xfrm>
                            </p:grpSpPr>
                            <p:grpSp>
                              <p:nvGrpSpPr>
                                <p:cNvPr id="1496" name="组合 1495"/>
                                <p:cNvGrpSpPr/>
                                <p:nvPr/>
                              </p:nvGrpSpPr>
                              <p:grpSpPr>
                                <a:xfrm>
                                  <a:off x="5491336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512" name="组合 1511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520" name="组合 15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24" name="矩形 152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25" name="矩形 152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521" name="组合 152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22" name="矩形 152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23" name="矩形 152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513" name="组合 1512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514" name="组合 151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18" name="矩形 151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19" name="矩形 151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515" name="组合 151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16" name="矩形 151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17" name="矩形 151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1497" name="组合 1496"/>
                                <p:cNvGrpSpPr/>
                                <p:nvPr/>
                              </p:nvGrpSpPr>
                              <p:grpSpPr>
                                <a:xfrm>
                                  <a:off x="3203848" y="2492896"/>
                                  <a:ext cx="2287488" cy="288032"/>
                                  <a:chOff x="3356248" y="2492896"/>
                                  <a:chExt cx="2287488" cy="288032"/>
                                </a:xfrm>
                              </p:grpSpPr>
                              <p:grpSp>
                                <p:nvGrpSpPr>
                                  <p:cNvPr id="1498" name="组合 1497"/>
                                  <p:cNvGrpSpPr/>
                                  <p:nvPr/>
                                </p:nvGrpSpPr>
                                <p:grpSpPr>
                                  <a:xfrm>
                                    <a:off x="3356248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506" name="组合 150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10" name="矩形 150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11" name="矩形 151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507" name="组合 150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08" name="矩形 150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09" name="矩形 150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499" name="组合 1498"/>
                                  <p:cNvGrpSpPr/>
                                  <p:nvPr/>
                                </p:nvGrpSpPr>
                                <p:grpSpPr>
                                  <a:xfrm>
                                    <a:off x="4499992" y="2492896"/>
                                    <a:ext cx="1143744" cy="288032"/>
                                    <a:chOff x="3356248" y="2492896"/>
                                    <a:chExt cx="1143744" cy="288032"/>
                                  </a:xfrm>
                                </p:grpSpPr>
                                <p:grpSp>
                                  <p:nvGrpSpPr>
                                    <p:cNvPr id="1500" name="组合 149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92392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04" name="矩形 150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05" name="矩形 150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501" name="组合 150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356248" y="2492896"/>
                                      <a:ext cx="576064" cy="288032"/>
                                      <a:chOff x="3203848" y="2348880"/>
                                      <a:chExt cx="576064" cy="288032"/>
                                    </a:xfrm>
                                  </p:grpSpPr>
                                  <p:sp>
                                    <p:nvSpPr>
                                      <p:cNvPr id="1502" name="矩形 150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03848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03" name="矩形 150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91880" y="2348880"/>
                                        <a:ext cx="288032" cy="2880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zh-CN" altLang="en-US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sp>
                            <p:nvSpPr>
                              <p:cNvPr id="1492" name="矩形 1491"/>
                              <p:cNvSpPr/>
                              <p:nvPr/>
                            </p:nvSpPr>
                            <p:spPr>
                              <a:xfrm>
                                <a:off x="7346900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493" name="矩形 1492"/>
                              <p:cNvSpPr/>
                              <p:nvPr/>
                            </p:nvSpPr>
                            <p:spPr>
                              <a:xfrm>
                                <a:off x="7634932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494" name="矩形 1493"/>
                              <p:cNvSpPr/>
                              <p:nvPr/>
                            </p:nvSpPr>
                            <p:spPr>
                              <a:xfrm>
                                <a:off x="7922964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495" name="矩形 1494"/>
                              <p:cNvSpPr/>
                              <p:nvPr/>
                            </p:nvSpPr>
                            <p:spPr>
                              <a:xfrm>
                                <a:off x="8210996" y="2060848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467" name="矩形 1466"/>
                        <p:cNvSpPr/>
                        <p:nvPr/>
                      </p:nvSpPr>
                      <p:spPr>
                        <a:xfrm>
                          <a:off x="2949352" y="5301208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68" name="矩形 1467"/>
                        <p:cNvSpPr/>
                        <p:nvPr/>
                      </p:nvSpPr>
                      <p:spPr>
                        <a:xfrm>
                          <a:off x="3237384" y="5301208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69" name="矩形 1468"/>
                        <p:cNvSpPr/>
                        <p:nvPr/>
                      </p:nvSpPr>
                      <p:spPr>
                        <a:xfrm>
                          <a:off x="3517032" y="5301208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70" name="矩形 1469"/>
                        <p:cNvSpPr/>
                        <p:nvPr/>
                      </p:nvSpPr>
                      <p:spPr>
                        <a:xfrm>
                          <a:off x="3805064" y="5301208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71" name="矩形 1470"/>
                        <p:cNvSpPr/>
                        <p:nvPr/>
                      </p:nvSpPr>
                      <p:spPr>
                        <a:xfrm>
                          <a:off x="4093096" y="5298132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72" name="矩形 1471"/>
                        <p:cNvSpPr/>
                        <p:nvPr/>
                      </p:nvSpPr>
                      <p:spPr>
                        <a:xfrm>
                          <a:off x="4381128" y="5298132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73" name="矩形 1472"/>
                        <p:cNvSpPr/>
                        <p:nvPr/>
                      </p:nvSpPr>
                      <p:spPr>
                        <a:xfrm>
                          <a:off x="4660776" y="5298132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74" name="矩形 1473"/>
                        <p:cNvSpPr/>
                        <p:nvPr/>
                      </p:nvSpPr>
                      <p:spPr>
                        <a:xfrm>
                          <a:off x="4948808" y="5298132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75" name="矩形 1474"/>
                        <p:cNvSpPr/>
                        <p:nvPr/>
                      </p:nvSpPr>
                      <p:spPr>
                        <a:xfrm>
                          <a:off x="5236840" y="5301208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76" name="矩形 1475"/>
                        <p:cNvSpPr/>
                        <p:nvPr/>
                      </p:nvSpPr>
                      <p:spPr>
                        <a:xfrm>
                          <a:off x="5524872" y="5301208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77" name="矩形 1476"/>
                        <p:cNvSpPr/>
                        <p:nvPr/>
                      </p:nvSpPr>
                      <p:spPr>
                        <a:xfrm>
                          <a:off x="5804520" y="5301208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78" name="矩形 1477"/>
                        <p:cNvSpPr/>
                        <p:nvPr/>
                      </p:nvSpPr>
                      <p:spPr>
                        <a:xfrm>
                          <a:off x="6092552" y="5301208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79" name="矩形 1478"/>
                        <p:cNvSpPr/>
                        <p:nvPr/>
                      </p:nvSpPr>
                      <p:spPr>
                        <a:xfrm>
                          <a:off x="6380584" y="5298132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80" name="矩形 1479"/>
                        <p:cNvSpPr/>
                        <p:nvPr/>
                      </p:nvSpPr>
                      <p:spPr>
                        <a:xfrm>
                          <a:off x="6668616" y="5298132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81" name="矩形 1480"/>
                        <p:cNvSpPr/>
                        <p:nvPr/>
                      </p:nvSpPr>
                      <p:spPr>
                        <a:xfrm>
                          <a:off x="6948264" y="5298132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82" name="矩形 1481"/>
                        <p:cNvSpPr/>
                        <p:nvPr/>
                      </p:nvSpPr>
                      <p:spPr>
                        <a:xfrm>
                          <a:off x="7236296" y="5298132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83" name="矩形 1482"/>
                        <p:cNvSpPr/>
                        <p:nvPr/>
                      </p:nvSpPr>
                      <p:spPr>
                        <a:xfrm>
                          <a:off x="7524328" y="5301208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84" name="矩形 1483"/>
                        <p:cNvSpPr/>
                        <p:nvPr/>
                      </p:nvSpPr>
                      <p:spPr>
                        <a:xfrm>
                          <a:off x="7812360" y="5301208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85" name="矩形 1484"/>
                        <p:cNvSpPr/>
                        <p:nvPr/>
                      </p:nvSpPr>
                      <p:spPr>
                        <a:xfrm>
                          <a:off x="8100392" y="5298132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86" name="矩形 1485"/>
                        <p:cNvSpPr/>
                        <p:nvPr/>
                      </p:nvSpPr>
                      <p:spPr>
                        <a:xfrm>
                          <a:off x="8388424" y="5298132"/>
                          <a:ext cx="288032" cy="28803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457" name="TextBox 1456"/>
                      <p:cNvSpPr txBox="1"/>
                      <p:nvPr/>
                    </p:nvSpPr>
                    <p:spPr>
                      <a:xfrm>
                        <a:off x="2628222" y="1978967"/>
                        <a:ext cx="70243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400" b="1" i="1" dirty="0" smtClean="0">
                            <a:latin typeface="Arial" pitchFamily="34" charset="0"/>
                            <a:cs typeface="Arial" pitchFamily="34" charset="0"/>
                          </a:rPr>
                          <a:t>GOAL</a:t>
                        </a:r>
                        <a:endParaRPr lang="zh-CN" altLang="en-US" sz="1400" b="1" i="1" dirty="0"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458" name="TextBox 1457"/>
                      <p:cNvSpPr txBox="1"/>
                      <p:nvPr/>
                    </p:nvSpPr>
                    <p:spPr>
                      <a:xfrm>
                        <a:off x="5220072" y="4293096"/>
                        <a:ext cx="106311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400" b="1" i="1" dirty="0" smtClean="0">
                            <a:latin typeface="Arial" pitchFamily="34" charset="0"/>
                            <a:cs typeface="Arial" pitchFamily="34" charset="0"/>
                          </a:rPr>
                          <a:t>CURRENT</a:t>
                        </a:r>
                        <a:endParaRPr lang="zh-CN" altLang="en-US" sz="1400" b="1" i="1" dirty="0"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459" name="TextBox 1458"/>
                      <p:cNvSpPr txBox="1"/>
                      <p:nvPr/>
                    </p:nvSpPr>
                    <p:spPr>
                      <a:xfrm>
                        <a:off x="5996268" y="4008015"/>
                        <a:ext cx="76597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400" b="1" i="1" dirty="0" smtClean="0">
                            <a:latin typeface="Arial" pitchFamily="34" charset="0"/>
                            <a:cs typeface="Arial" pitchFamily="34" charset="0"/>
                          </a:rPr>
                          <a:t>START</a:t>
                        </a:r>
                        <a:endParaRPr lang="zh-CN" altLang="en-US" sz="1400" b="1" i="1" dirty="0"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460" name="椭圆形标注 1459"/>
                      <p:cNvSpPr/>
                      <p:nvPr/>
                    </p:nvSpPr>
                    <p:spPr>
                      <a:xfrm>
                        <a:off x="4843264" y="2852936"/>
                        <a:ext cx="2151856" cy="854224"/>
                      </a:xfrm>
                      <a:prstGeom prst="wedgeEllipseCallout">
                        <a:avLst/>
                      </a:prstGeom>
                      <a:solidFill>
                        <a:schemeClr val="bg1">
                          <a:alpha val="92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    路径</a:t>
                        </a:r>
                        <a:r>
                          <a:rPr lang="en-US" altLang="zh-CN" dirty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2</a:t>
                        </a:r>
                        <a:r>
                          <a:rPr lang="zh-CN" altLang="en-US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：</a:t>
                        </a:r>
                        <a:r>
                          <a:rPr lang="en-US" altLang="zh-CN" dirty="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0.132</a:t>
                        </a:r>
                        <a:endParaRPr lang="zh-CN" altLang="en-US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cxnSp>
                    <p:nvCxnSpPr>
                      <p:cNvPr id="1461" name="直接连接符 1460"/>
                      <p:cNvCxnSpPr/>
                      <p:nvPr/>
                    </p:nvCxnSpPr>
                    <p:spPr>
                      <a:xfrm>
                        <a:off x="2979440" y="2420888"/>
                        <a:ext cx="2863552" cy="172819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2" name="直接连接符 1461"/>
                      <p:cNvCxnSpPr/>
                      <p:nvPr/>
                    </p:nvCxnSpPr>
                    <p:spPr>
                      <a:xfrm>
                        <a:off x="2979440" y="2420888"/>
                        <a:ext cx="2575520" cy="172819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3" name="直接连接符 1462"/>
                      <p:cNvCxnSpPr/>
                      <p:nvPr/>
                    </p:nvCxnSpPr>
                    <p:spPr>
                      <a:xfrm>
                        <a:off x="5554960" y="4149080"/>
                        <a:ext cx="288032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" name="任意多边形 22"/>
                    <p:cNvSpPr/>
                    <p:nvPr/>
                  </p:nvSpPr>
                  <p:spPr>
                    <a:xfrm>
                      <a:off x="-2143125" y="4067175"/>
                      <a:ext cx="2867025" cy="1738313"/>
                    </a:xfrm>
                    <a:custGeom>
                      <a:avLst/>
                      <a:gdLst>
                        <a:gd name="connsiteX0" fmla="*/ 0 w 2867025"/>
                        <a:gd name="connsiteY0" fmla="*/ 0 h 1738313"/>
                        <a:gd name="connsiteX1" fmla="*/ 2867025 w 2867025"/>
                        <a:gd name="connsiteY1" fmla="*/ 1738313 h 1738313"/>
                        <a:gd name="connsiteX2" fmla="*/ 2586038 w 2867025"/>
                        <a:gd name="connsiteY2" fmla="*/ 1733550 h 1738313"/>
                        <a:gd name="connsiteX3" fmla="*/ 0 w 2867025"/>
                        <a:gd name="connsiteY3" fmla="*/ 0 h 17383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867025" h="1738313">
                          <a:moveTo>
                            <a:pt x="0" y="0"/>
                          </a:moveTo>
                          <a:lnTo>
                            <a:pt x="2867025" y="1738313"/>
                          </a:lnTo>
                          <a:lnTo>
                            <a:pt x="2586038" y="173355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B0F0">
                        <a:alpha val="58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5" name="任意多边形 24"/>
                  <p:cNvSpPr/>
                  <p:nvPr/>
                </p:nvSpPr>
                <p:spPr>
                  <a:xfrm>
                    <a:off x="-1478756" y="4510088"/>
                    <a:ext cx="71437" cy="50006"/>
                  </a:xfrm>
                  <a:custGeom>
                    <a:avLst/>
                    <a:gdLst>
                      <a:gd name="connsiteX0" fmla="*/ 0 w 71437"/>
                      <a:gd name="connsiteY0" fmla="*/ 4762 h 50006"/>
                      <a:gd name="connsiteX1" fmla="*/ 71437 w 71437"/>
                      <a:gd name="connsiteY1" fmla="*/ 0 h 50006"/>
                      <a:gd name="connsiteX2" fmla="*/ 69056 w 71437"/>
                      <a:gd name="connsiteY2" fmla="*/ 50006 h 50006"/>
                      <a:gd name="connsiteX3" fmla="*/ 0 w 71437"/>
                      <a:gd name="connsiteY3" fmla="*/ 4762 h 50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1437" h="50006">
                        <a:moveTo>
                          <a:pt x="0" y="4762"/>
                        </a:moveTo>
                        <a:lnTo>
                          <a:pt x="71437" y="0"/>
                        </a:lnTo>
                        <a:lnTo>
                          <a:pt x="69056" y="50006"/>
                        </a:lnTo>
                        <a:lnTo>
                          <a:pt x="0" y="4762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7" name="任意多边形 26"/>
                <p:cNvSpPr/>
                <p:nvPr/>
              </p:nvSpPr>
              <p:spPr>
                <a:xfrm>
                  <a:off x="-623888" y="5083969"/>
                  <a:ext cx="69057" cy="50006"/>
                </a:xfrm>
                <a:custGeom>
                  <a:avLst/>
                  <a:gdLst>
                    <a:gd name="connsiteX0" fmla="*/ 0 w 69057"/>
                    <a:gd name="connsiteY0" fmla="*/ 0 h 50006"/>
                    <a:gd name="connsiteX1" fmla="*/ 69057 w 69057"/>
                    <a:gd name="connsiteY1" fmla="*/ 7144 h 50006"/>
                    <a:gd name="connsiteX2" fmla="*/ 69057 w 69057"/>
                    <a:gd name="connsiteY2" fmla="*/ 50006 h 50006"/>
                    <a:gd name="connsiteX3" fmla="*/ 0 w 69057"/>
                    <a:gd name="connsiteY3" fmla="*/ 0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9057" h="50006">
                      <a:moveTo>
                        <a:pt x="0" y="0"/>
                      </a:moveTo>
                      <a:lnTo>
                        <a:pt x="69057" y="7144"/>
                      </a:lnTo>
                      <a:lnTo>
                        <a:pt x="69057" y="500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9" name="任意多边形 28"/>
              <p:cNvSpPr/>
              <p:nvPr/>
            </p:nvSpPr>
            <p:spPr>
              <a:xfrm>
                <a:off x="-561975" y="5033963"/>
                <a:ext cx="92869" cy="54768"/>
              </a:xfrm>
              <a:custGeom>
                <a:avLst/>
                <a:gdLst>
                  <a:gd name="connsiteX0" fmla="*/ 0 w 92869"/>
                  <a:gd name="connsiteY0" fmla="*/ 0 h 54768"/>
                  <a:gd name="connsiteX1" fmla="*/ 7144 w 92869"/>
                  <a:gd name="connsiteY1" fmla="*/ 54768 h 54768"/>
                  <a:gd name="connsiteX2" fmla="*/ 92869 w 92869"/>
                  <a:gd name="connsiteY2" fmla="*/ 54768 h 54768"/>
                  <a:gd name="connsiteX3" fmla="*/ 0 w 92869"/>
                  <a:gd name="connsiteY3" fmla="*/ 0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869" h="54768">
                    <a:moveTo>
                      <a:pt x="0" y="0"/>
                    </a:moveTo>
                    <a:lnTo>
                      <a:pt x="7144" y="54768"/>
                    </a:lnTo>
                    <a:lnTo>
                      <a:pt x="92869" y="54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任意多边形 31"/>
            <p:cNvSpPr/>
            <p:nvPr/>
          </p:nvSpPr>
          <p:spPr>
            <a:xfrm>
              <a:off x="-185738" y="5369719"/>
              <a:ext cx="197644" cy="140494"/>
            </a:xfrm>
            <a:custGeom>
              <a:avLst/>
              <a:gdLst>
                <a:gd name="connsiteX0" fmla="*/ 0 w 197644"/>
                <a:gd name="connsiteY0" fmla="*/ 0 h 140494"/>
                <a:gd name="connsiteX1" fmla="*/ 195263 w 197644"/>
                <a:gd name="connsiteY1" fmla="*/ 2381 h 140494"/>
                <a:gd name="connsiteX2" fmla="*/ 197644 w 197644"/>
                <a:gd name="connsiteY2" fmla="*/ 140494 h 140494"/>
                <a:gd name="connsiteX3" fmla="*/ 0 w 197644"/>
                <a:gd name="connsiteY3" fmla="*/ 0 h 14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644" h="140494">
                  <a:moveTo>
                    <a:pt x="0" y="0"/>
                  </a:moveTo>
                  <a:lnTo>
                    <a:pt x="195263" y="2381"/>
                  </a:lnTo>
                  <a:cubicBezTo>
                    <a:pt x="196057" y="48419"/>
                    <a:pt x="196850" y="94456"/>
                    <a:pt x="197644" y="140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877344" y="1772816"/>
            <a:ext cx="5727104" cy="3744416"/>
            <a:chOff x="9502080" y="1772816"/>
            <a:chExt cx="5727104" cy="3744416"/>
          </a:xfrm>
        </p:grpSpPr>
        <p:grpSp>
          <p:nvGrpSpPr>
            <p:cNvPr id="984" name="组合 983"/>
            <p:cNvGrpSpPr/>
            <p:nvPr/>
          </p:nvGrpSpPr>
          <p:grpSpPr>
            <a:xfrm>
              <a:off x="9502080" y="1772816"/>
              <a:ext cx="5727104" cy="3744416"/>
              <a:chOff x="1979712" y="1412776"/>
              <a:chExt cx="5727104" cy="3744416"/>
            </a:xfrm>
          </p:grpSpPr>
          <p:grpSp>
            <p:nvGrpSpPr>
              <p:cNvPr id="985" name="组合 984"/>
              <p:cNvGrpSpPr/>
              <p:nvPr/>
            </p:nvGrpSpPr>
            <p:grpSpPr>
              <a:xfrm>
                <a:off x="1979712" y="1412776"/>
                <a:ext cx="5727104" cy="3744416"/>
                <a:chOff x="2949352" y="1844824"/>
                <a:chExt cx="5727104" cy="3744416"/>
              </a:xfrm>
            </p:grpSpPr>
            <p:grpSp>
              <p:nvGrpSpPr>
                <p:cNvPr id="994" name="组合 993"/>
                <p:cNvGrpSpPr/>
                <p:nvPr/>
              </p:nvGrpSpPr>
              <p:grpSpPr>
                <a:xfrm>
                  <a:off x="2949352" y="1844824"/>
                  <a:ext cx="5727104" cy="1152128"/>
                  <a:chOff x="2949352" y="1844824"/>
                  <a:chExt cx="5727104" cy="1152128"/>
                </a:xfrm>
              </p:grpSpPr>
              <p:grpSp>
                <p:nvGrpSpPr>
                  <p:cNvPr id="1309" name="组合 1308"/>
                  <p:cNvGrpSpPr/>
                  <p:nvPr/>
                </p:nvGrpSpPr>
                <p:grpSpPr>
                  <a:xfrm>
                    <a:off x="2949352" y="1844824"/>
                    <a:ext cx="5727104" cy="576064"/>
                    <a:chOff x="2949352" y="1844824"/>
                    <a:chExt cx="5727104" cy="576064"/>
                  </a:xfrm>
                </p:grpSpPr>
                <p:grpSp>
                  <p:nvGrpSpPr>
                    <p:cNvPr id="1383" name="组合 1382"/>
                    <p:cNvGrpSpPr/>
                    <p:nvPr/>
                  </p:nvGrpSpPr>
                  <p:grpSpPr>
                    <a:xfrm>
                      <a:off x="2949352" y="1844824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1420" name="组合 1419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1425" name="组合 1424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441" name="组合 1440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449" name="组合 1448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453" name="矩形 1452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454" name="矩形 1453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450" name="组合 1449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451" name="矩形 1450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452" name="矩形 1451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42" name="组合 1441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443" name="组合 1442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447" name="矩形 1446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448" name="矩形 1447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444" name="组合 1443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445" name="矩形 1444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446" name="矩形 1445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426" name="组合 1425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427" name="组合 1426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435" name="组合 1434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439" name="矩形 1438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440" name="矩形 1439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436" name="组合 1435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437" name="矩形 1436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438" name="矩形 1437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28" name="组合 1427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429" name="组合 1428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433" name="矩形 1432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434" name="矩形 1433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430" name="组合 1429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431" name="矩形 1430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432" name="矩形 1431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1421" name="矩形 1420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22" name="矩形 1421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23" name="矩形 1422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24" name="矩形 1423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384" name="组合 1383"/>
                    <p:cNvGrpSpPr/>
                    <p:nvPr/>
                  </p:nvGrpSpPr>
                  <p:grpSpPr>
                    <a:xfrm>
                      <a:off x="2949352" y="2132856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1385" name="组合 1384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1390" name="组合 1389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406" name="组合 1405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414" name="组合 1413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418" name="矩形 1417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419" name="矩形 1418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415" name="组合 1414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416" name="矩形 1415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417" name="矩形 1416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07" name="组合 1406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408" name="组合 1407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412" name="矩形 1411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413" name="矩形 1412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409" name="组合 1408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410" name="矩形 1409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411" name="矩形 1410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391" name="组合 1390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392" name="组合 1391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400" name="组合 1399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404" name="矩形 1403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405" name="矩形 1404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401" name="组合 1400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402" name="矩形 1401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403" name="矩形 1402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93" name="组合 1392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394" name="组合 1393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398" name="矩形 1397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99" name="矩形 1398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395" name="组合 1394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396" name="矩形 1395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97" name="矩形 1396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1386" name="矩形 1385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87" name="矩形 1386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88" name="矩形 1387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89" name="矩形 1388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310" name="组合 1309"/>
                  <p:cNvGrpSpPr/>
                  <p:nvPr/>
                </p:nvGrpSpPr>
                <p:grpSpPr>
                  <a:xfrm>
                    <a:off x="2949352" y="2420888"/>
                    <a:ext cx="5727104" cy="576064"/>
                    <a:chOff x="2949352" y="1844824"/>
                    <a:chExt cx="5727104" cy="576064"/>
                  </a:xfrm>
                </p:grpSpPr>
                <p:grpSp>
                  <p:nvGrpSpPr>
                    <p:cNvPr id="1311" name="组合 1310"/>
                    <p:cNvGrpSpPr/>
                    <p:nvPr/>
                  </p:nvGrpSpPr>
                  <p:grpSpPr>
                    <a:xfrm>
                      <a:off x="2949352" y="1844824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1348" name="组合 1347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1353" name="组合 1352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369" name="组合 1368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377" name="组合 1376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381" name="矩形 1380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82" name="矩形 1381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378" name="组合 1377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379" name="矩形 1378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80" name="矩形 1379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70" name="组合 1369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371" name="组合 1370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375" name="矩形 1374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76" name="矩形 1375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372" name="组合 1371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373" name="矩形 1372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74" name="矩形 1373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354" name="组合 1353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355" name="组合 1354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363" name="组合 1362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367" name="矩形 1366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68" name="矩形 1367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 dirty="0"/>
                              </a:p>
                            </p:txBody>
                          </p:sp>
                        </p:grpSp>
                        <p:grpSp>
                          <p:nvGrpSpPr>
                            <p:cNvPr id="1364" name="组合 1363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365" name="矩形 1364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66" name="矩形 1365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56" name="组合 1355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357" name="组合 1356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361" name="矩形 1360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62" name="矩形 1361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358" name="组合 1357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359" name="矩形 1358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60" name="矩形 1359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1349" name="矩形 1348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50" name="矩形 1349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51" name="矩形 1350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52" name="矩形 1351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312" name="组合 1311"/>
                    <p:cNvGrpSpPr/>
                    <p:nvPr/>
                  </p:nvGrpSpPr>
                  <p:grpSpPr>
                    <a:xfrm>
                      <a:off x="2949352" y="2132856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1313" name="组合 1312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1318" name="组合 1317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334" name="组合 1333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342" name="组合 1341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346" name="矩形 1345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47" name="矩形 1346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343" name="组合 1342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344" name="矩形 1343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45" name="矩形 1344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35" name="组合 1334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336" name="组合 1335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340" name="矩形 1339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41" name="矩形 1340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337" name="组合 1336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338" name="矩形 1337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39" name="矩形 1338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319" name="组合 1318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320" name="组合 1319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328" name="组合 1327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332" name="矩形 1331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33" name="矩形 1332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329" name="组合 1328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330" name="矩形 1329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31" name="矩形 1330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21" name="组合 1320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322" name="组合 1321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326" name="矩形 1325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27" name="矩形 1326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323" name="组合 1322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324" name="矩形 1323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25" name="矩形 1324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1314" name="矩形 1313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15" name="矩形 1314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16" name="矩形 1315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17" name="矩形 1316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995" name="组合 994"/>
                <p:cNvGrpSpPr/>
                <p:nvPr/>
              </p:nvGrpSpPr>
              <p:grpSpPr>
                <a:xfrm>
                  <a:off x="2949352" y="2996952"/>
                  <a:ext cx="5727104" cy="1152128"/>
                  <a:chOff x="2949352" y="1844824"/>
                  <a:chExt cx="5727104" cy="1152128"/>
                </a:xfrm>
              </p:grpSpPr>
              <p:grpSp>
                <p:nvGrpSpPr>
                  <p:cNvPr id="1163" name="组合 1162"/>
                  <p:cNvGrpSpPr/>
                  <p:nvPr/>
                </p:nvGrpSpPr>
                <p:grpSpPr>
                  <a:xfrm>
                    <a:off x="2949352" y="1844824"/>
                    <a:ext cx="5727104" cy="576064"/>
                    <a:chOff x="2949352" y="1844824"/>
                    <a:chExt cx="5727104" cy="576064"/>
                  </a:xfrm>
                </p:grpSpPr>
                <p:grpSp>
                  <p:nvGrpSpPr>
                    <p:cNvPr id="1237" name="组合 1236"/>
                    <p:cNvGrpSpPr/>
                    <p:nvPr/>
                  </p:nvGrpSpPr>
                  <p:grpSpPr>
                    <a:xfrm>
                      <a:off x="2949352" y="1844824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1274" name="组合 1273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1279" name="组合 1278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295" name="组合 1294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303" name="组合 1302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307" name="矩形 1306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08" name="矩形 1307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304" name="组合 1303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305" name="矩形 1304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06" name="矩形 1305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96" name="组合 1295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297" name="组合 1296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301" name="矩形 1300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02" name="矩形 1301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298" name="组合 1297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299" name="矩形 1298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00" name="矩形 1299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280" name="组合 1279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281" name="组合 1280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289" name="组合 1288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293" name="矩形 1292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294" name="矩形 1293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290" name="组合 1289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291" name="矩形 1290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292" name="矩形 1291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82" name="组合 1281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283" name="组合 1282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287" name="矩形 1286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288" name="矩形 1287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284" name="组合 1283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285" name="矩形 1284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286" name="矩形 1285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1275" name="矩形 1274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76" name="矩形 1275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77" name="矩形 1276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78" name="矩形 1277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38" name="组合 1237"/>
                    <p:cNvGrpSpPr/>
                    <p:nvPr/>
                  </p:nvGrpSpPr>
                  <p:grpSpPr>
                    <a:xfrm>
                      <a:off x="2949352" y="2132856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1239" name="组合 1238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1244" name="组合 1243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260" name="组合 1259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268" name="组合 1267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272" name="矩形 1271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273" name="矩形 1272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269" name="组合 1268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270" name="矩形 1269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271" name="矩形 1270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61" name="组合 1260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262" name="组合 1261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266" name="矩形 1265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267" name="矩形 1266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263" name="组合 1262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264" name="矩形 1263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265" name="矩形 1264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245" name="组合 1244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246" name="组合 1245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254" name="组合 1253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258" name="矩形 1257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259" name="矩形 1258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255" name="组合 1254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256" name="矩形 1255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257" name="矩形 1256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47" name="组合 1246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248" name="组合 1247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252" name="矩形 1251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253" name="矩形 1252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249" name="组合 1248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250" name="矩形 1249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251" name="矩形 1250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1240" name="矩形 1239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41" name="矩形 1240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42" name="矩形 1241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43" name="矩形 1242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164" name="组合 1163"/>
                  <p:cNvGrpSpPr/>
                  <p:nvPr/>
                </p:nvGrpSpPr>
                <p:grpSpPr>
                  <a:xfrm>
                    <a:off x="2949352" y="2420888"/>
                    <a:ext cx="5727104" cy="576064"/>
                    <a:chOff x="2949352" y="1844824"/>
                    <a:chExt cx="5727104" cy="576064"/>
                  </a:xfrm>
                </p:grpSpPr>
                <p:grpSp>
                  <p:nvGrpSpPr>
                    <p:cNvPr id="1165" name="组合 1164"/>
                    <p:cNvGrpSpPr/>
                    <p:nvPr/>
                  </p:nvGrpSpPr>
                  <p:grpSpPr>
                    <a:xfrm>
                      <a:off x="2949352" y="1844824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1202" name="组合 1201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1207" name="组合 1206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223" name="组合 1222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231" name="组合 1230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235" name="矩形 1234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236" name="矩形 1235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232" name="组合 1231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233" name="矩形 1232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234" name="矩形 1233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24" name="组合 1223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225" name="组合 1224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229" name="矩形 1228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230" name="矩形 1229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226" name="组合 1225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227" name="矩形 1226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228" name="矩形 1227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208" name="组合 1207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209" name="组合 1208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217" name="组合 1216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221" name="矩形 1220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222" name="矩形 1221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218" name="组合 1217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219" name="矩形 1218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220" name="矩形 1219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10" name="组合 1209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211" name="组合 1210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215" name="矩形 1214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216" name="矩形 1215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212" name="组合 1211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213" name="矩形 1212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214" name="矩形 1213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1203" name="矩形 1202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04" name="矩形 1203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05" name="矩形 1204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06" name="矩形 1205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66" name="组合 1165"/>
                    <p:cNvGrpSpPr/>
                    <p:nvPr/>
                  </p:nvGrpSpPr>
                  <p:grpSpPr>
                    <a:xfrm>
                      <a:off x="2949352" y="2132856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1167" name="组合 1166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1172" name="组合 1171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188" name="组合 1187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196" name="组合 1195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200" name="矩形 1199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201" name="矩形 1200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197" name="组合 1196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198" name="矩形 1197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199" name="矩形 1198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89" name="组合 1188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190" name="组合 1189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194" name="矩形 1193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195" name="矩形 1194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191" name="组合 1190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192" name="矩形 1191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193" name="矩形 1192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173" name="组合 1172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174" name="组合 1173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182" name="组合 1181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186" name="矩形 1185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187" name="矩形 1186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183" name="组合 1182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184" name="矩形 1183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185" name="矩形 1184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75" name="组合 1174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176" name="组合 1175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180" name="矩形 1179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181" name="矩形 1180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177" name="组合 1176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178" name="矩形 1177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179" name="矩形 1178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1168" name="矩形 1167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69" name="矩形 1168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70" name="矩形 1169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71" name="矩形 1170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996" name="组合 995"/>
                <p:cNvGrpSpPr/>
                <p:nvPr/>
              </p:nvGrpSpPr>
              <p:grpSpPr>
                <a:xfrm>
                  <a:off x="2949352" y="4149080"/>
                  <a:ext cx="5727104" cy="1152128"/>
                  <a:chOff x="2949352" y="1844824"/>
                  <a:chExt cx="5727104" cy="1152128"/>
                </a:xfrm>
              </p:grpSpPr>
              <p:grpSp>
                <p:nvGrpSpPr>
                  <p:cNvPr id="1017" name="组合 1016"/>
                  <p:cNvGrpSpPr/>
                  <p:nvPr/>
                </p:nvGrpSpPr>
                <p:grpSpPr>
                  <a:xfrm>
                    <a:off x="2949352" y="1844824"/>
                    <a:ext cx="5727104" cy="576064"/>
                    <a:chOff x="2949352" y="1844824"/>
                    <a:chExt cx="5727104" cy="576064"/>
                  </a:xfrm>
                </p:grpSpPr>
                <p:grpSp>
                  <p:nvGrpSpPr>
                    <p:cNvPr id="1091" name="组合 1090"/>
                    <p:cNvGrpSpPr/>
                    <p:nvPr/>
                  </p:nvGrpSpPr>
                  <p:grpSpPr>
                    <a:xfrm>
                      <a:off x="2949352" y="1844824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1128" name="组合 1127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1133" name="组合 1132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149" name="组合 1148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157" name="组合 1156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161" name="矩形 1160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162" name="矩形 1161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158" name="组合 1157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159" name="矩形 1158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160" name="矩形 1159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50" name="组合 1149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151" name="组合 1150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155" name="矩形 1154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156" name="矩形 1155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152" name="组合 1151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153" name="矩形 1152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154" name="矩形 1153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00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134" name="组合 1133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135" name="组合 1134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143" name="组合 1142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147" name="矩形 1146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148" name="矩形 1147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144" name="组合 1143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145" name="矩形 1144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146" name="矩形 1145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36" name="组合 1135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137" name="组合 1136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141" name="矩形 1140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142" name="矩形 1141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138" name="组合 1137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139" name="矩形 1138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140" name="矩形 1139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1129" name="矩形 1128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30" name="矩形 1129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31" name="矩形 1130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32" name="矩形 1131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92" name="组合 1091"/>
                    <p:cNvGrpSpPr/>
                    <p:nvPr/>
                  </p:nvGrpSpPr>
                  <p:grpSpPr>
                    <a:xfrm>
                      <a:off x="2949352" y="2132856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1093" name="组合 1092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1098" name="组合 1097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114" name="组合 1113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122" name="组合 1121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126" name="矩形 1125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127" name="矩形 1126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123" name="组合 1122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124" name="矩形 1123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125" name="矩形 1124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15" name="组合 1114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116" name="组合 1115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120" name="矩形 1119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121" name="矩形 1120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117" name="组合 1116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118" name="矩形 1117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119" name="矩形 1118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rgbClr val="00B050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099" name="组合 1098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100" name="组合 1099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108" name="组合 1107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112" name="矩形 1111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113" name="矩形 1112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109" name="组合 1108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110" name="矩形 1109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111" name="矩形 1110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01" name="组合 1100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102" name="组合 1101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106" name="矩形 1105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107" name="矩形 1106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103" name="组合 1102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104" name="矩形 1103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105" name="矩形 1104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1094" name="矩形 1093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95" name="矩形 1094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96" name="矩形 1095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97" name="矩形 1096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018" name="组合 1017"/>
                  <p:cNvGrpSpPr/>
                  <p:nvPr/>
                </p:nvGrpSpPr>
                <p:grpSpPr>
                  <a:xfrm>
                    <a:off x="2949352" y="2420888"/>
                    <a:ext cx="5727104" cy="576064"/>
                    <a:chOff x="2949352" y="1844824"/>
                    <a:chExt cx="5727104" cy="576064"/>
                  </a:xfrm>
                </p:grpSpPr>
                <p:grpSp>
                  <p:nvGrpSpPr>
                    <p:cNvPr id="1019" name="组合 1018"/>
                    <p:cNvGrpSpPr/>
                    <p:nvPr/>
                  </p:nvGrpSpPr>
                  <p:grpSpPr>
                    <a:xfrm>
                      <a:off x="2949352" y="1844824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1056" name="组合 1055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1061" name="组合 1060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077" name="组合 1076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085" name="组合 1084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089" name="矩形 1088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90" name="矩形 1089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086" name="组合 1085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087" name="矩形 1086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88" name="矩形 1087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78" name="组合 1077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079" name="组合 1078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083" name="矩形 1082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84" name="矩形 1083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080" name="组合 1079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081" name="矩形 1080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82" name="矩形 1081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062" name="组合 1061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063" name="组合 1062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071" name="组合 1070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075" name="矩形 1074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76" name="矩形 1075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072" name="组合 1071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073" name="矩形 1072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74" name="矩形 1073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64" name="组合 1063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065" name="组合 1064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069" name="矩形 1068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70" name="矩形 1069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066" name="组合 1065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067" name="矩形 1066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68" name="矩形 1067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1057" name="矩形 1056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58" name="矩形 1057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59" name="矩形 1058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60" name="矩形 1059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20" name="组合 1019"/>
                    <p:cNvGrpSpPr/>
                    <p:nvPr/>
                  </p:nvGrpSpPr>
                  <p:grpSpPr>
                    <a:xfrm>
                      <a:off x="2949352" y="2132856"/>
                      <a:ext cx="5727104" cy="288032"/>
                      <a:chOff x="2771924" y="2060848"/>
                      <a:chExt cx="5727104" cy="288032"/>
                    </a:xfrm>
                  </p:grpSpPr>
                  <p:grpSp>
                    <p:nvGrpSpPr>
                      <p:cNvPr id="1021" name="组合 1020"/>
                      <p:cNvGrpSpPr/>
                      <p:nvPr/>
                    </p:nvGrpSpPr>
                    <p:grpSpPr>
                      <a:xfrm>
                        <a:off x="2771924" y="2060848"/>
                        <a:ext cx="4574976" cy="288032"/>
                        <a:chOff x="3203848" y="2492896"/>
                        <a:chExt cx="4574976" cy="288032"/>
                      </a:xfrm>
                    </p:grpSpPr>
                    <p:grpSp>
                      <p:nvGrpSpPr>
                        <p:cNvPr id="1026" name="组合 1025"/>
                        <p:cNvGrpSpPr/>
                        <p:nvPr/>
                      </p:nvGrpSpPr>
                      <p:grpSpPr>
                        <a:xfrm>
                          <a:off x="5491336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042" name="组合 1041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050" name="组合 1049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054" name="矩形 1053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55" name="矩形 1054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051" name="组合 1050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052" name="矩形 1051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53" name="矩形 1052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43" name="组合 1042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044" name="组合 1043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048" name="矩形 1047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49" name="矩形 1048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045" name="组合 1044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046" name="矩形 1045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47" name="矩形 1046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027" name="组合 1026"/>
                        <p:cNvGrpSpPr/>
                        <p:nvPr/>
                      </p:nvGrpSpPr>
                      <p:grpSpPr>
                        <a:xfrm>
                          <a:off x="3203848" y="2492896"/>
                          <a:ext cx="2287488" cy="288032"/>
                          <a:chOff x="3356248" y="2492896"/>
                          <a:chExt cx="2287488" cy="288032"/>
                        </a:xfrm>
                      </p:grpSpPr>
                      <p:grpSp>
                        <p:nvGrpSpPr>
                          <p:cNvPr id="1028" name="组合 1027"/>
                          <p:cNvGrpSpPr/>
                          <p:nvPr/>
                        </p:nvGrpSpPr>
                        <p:grpSpPr>
                          <a:xfrm>
                            <a:off x="3356248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036" name="组合 1035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040" name="矩形 1039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41" name="矩形 1040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037" name="组合 1036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038" name="矩形 1037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39" name="矩形 1038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29" name="组合 1028"/>
                          <p:cNvGrpSpPr/>
                          <p:nvPr/>
                        </p:nvGrpSpPr>
                        <p:grpSpPr>
                          <a:xfrm>
                            <a:off x="4499992" y="2492896"/>
                            <a:ext cx="1143744" cy="288032"/>
                            <a:chOff x="3356248" y="2492896"/>
                            <a:chExt cx="1143744" cy="288032"/>
                          </a:xfrm>
                        </p:grpSpPr>
                        <p:grpSp>
                          <p:nvGrpSpPr>
                            <p:cNvPr id="1030" name="组合 1029"/>
                            <p:cNvGrpSpPr/>
                            <p:nvPr/>
                          </p:nvGrpSpPr>
                          <p:grpSpPr>
                            <a:xfrm>
                              <a:off x="392392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034" name="矩形 1033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35" name="矩形 1034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grpSp>
                          <p:nvGrpSpPr>
                            <p:cNvPr id="1031" name="组合 1030"/>
                            <p:cNvGrpSpPr/>
                            <p:nvPr/>
                          </p:nvGrpSpPr>
                          <p:grpSpPr>
                            <a:xfrm>
                              <a:off x="3356248" y="2492896"/>
                              <a:ext cx="576064" cy="288032"/>
                              <a:chOff x="3203848" y="2348880"/>
                              <a:chExt cx="576064" cy="288032"/>
                            </a:xfrm>
                          </p:grpSpPr>
                          <p:sp>
                            <p:nvSpPr>
                              <p:cNvPr id="1032" name="矩形 1031"/>
                              <p:cNvSpPr/>
                              <p:nvPr/>
                            </p:nvSpPr>
                            <p:spPr>
                              <a:xfrm>
                                <a:off x="3203848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033" name="矩形 1032"/>
                              <p:cNvSpPr/>
                              <p:nvPr/>
                            </p:nvSpPr>
                            <p:spPr>
                              <a:xfrm>
                                <a:off x="3491880" y="2348880"/>
                                <a:ext cx="288032" cy="2880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1022" name="矩形 1021"/>
                      <p:cNvSpPr/>
                      <p:nvPr/>
                    </p:nvSpPr>
                    <p:spPr>
                      <a:xfrm>
                        <a:off x="7346900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23" name="矩形 1022"/>
                      <p:cNvSpPr/>
                      <p:nvPr/>
                    </p:nvSpPr>
                    <p:spPr>
                      <a:xfrm>
                        <a:off x="7634932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24" name="矩形 1023"/>
                      <p:cNvSpPr/>
                      <p:nvPr/>
                    </p:nvSpPr>
                    <p:spPr>
                      <a:xfrm>
                        <a:off x="7922964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25" name="矩形 1024"/>
                      <p:cNvSpPr/>
                      <p:nvPr/>
                    </p:nvSpPr>
                    <p:spPr>
                      <a:xfrm>
                        <a:off x="8210996" y="2060848"/>
                        <a:ext cx="288032" cy="288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997" name="矩形 996"/>
                <p:cNvSpPr/>
                <p:nvPr/>
              </p:nvSpPr>
              <p:spPr>
                <a:xfrm>
                  <a:off x="2949352" y="5301208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8" name="矩形 997"/>
                <p:cNvSpPr/>
                <p:nvPr/>
              </p:nvSpPr>
              <p:spPr>
                <a:xfrm>
                  <a:off x="3237384" y="5301208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9" name="矩形 998"/>
                <p:cNvSpPr/>
                <p:nvPr/>
              </p:nvSpPr>
              <p:spPr>
                <a:xfrm>
                  <a:off x="3517032" y="5301208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0" name="矩形 999"/>
                <p:cNvSpPr/>
                <p:nvPr/>
              </p:nvSpPr>
              <p:spPr>
                <a:xfrm>
                  <a:off x="3805064" y="5301208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1" name="矩形 1000"/>
                <p:cNvSpPr/>
                <p:nvPr/>
              </p:nvSpPr>
              <p:spPr>
                <a:xfrm>
                  <a:off x="4093096" y="5298132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2" name="矩形 1001"/>
                <p:cNvSpPr/>
                <p:nvPr/>
              </p:nvSpPr>
              <p:spPr>
                <a:xfrm>
                  <a:off x="4381128" y="5298132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3" name="矩形 1002"/>
                <p:cNvSpPr/>
                <p:nvPr/>
              </p:nvSpPr>
              <p:spPr>
                <a:xfrm>
                  <a:off x="4660776" y="5298132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4" name="矩形 1003"/>
                <p:cNvSpPr/>
                <p:nvPr/>
              </p:nvSpPr>
              <p:spPr>
                <a:xfrm>
                  <a:off x="4948808" y="5298132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5" name="矩形 1004"/>
                <p:cNvSpPr/>
                <p:nvPr/>
              </p:nvSpPr>
              <p:spPr>
                <a:xfrm>
                  <a:off x="5236840" y="5301208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6" name="矩形 1005"/>
                <p:cNvSpPr/>
                <p:nvPr/>
              </p:nvSpPr>
              <p:spPr>
                <a:xfrm>
                  <a:off x="5524872" y="5301208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7" name="矩形 1006"/>
                <p:cNvSpPr/>
                <p:nvPr/>
              </p:nvSpPr>
              <p:spPr>
                <a:xfrm>
                  <a:off x="5804520" y="5301208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8" name="矩形 1007"/>
                <p:cNvSpPr/>
                <p:nvPr/>
              </p:nvSpPr>
              <p:spPr>
                <a:xfrm>
                  <a:off x="6092552" y="5301208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9" name="矩形 1008"/>
                <p:cNvSpPr/>
                <p:nvPr/>
              </p:nvSpPr>
              <p:spPr>
                <a:xfrm>
                  <a:off x="6380584" y="5298132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0" name="矩形 1009"/>
                <p:cNvSpPr/>
                <p:nvPr/>
              </p:nvSpPr>
              <p:spPr>
                <a:xfrm>
                  <a:off x="6668616" y="5298132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1" name="矩形 1010"/>
                <p:cNvSpPr/>
                <p:nvPr/>
              </p:nvSpPr>
              <p:spPr>
                <a:xfrm>
                  <a:off x="6948264" y="5298132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2" name="矩形 1011"/>
                <p:cNvSpPr/>
                <p:nvPr/>
              </p:nvSpPr>
              <p:spPr>
                <a:xfrm>
                  <a:off x="7236296" y="5298132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3" name="矩形 1012"/>
                <p:cNvSpPr/>
                <p:nvPr/>
              </p:nvSpPr>
              <p:spPr>
                <a:xfrm>
                  <a:off x="7524328" y="5301208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4" name="矩形 1013"/>
                <p:cNvSpPr/>
                <p:nvPr/>
              </p:nvSpPr>
              <p:spPr>
                <a:xfrm>
                  <a:off x="7812360" y="5301208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5" name="矩形 1014"/>
                <p:cNvSpPr/>
                <p:nvPr/>
              </p:nvSpPr>
              <p:spPr>
                <a:xfrm>
                  <a:off x="8100392" y="5298132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6" name="矩形 1015"/>
                <p:cNvSpPr/>
                <p:nvPr/>
              </p:nvSpPr>
              <p:spPr>
                <a:xfrm>
                  <a:off x="8388424" y="5298132"/>
                  <a:ext cx="288032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86" name="TextBox 985"/>
              <p:cNvSpPr txBox="1"/>
              <p:nvPr/>
            </p:nvSpPr>
            <p:spPr>
              <a:xfrm>
                <a:off x="2628222" y="1978967"/>
                <a:ext cx="7024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i="1" dirty="0" smtClean="0">
                    <a:latin typeface="Arial" pitchFamily="34" charset="0"/>
                    <a:cs typeface="Arial" pitchFamily="34" charset="0"/>
                  </a:rPr>
                  <a:t>GOAL</a:t>
                </a:r>
                <a:endParaRPr lang="zh-CN" altLang="en-US" sz="1400" b="1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7" name="TextBox 986"/>
              <p:cNvSpPr txBox="1"/>
              <p:nvPr/>
            </p:nvSpPr>
            <p:spPr>
              <a:xfrm>
                <a:off x="5733000" y="3428752"/>
                <a:ext cx="1063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i="1" dirty="0" smtClean="0">
                    <a:latin typeface="Arial" pitchFamily="34" charset="0"/>
                    <a:cs typeface="Arial" pitchFamily="34" charset="0"/>
                  </a:rPr>
                  <a:t>CURRENT</a:t>
                </a:r>
                <a:endParaRPr lang="zh-CN" altLang="en-US" sz="1400" b="1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8" name="TextBox 987"/>
              <p:cNvSpPr txBox="1"/>
              <p:nvPr/>
            </p:nvSpPr>
            <p:spPr>
              <a:xfrm>
                <a:off x="5996268" y="4008015"/>
                <a:ext cx="765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i="1" dirty="0" smtClean="0">
                    <a:latin typeface="Arial" pitchFamily="34" charset="0"/>
                    <a:cs typeface="Arial" pitchFamily="34" charset="0"/>
                  </a:rPr>
                  <a:t>START</a:t>
                </a:r>
                <a:endParaRPr lang="zh-CN" altLang="en-US" sz="1400" b="1" i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989" name="组合 988"/>
              <p:cNvGrpSpPr/>
              <p:nvPr/>
            </p:nvGrpSpPr>
            <p:grpSpPr>
              <a:xfrm>
                <a:off x="2979440" y="2420888"/>
                <a:ext cx="2863552" cy="1728192"/>
                <a:chOff x="2979440" y="2420888"/>
                <a:chExt cx="2863552" cy="1728192"/>
              </a:xfrm>
            </p:grpSpPr>
            <p:cxnSp>
              <p:nvCxnSpPr>
                <p:cNvPr id="991" name="直接连接符 990"/>
                <p:cNvCxnSpPr/>
                <p:nvPr/>
              </p:nvCxnSpPr>
              <p:spPr>
                <a:xfrm>
                  <a:off x="2979440" y="2420888"/>
                  <a:ext cx="2863552" cy="14401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2" name="直接连接符 991"/>
                <p:cNvCxnSpPr/>
                <p:nvPr/>
              </p:nvCxnSpPr>
              <p:spPr>
                <a:xfrm>
                  <a:off x="5842992" y="3861048"/>
                  <a:ext cx="0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3" name="直接连接符 992"/>
                <p:cNvCxnSpPr/>
                <p:nvPr/>
              </p:nvCxnSpPr>
              <p:spPr>
                <a:xfrm>
                  <a:off x="2979440" y="2420888"/>
                  <a:ext cx="2863552" cy="17281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0" name="椭圆形标注 989"/>
              <p:cNvSpPr/>
              <p:nvPr/>
            </p:nvSpPr>
            <p:spPr>
              <a:xfrm>
                <a:off x="5554960" y="2286744"/>
                <a:ext cx="2151856" cy="854224"/>
              </a:xfrm>
              <a:prstGeom prst="wedgeEllipseCallout">
                <a:avLst/>
              </a:prstGeom>
              <a:solidFill>
                <a:schemeClr val="bg1">
                  <a:alpha val="9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    路径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：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0.091</a:t>
                </a:r>
                <a:endPara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0491788" y="2771775"/>
              <a:ext cx="2876550" cy="1738313"/>
              <a:chOff x="10491788" y="2771775"/>
              <a:chExt cx="2876550" cy="1738313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10491788" y="2771775"/>
                <a:ext cx="2876550" cy="1738313"/>
                <a:chOff x="10491788" y="2771775"/>
                <a:chExt cx="2876550" cy="1738313"/>
              </a:xfrm>
            </p:grpSpPr>
            <p:sp>
              <p:nvSpPr>
                <p:cNvPr id="34" name="任意多边形 33"/>
                <p:cNvSpPr/>
                <p:nvPr/>
              </p:nvSpPr>
              <p:spPr>
                <a:xfrm>
                  <a:off x="10491788" y="2771775"/>
                  <a:ext cx="2876550" cy="1738313"/>
                </a:xfrm>
                <a:custGeom>
                  <a:avLst/>
                  <a:gdLst>
                    <a:gd name="connsiteX0" fmla="*/ 0 w 2876550"/>
                    <a:gd name="connsiteY0" fmla="*/ 0 h 1738313"/>
                    <a:gd name="connsiteX1" fmla="*/ 2876550 w 2876550"/>
                    <a:gd name="connsiteY1" fmla="*/ 1443038 h 1738313"/>
                    <a:gd name="connsiteX2" fmla="*/ 2876550 w 2876550"/>
                    <a:gd name="connsiteY2" fmla="*/ 1738313 h 1738313"/>
                    <a:gd name="connsiteX3" fmla="*/ 0 w 2876550"/>
                    <a:gd name="connsiteY3" fmla="*/ 0 h 1738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6550" h="1738313">
                      <a:moveTo>
                        <a:pt x="0" y="0"/>
                      </a:moveTo>
                      <a:lnTo>
                        <a:pt x="2876550" y="1443038"/>
                      </a:lnTo>
                      <a:lnTo>
                        <a:pt x="2876550" y="17383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>
                    <a:alpha val="58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任意多边形 34"/>
                <p:cNvSpPr/>
                <p:nvPr/>
              </p:nvSpPr>
              <p:spPr>
                <a:xfrm>
                  <a:off x="11787188" y="3438525"/>
                  <a:ext cx="138112" cy="61913"/>
                </a:xfrm>
                <a:custGeom>
                  <a:avLst/>
                  <a:gdLst>
                    <a:gd name="connsiteX0" fmla="*/ 0 w 138112"/>
                    <a:gd name="connsiteY0" fmla="*/ 0 h 61913"/>
                    <a:gd name="connsiteX1" fmla="*/ 2381 w 138112"/>
                    <a:gd name="connsiteY1" fmla="*/ 61913 h 61913"/>
                    <a:gd name="connsiteX2" fmla="*/ 138112 w 138112"/>
                    <a:gd name="connsiteY2" fmla="*/ 61913 h 61913"/>
                    <a:gd name="connsiteX3" fmla="*/ 0 w 138112"/>
                    <a:gd name="connsiteY3" fmla="*/ 0 h 61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112" h="61913">
                      <a:moveTo>
                        <a:pt x="0" y="0"/>
                      </a:moveTo>
                      <a:cubicBezTo>
                        <a:pt x="794" y="20638"/>
                        <a:pt x="1587" y="41275"/>
                        <a:pt x="2381" y="61913"/>
                      </a:cubicBezTo>
                      <a:lnTo>
                        <a:pt x="138112" y="619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8" name="任意多边形 37"/>
              <p:cNvSpPr/>
              <p:nvPr/>
            </p:nvSpPr>
            <p:spPr>
              <a:xfrm>
                <a:off x="12077700" y="3588544"/>
                <a:ext cx="297656" cy="200025"/>
              </a:xfrm>
              <a:custGeom>
                <a:avLst/>
                <a:gdLst>
                  <a:gd name="connsiteX0" fmla="*/ 0 w 297656"/>
                  <a:gd name="connsiteY0" fmla="*/ 0 h 200025"/>
                  <a:gd name="connsiteX1" fmla="*/ 0 w 297656"/>
                  <a:gd name="connsiteY1" fmla="*/ 133350 h 200025"/>
                  <a:gd name="connsiteX2" fmla="*/ 109538 w 297656"/>
                  <a:gd name="connsiteY2" fmla="*/ 200025 h 200025"/>
                  <a:gd name="connsiteX3" fmla="*/ 297656 w 297656"/>
                  <a:gd name="connsiteY3" fmla="*/ 200025 h 200025"/>
                  <a:gd name="connsiteX4" fmla="*/ 280988 w 297656"/>
                  <a:gd name="connsiteY4" fmla="*/ 133350 h 200025"/>
                  <a:gd name="connsiteX5" fmla="*/ 0 w 297656"/>
                  <a:gd name="connsiteY5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7656" h="200025">
                    <a:moveTo>
                      <a:pt x="0" y="0"/>
                    </a:moveTo>
                    <a:lnTo>
                      <a:pt x="0" y="133350"/>
                    </a:lnTo>
                    <a:lnTo>
                      <a:pt x="109538" y="200025"/>
                    </a:lnTo>
                    <a:lnTo>
                      <a:pt x="297656" y="200025"/>
                    </a:lnTo>
                    <a:lnTo>
                      <a:pt x="280988" y="1333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203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2267744" cy="6858000"/>
            <a:chOff x="0" y="0"/>
            <a:chExt cx="2267744" cy="68580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2267744" cy="6858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4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5517232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总结与致谢</a:t>
              </a:r>
              <a:endPara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4509120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算法测试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3356992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算法实现</a:t>
              </a:r>
              <a:endPara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204864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算法介绍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908720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前言</a:t>
              </a:r>
            </a:p>
          </p:txBody>
        </p:sp>
      </p:grpSp>
      <p:sp>
        <p:nvSpPr>
          <p:cNvPr id="9" name="菱形 8"/>
          <p:cNvSpPr/>
          <p:nvPr/>
        </p:nvSpPr>
        <p:spPr>
          <a:xfrm>
            <a:off x="2087724" y="3501008"/>
            <a:ext cx="360040" cy="288032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71800" y="736829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对辅助表的优化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1800" y="1342510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表的优化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1918574"/>
            <a:ext cx="6032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从前面的描述中可以知道，对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表的主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要操作是添加和移除，并且移除的是最小值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的点，可以考虑使用最小堆构造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71800" y="3358734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close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表的优化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1800" y="4019580"/>
            <a:ext cx="6032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同样的，对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close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表的主要操作是添加和搜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索，为了加快搜索效率，可以考虑使用平衡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树的结构来构造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close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表，这里用了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Size-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balanced-tree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1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2267744" cy="6858000"/>
            <a:chOff x="0" y="0"/>
            <a:chExt cx="2267744" cy="68580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2267744" cy="6858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4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5517232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总结与致谢</a:t>
              </a:r>
              <a:endPara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4509120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算法测试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3356992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算法实现</a:t>
              </a:r>
              <a:endPara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204864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算法介绍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908720"/>
              <a:ext cx="2267744" cy="57606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前言</a:t>
              </a:r>
            </a:p>
          </p:txBody>
        </p:sp>
      </p:grpSp>
      <p:sp>
        <p:nvSpPr>
          <p:cNvPr id="9" name="菱形 8"/>
          <p:cNvSpPr/>
          <p:nvPr/>
        </p:nvSpPr>
        <p:spPr>
          <a:xfrm>
            <a:off x="2087724" y="4653136"/>
            <a:ext cx="360040" cy="288032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08850" y="539388"/>
            <a:ext cx="6340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为了对算法进行测试，这里设计了一个测试面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板和测试信息面板。通过模拟海域中避免触礁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场景来测试三种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A*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1026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916832"/>
            <a:ext cx="352839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73332" y="39204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测试场景图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图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641378"/>
            <a:ext cx="1733550" cy="159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左箭头标注 11"/>
          <p:cNvSpPr/>
          <p:nvPr/>
        </p:nvSpPr>
        <p:spPr>
          <a:xfrm>
            <a:off x="5602004" y="4641378"/>
            <a:ext cx="1634292" cy="1595934"/>
          </a:xfrm>
          <a:prstGeom prst="leftArrowCallout">
            <a:avLst>
              <a:gd name="adj1" fmla="val 26592"/>
              <a:gd name="adj2" fmla="val 25000"/>
              <a:gd name="adj3" fmla="val 25000"/>
              <a:gd name="adj4" fmla="val 6497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00192" y="508518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板图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7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621</Words>
  <Application>Microsoft Office PowerPoint</Application>
  <PresentationFormat>全屏显示(4:3)</PresentationFormat>
  <Paragraphs>130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A* 算法的研究与实现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WJCX</dc:creator>
  <cp:lastModifiedBy>WJCX</cp:lastModifiedBy>
  <cp:revision>68</cp:revision>
  <dcterms:created xsi:type="dcterms:W3CDTF">2018-04-17T01:37:11Z</dcterms:created>
  <dcterms:modified xsi:type="dcterms:W3CDTF">2018-05-10T05:51:14Z</dcterms:modified>
</cp:coreProperties>
</file>