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50" r:id="rId4"/>
    <p:sldId id="348" r:id="rId5"/>
    <p:sldId id="347" r:id="rId6"/>
    <p:sldId id="262" r:id="rId7"/>
    <p:sldId id="257" r:id="rId8"/>
    <p:sldId id="256" r:id="rId9"/>
    <p:sldId id="260" r:id="rId10"/>
    <p:sldId id="421" r:id="rId11"/>
    <p:sldId id="258" r:id="rId12"/>
    <p:sldId id="422" r:id="rId13"/>
    <p:sldId id="423" r:id="rId14"/>
    <p:sldId id="261" r:id="rId15"/>
    <p:sldId id="259" r:id="rId16"/>
    <p:sldId id="298" r:id="rId17"/>
    <p:sldId id="263" r:id="rId18"/>
    <p:sldId id="4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6" y="125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CA73-422E-90EC-42F93FDB83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CA73-422E-90EC-42F93FDB83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CA73-422E-90EC-42F93FDB8337}"/>
              </c:ext>
            </c:extLst>
          </c:dPt>
          <c:cat>
            <c:strRef>
              <c:f>Sheet1!$A$2:$A$5</c:f>
              <c:strCache>
                <c:ptCount val="4"/>
                <c:pt idx="0">
                  <c:v>그밖의 기능</c:v>
                </c:pt>
                <c:pt idx="1">
                  <c:v>상세검색</c:v>
                </c:pt>
                <c:pt idx="2">
                  <c:v>매물조회</c:v>
                </c:pt>
                <c:pt idx="3">
                  <c:v>편의시설 조회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70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3-422E-90EC-42F93FDB83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그밖의 기능</c:v>
                </c:pt>
                <c:pt idx="1">
                  <c:v>상세검색</c:v>
                </c:pt>
                <c:pt idx="2">
                  <c:v>매물조회</c:v>
                </c:pt>
                <c:pt idx="3">
                  <c:v>편의시설 조회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73-422E-90EC-42F93FDB8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ko-KR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CA73-422E-90EC-42F93FDB83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CA73-422E-90EC-42F93FDB83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CA73-422E-90EC-42F93FDB8337}"/>
              </c:ext>
            </c:extLst>
          </c:dPt>
          <c:cat>
            <c:strRef>
              <c:f>Sheet1!$A$2:$A$5</c:f>
              <c:strCache>
                <c:ptCount val="4"/>
                <c:pt idx="0">
                  <c:v>그밖의 기능</c:v>
                </c:pt>
                <c:pt idx="1">
                  <c:v>상세검색</c:v>
                </c:pt>
                <c:pt idx="2">
                  <c:v>매물조회</c:v>
                </c:pt>
                <c:pt idx="3">
                  <c:v>편의시설 조회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90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3-422E-90EC-42F93FDB83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그밖의 기능</c:v>
                </c:pt>
                <c:pt idx="1">
                  <c:v>상세검색</c:v>
                </c:pt>
                <c:pt idx="2">
                  <c:v>매물조회</c:v>
                </c:pt>
                <c:pt idx="3">
                  <c:v>편의시설 조회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73-422E-90EC-42F93FDB8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ko-KR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28BF2C-FD3F-4BC1-9681-D9CC253C7506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A446D2-98C7-45E7-B19F-123D3BEAE1E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EDC21F-91B9-4FC1-BD92-B73D3024360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7B542A-B0D0-4B8E-AB5E-BF10755CADFB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678BF8A-AFF6-4BEF-9E92-33BBE80839B8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1CF5C7-E081-40B8-8125-059CA21F48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A9FEF5-283D-4964-8257-841DFA7F4B9A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13ACD6-F114-415B-A1F9-A07B12BC5A3B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BAF14C-2FAF-49D5-8DE7-0464172FC380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A158EF-20BB-48F4-9C13-1B0465152FFE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9E77D7-6247-4FDC-AFE3-CFFCB6B71D51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61081F-5F1A-4018-A6BA-13BEB671FD04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DD92725B-EBC5-4981-8E6A-519EBCDA6916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B7AC7EBE-2DEA-455B-804E-D4266757B10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62CDEA1F-2ED1-4167-AB42-5942E423044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47694936-5C73-41FD-9478-F1EE856A373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726050A1-0D65-432F-9025-002D1F9D16D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E93A2EE-533E-4173-B9C1-230F88A434D6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1BD616-0CF2-4769-BF9B-3DA738C39A7E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CBACA6-DCCA-4141-88D1-A0F35CE0CE9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D864FA-A0BC-492E-BF4D-88C9CC2B47B1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EED5E027-9868-480D-BCAF-3CB2A4760A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1F8E4CC-7F51-4081-861E-1765E691CB7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5B86C1D0-37CE-4CE6-8F5F-45D6D9096D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912499-8943-4446-B7DB-52E7E11DD116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64D84620-C430-4343-A8AC-1EDAD2FA2532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2DAC6ED-B140-430B-8F6A-5C22A06CC49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DBE39D-A41A-4CD0-93D5-524B5A656C9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06EBDC-A221-4B9E-846E-D40D68E65E1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CE7109-56FC-41FD-9C37-5F919DBE628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ACA3D7-0059-49CD-949A-846D8DE621F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3B9F79-AF6C-44E6-854F-3D7B1B9CB86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E14ECF-3C3F-4E5F-9AB7-7552A4E8BEA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40EFF0-CFD8-4BCA-B566-7AD775851DD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0FE08202-A68B-480F-B31B-EA88374D52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93C4C34-BF68-4D0D-95CF-EAF16D786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50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6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9EF71CE-87BE-42CE-84FA-EC400997E674}"/>
              </a:ext>
            </a:extLst>
          </p:cNvPr>
          <p:cNvSpPr/>
          <p:nvPr userDrawn="1"/>
        </p:nvSpPr>
        <p:spPr>
          <a:xfrm rot="18445581">
            <a:off x="8182359" y="1955261"/>
            <a:ext cx="2703820" cy="2703820"/>
          </a:xfrm>
          <a:prstGeom prst="roundRect">
            <a:avLst>
              <a:gd name="adj" fmla="val 82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10814E9-9391-4339-9432-93BE201B0A6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647164" y="1420039"/>
            <a:ext cx="3774210" cy="377426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80" r:id="rId5"/>
    <p:sldLayoutId id="2147483681" r:id="rId6"/>
    <p:sldLayoutId id="2147483683" r:id="rId7"/>
    <p:sldLayoutId id="2147483682" r:id="rId8"/>
    <p:sldLayoutId id="2147483685" r:id="rId9"/>
    <p:sldLayoutId id="2147483686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073717" y="3950660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949505" y="983182"/>
            <a:ext cx="656572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SSAFY 5</a:t>
            </a:r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기 </a:t>
            </a:r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1</a:t>
            </a:r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학기 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Final Project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773842" y="3022300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대전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반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12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조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:  </a:t>
            </a:r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노영주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 정민규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99CA18-25A5-4560-A273-E32C4354A145}"/>
              </a:ext>
            </a:extLst>
          </p:cNvPr>
          <p:cNvGrpSpPr/>
          <p:nvPr/>
        </p:nvGrpSpPr>
        <p:grpSpPr>
          <a:xfrm>
            <a:off x="9958827" y="2748572"/>
            <a:ext cx="1428206" cy="210411"/>
            <a:chOff x="4798423" y="1698171"/>
            <a:chExt cx="2009787" cy="296092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F28AC92F-81B4-43EE-9ECB-7C4466108E3F}"/>
                </a:ext>
              </a:extLst>
            </p:cNvPr>
            <p:cNvSpPr/>
            <p:nvPr/>
          </p:nvSpPr>
          <p:spPr>
            <a:xfrm>
              <a:off x="4798423" y="1698171"/>
              <a:ext cx="296092" cy="29609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E72C97FC-6A36-41B3-8D44-815F906CF2A3}"/>
                </a:ext>
              </a:extLst>
            </p:cNvPr>
            <p:cNvSpPr/>
            <p:nvPr/>
          </p:nvSpPr>
          <p:spPr>
            <a:xfrm>
              <a:off x="5141162" y="1698171"/>
              <a:ext cx="296092" cy="29609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D742C15A-323F-4D0C-9088-47257F58AB30}"/>
                </a:ext>
              </a:extLst>
            </p:cNvPr>
            <p:cNvSpPr/>
            <p:nvPr/>
          </p:nvSpPr>
          <p:spPr>
            <a:xfrm>
              <a:off x="5483901" y="1698171"/>
              <a:ext cx="296092" cy="29609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14BAB5C2-B667-473E-A5CE-7A766495463A}"/>
                </a:ext>
              </a:extLst>
            </p:cNvPr>
            <p:cNvSpPr/>
            <p:nvPr/>
          </p:nvSpPr>
          <p:spPr>
            <a:xfrm>
              <a:off x="5826640" y="1698171"/>
              <a:ext cx="296092" cy="29609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6CB4BD28-C194-4986-A182-614FA6BC2665}"/>
                </a:ext>
              </a:extLst>
            </p:cNvPr>
            <p:cNvSpPr/>
            <p:nvPr/>
          </p:nvSpPr>
          <p:spPr>
            <a:xfrm>
              <a:off x="6169379" y="1698171"/>
              <a:ext cx="296092" cy="29609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08C4BB6-BD7F-4B10-9CAC-55B02BE5E91F}"/>
                </a:ext>
              </a:extLst>
            </p:cNvPr>
            <p:cNvSpPr/>
            <p:nvPr/>
          </p:nvSpPr>
          <p:spPr>
            <a:xfrm>
              <a:off x="6512118" y="1698171"/>
              <a:ext cx="296092" cy="29609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92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44566"/>
            <a:ext cx="5987530" cy="50134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8063" y="1221250"/>
            <a:ext cx="3642360" cy="5013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76360" y="2002221"/>
            <a:ext cx="2918460" cy="317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7858" y="5596128"/>
            <a:ext cx="1640205" cy="640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  <a:latin typeface="맑은 고딕"/>
                <a:ea typeface="맑은 고딕"/>
              </a:rPr>
              <a:t>데이터베이스 </a:t>
            </a: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  <a:latin typeface="맑은 고딕"/>
                <a:ea typeface="맑은 고딕"/>
              </a:rPr>
              <a:t>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3034" y="5596128"/>
            <a:ext cx="2030730" cy="364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595959"/>
                </a:solidFill>
                <a:latin typeface="맑은 고딕"/>
                <a:ea typeface="맑은 고딕"/>
              </a:rPr>
              <a:t>Spring boot</a:t>
            </a:r>
            <a:r>
              <a:rPr lang="ko-KR" altLang="en-US" b="1" dirty="0">
                <a:solidFill>
                  <a:srgbClr val="595959"/>
                </a:solidFill>
                <a:latin typeface="맑은 고딕"/>
                <a:ea typeface="맑은 고딕"/>
              </a:rPr>
              <a:t> 설계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DB5CB11-7474-4CAA-9714-15C1F35875C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</a:t>
            </a:r>
            <a:r>
              <a:rPr lang="en-US" altLang="ko-KR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Backend</a:t>
            </a:r>
            <a:endParaRPr lang="en-US" sz="3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325" y="1261240"/>
            <a:ext cx="2304288" cy="5503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9613" y="1263902"/>
            <a:ext cx="2309241" cy="55155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4997920"/>
            <a:ext cx="3177539" cy="11902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2494485"/>
            <a:ext cx="2407920" cy="495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4233" y="6399011"/>
            <a:ext cx="1135380" cy="36614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Vue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3172936"/>
            <a:ext cx="3101340" cy="361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err="1"/>
              <a:t>env.local</a:t>
            </a:r>
            <a:r>
              <a:rPr lang="ko-KR" altLang="en-US" dirty="0"/>
              <a:t> 파일에 </a:t>
            </a:r>
            <a:r>
              <a:rPr lang="en-US" altLang="ko-KR" dirty="0"/>
              <a:t>API</a:t>
            </a:r>
            <a:r>
              <a:rPr lang="ko-KR" altLang="en-US" dirty="0"/>
              <a:t> 키 입력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60747"/>
            <a:ext cx="3739515" cy="359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npm install</a:t>
            </a:r>
            <a:r>
              <a:rPr lang="ko-KR" altLang="en-US"/>
              <a:t>로 </a:t>
            </a:r>
            <a:r>
              <a:rPr lang="en-US" altLang="ko-KR"/>
              <a:t>node_modules</a:t>
            </a:r>
            <a:r>
              <a:rPr lang="ko-KR" altLang="en-US"/>
              <a:t> 생성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3875325"/>
            <a:ext cx="2237613" cy="906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err="1"/>
              <a:t>npm</a:t>
            </a:r>
            <a:r>
              <a:rPr lang="en-US" altLang="ko-KR" dirty="0"/>
              <a:t> run serve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localhost:8080</a:t>
            </a:r>
            <a:r>
              <a:rPr lang="ko-KR" altLang="en-US" dirty="0"/>
              <a:t> 실행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9CA1A5E-5AD6-4220-91B7-32E6C5E2AA4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</a:t>
            </a:r>
            <a:r>
              <a:rPr lang="en-US" altLang="ko-KR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Frontend</a:t>
            </a:r>
            <a:endParaRPr lang="en-US" sz="3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199" y="1261241"/>
            <a:ext cx="8229600" cy="4487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4195" y="5889499"/>
            <a:ext cx="5983606" cy="64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워터폴 방식</a:t>
            </a:r>
            <a:endParaRPr lang="ko-KR" altLang="en-US" b="1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b="1">
                <a:solidFill>
                  <a:srgbClr val="808080"/>
                </a:solidFill>
                <a:latin typeface="맑은 고딕"/>
                <a:ea typeface="맑은 고딕"/>
              </a:rPr>
              <a:t>:</a:t>
            </a: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 요구사항 분석 </a:t>
            </a:r>
            <a:r>
              <a:rPr lang="en-US" altLang="ko-KR" b="1">
                <a:solidFill>
                  <a:srgbClr val="808080"/>
                </a:solidFill>
                <a:latin typeface="맑은 고딕"/>
                <a:ea typeface="맑은 고딕"/>
              </a:rPr>
              <a:t>-&gt;</a:t>
            </a: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 설계 </a:t>
            </a:r>
            <a:r>
              <a:rPr lang="en-US" altLang="ko-KR" b="1">
                <a:solidFill>
                  <a:srgbClr val="808080"/>
                </a:solidFill>
                <a:latin typeface="맑은 고딕"/>
                <a:ea typeface="맑은 고딕"/>
              </a:rPr>
              <a:t>-&gt;</a:t>
            </a: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 구현 </a:t>
            </a:r>
            <a:r>
              <a:rPr lang="en-US" altLang="ko-KR" b="1">
                <a:solidFill>
                  <a:srgbClr val="808080"/>
                </a:solidFill>
                <a:latin typeface="맑은 고딕"/>
                <a:ea typeface="맑은 고딕"/>
              </a:rPr>
              <a:t>-&gt;</a:t>
            </a: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 테스트 </a:t>
            </a:r>
            <a:r>
              <a:rPr lang="en-US" altLang="ko-KR" b="1">
                <a:solidFill>
                  <a:srgbClr val="808080"/>
                </a:solidFill>
                <a:latin typeface="맑은 고딕"/>
                <a:ea typeface="맑은 고딕"/>
              </a:rPr>
              <a:t>-&gt;</a:t>
            </a: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 유지보수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B7EA273-C9CE-475B-8B62-77166FC4D1C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패턴 </a:t>
            </a:r>
            <a:r>
              <a:rPr lang="en-US" altLang="ko-KR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Waterfall</a:t>
            </a:r>
            <a:endParaRPr lang="en-US" sz="3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아키텍쳐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1A32956-853B-4A96-92DD-38EEC01494BA}"/>
              </a:ext>
            </a:extLst>
          </p:cNvPr>
          <p:cNvSpPr/>
          <p:nvPr/>
        </p:nvSpPr>
        <p:spPr>
          <a:xfrm>
            <a:off x="1519726" y="1504682"/>
            <a:ext cx="8320135" cy="430039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B33B4BA-E789-4DBA-BD4E-A5E49051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80" y="4186042"/>
            <a:ext cx="1864582" cy="96506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5A65AE2-BB13-47C2-8A23-EE01EF7EE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37" y="2074484"/>
            <a:ext cx="1151934" cy="115193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1C7B3E-E5FE-4976-A702-1A16B8416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11" y="4287245"/>
            <a:ext cx="2030616" cy="106607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02D9E8A-8A6A-42E8-A10E-BDD28B867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23" y="2118509"/>
            <a:ext cx="1063885" cy="106388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970EA6C-B81F-44FB-937E-B21C2FB24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04" y="2118509"/>
            <a:ext cx="2744359" cy="1170927"/>
          </a:xfrm>
          <a:prstGeom prst="rect">
            <a:avLst/>
          </a:prstGeom>
        </p:spPr>
      </p:pic>
      <p:sp>
        <p:nvSpPr>
          <p:cNvPr id="57" name="화살표: 위쪽/아래쪽 56">
            <a:extLst>
              <a:ext uri="{FF2B5EF4-FFF2-40B4-BE49-F238E27FC236}">
                <a16:creationId xmlns:a16="http://schemas.microsoft.com/office/drawing/2014/main" id="{0C08679F-A831-4231-A069-07F7205C2B0B}"/>
              </a:ext>
            </a:extLst>
          </p:cNvPr>
          <p:cNvSpPr/>
          <p:nvPr/>
        </p:nvSpPr>
        <p:spPr>
          <a:xfrm>
            <a:off x="4769630" y="3429000"/>
            <a:ext cx="905347" cy="856439"/>
          </a:xfrm>
          <a:prstGeom prst="upDownArrow">
            <a:avLst>
              <a:gd name="adj1" fmla="val 36000"/>
              <a:gd name="adj2" fmla="val 3202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5622AAFA-1B10-4074-9640-7112DA06A699}"/>
              </a:ext>
            </a:extLst>
          </p:cNvPr>
          <p:cNvSpPr/>
          <p:nvPr/>
        </p:nvSpPr>
        <p:spPr>
          <a:xfrm rot="5400000">
            <a:off x="6389630" y="4350706"/>
            <a:ext cx="905347" cy="856439"/>
          </a:xfrm>
          <a:prstGeom prst="upDownArrow">
            <a:avLst>
              <a:gd name="adj1" fmla="val 36000"/>
              <a:gd name="adj2" fmla="val 320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위쪽/아래쪽 59">
            <a:extLst>
              <a:ext uri="{FF2B5EF4-FFF2-40B4-BE49-F238E27FC236}">
                <a16:creationId xmlns:a16="http://schemas.microsoft.com/office/drawing/2014/main" id="{A322957A-9762-47F3-BAB7-F35DDE0471B5}"/>
              </a:ext>
            </a:extLst>
          </p:cNvPr>
          <p:cNvSpPr/>
          <p:nvPr/>
        </p:nvSpPr>
        <p:spPr>
          <a:xfrm rot="5400000">
            <a:off x="3587766" y="2222231"/>
            <a:ext cx="905347" cy="856439"/>
          </a:xfrm>
          <a:prstGeom prst="upDownArrow">
            <a:avLst>
              <a:gd name="adj1" fmla="val 36000"/>
              <a:gd name="adj2" fmla="val 3202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위쪽/아래쪽 60">
            <a:extLst>
              <a:ext uri="{FF2B5EF4-FFF2-40B4-BE49-F238E27FC236}">
                <a16:creationId xmlns:a16="http://schemas.microsoft.com/office/drawing/2014/main" id="{BF3E96A8-F600-4DD5-B62B-57511E2060EE}"/>
              </a:ext>
            </a:extLst>
          </p:cNvPr>
          <p:cNvSpPr/>
          <p:nvPr/>
        </p:nvSpPr>
        <p:spPr>
          <a:xfrm rot="5400000">
            <a:off x="5744991" y="2222230"/>
            <a:ext cx="905347" cy="856439"/>
          </a:xfrm>
          <a:prstGeom prst="upDownArrow">
            <a:avLst>
              <a:gd name="adj1" fmla="val 36000"/>
              <a:gd name="adj2" fmla="val 3202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Group 19">
            <a:extLst>
              <a:ext uri="{FF2B5EF4-FFF2-40B4-BE49-F238E27FC236}">
                <a16:creationId xmlns:a16="http://schemas.microsoft.com/office/drawing/2014/main" id="{80792713-CD35-4D10-99AC-CBDDF560DD23}"/>
              </a:ext>
            </a:extLst>
          </p:cNvPr>
          <p:cNvGrpSpPr/>
          <p:nvPr/>
        </p:nvGrpSpPr>
        <p:grpSpPr>
          <a:xfrm>
            <a:off x="10361242" y="5353318"/>
            <a:ext cx="991982" cy="1235810"/>
            <a:chOff x="4542172" y="2323706"/>
            <a:chExt cx="3104774" cy="3753120"/>
          </a:xfrm>
        </p:grpSpPr>
        <p:grpSp>
          <p:nvGrpSpPr>
            <p:cNvPr id="63" name="Group 20">
              <a:extLst>
                <a:ext uri="{FF2B5EF4-FFF2-40B4-BE49-F238E27FC236}">
                  <a16:creationId xmlns:a16="http://schemas.microsoft.com/office/drawing/2014/main" id="{3413DA31-6C4A-4774-8A66-069573729647}"/>
                </a:ext>
              </a:extLst>
            </p:cNvPr>
            <p:cNvGrpSpPr/>
            <p:nvPr/>
          </p:nvGrpSpPr>
          <p:grpSpPr>
            <a:xfrm>
              <a:off x="4542172" y="2323706"/>
              <a:ext cx="3104774" cy="3753120"/>
              <a:chOff x="3318110" y="1419622"/>
              <a:chExt cx="2505447" cy="3028640"/>
            </a:xfrm>
          </p:grpSpPr>
          <p:sp>
            <p:nvSpPr>
              <p:cNvPr id="65" name="Rectangle 22">
                <a:extLst>
                  <a:ext uri="{FF2B5EF4-FFF2-40B4-BE49-F238E27FC236}">
                    <a16:creationId xmlns:a16="http://schemas.microsoft.com/office/drawing/2014/main" id="{BDE3F2F7-AF1D-4A52-A03C-3A4292C11CE9}"/>
                  </a:ext>
                </a:extLst>
              </p:cNvPr>
              <p:cNvSpPr/>
              <p:nvPr/>
            </p:nvSpPr>
            <p:spPr>
              <a:xfrm>
                <a:off x="3320443" y="2783320"/>
                <a:ext cx="836239" cy="836239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66" name="Rectangle 23">
                <a:extLst>
                  <a:ext uri="{FF2B5EF4-FFF2-40B4-BE49-F238E27FC236}">
                    <a16:creationId xmlns:a16="http://schemas.microsoft.com/office/drawing/2014/main" id="{26D04DB0-7438-4E90-B28C-A7B136720DF8}"/>
                  </a:ext>
                </a:extLst>
              </p:cNvPr>
              <p:cNvSpPr/>
              <p:nvPr/>
            </p:nvSpPr>
            <p:spPr>
              <a:xfrm>
                <a:off x="4981714" y="2783320"/>
                <a:ext cx="836239" cy="836239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id="{5F7832FD-A7A1-4D77-B8F0-945447419ED3}"/>
                  </a:ext>
                </a:extLst>
              </p:cNvPr>
              <p:cNvSpPr/>
              <p:nvPr/>
            </p:nvSpPr>
            <p:spPr>
              <a:xfrm>
                <a:off x="3320443" y="3373145"/>
                <a:ext cx="836239" cy="1075117"/>
              </a:xfrm>
              <a:custGeom>
                <a:avLst/>
                <a:gdLst/>
                <a:ahLst/>
                <a:cxnLst/>
                <a:rect l="l" t="t" r="r" b="b"/>
                <a:pathLst>
                  <a:path w="1260000" h="1619929">
                    <a:moveTo>
                      <a:pt x="625540" y="0"/>
                    </a:moveTo>
                    <a:cubicBezTo>
                      <a:pt x="705491" y="1786"/>
                      <a:pt x="785914" y="39686"/>
                      <a:pt x="791166" y="110119"/>
                    </a:cubicBezTo>
                    <a:cubicBezTo>
                      <a:pt x="790698" y="195927"/>
                      <a:pt x="715932" y="226813"/>
                      <a:pt x="705484" y="359929"/>
                    </a:cubicBezTo>
                    <a:lnTo>
                      <a:pt x="1260000" y="359929"/>
                    </a:lnTo>
                    <a:lnTo>
                      <a:pt x="1260000" y="1619929"/>
                    </a:lnTo>
                    <a:lnTo>
                      <a:pt x="0" y="1619929"/>
                    </a:lnTo>
                    <a:lnTo>
                      <a:pt x="0" y="359929"/>
                    </a:lnTo>
                    <a:lnTo>
                      <a:pt x="562250" y="359929"/>
                    </a:lnTo>
                    <a:cubicBezTo>
                      <a:pt x="546401" y="236941"/>
                      <a:pt x="478120" y="225931"/>
                      <a:pt x="468836" y="135531"/>
                    </a:cubicBezTo>
                    <a:cubicBezTo>
                      <a:pt x="469431" y="51663"/>
                      <a:pt x="530354" y="6753"/>
                      <a:pt x="625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Rectangle 11">
                <a:extLst>
                  <a:ext uri="{FF2B5EF4-FFF2-40B4-BE49-F238E27FC236}">
                    <a16:creationId xmlns:a16="http://schemas.microsoft.com/office/drawing/2014/main" id="{6C5D06CE-D0EA-45F7-ABF2-1C6BB539CC42}"/>
                  </a:ext>
                </a:extLst>
              </p:cNvPr>
              <p:cNvSpPr/>
              <p:nvPr/>
            </p:nvSpPr>
            <p:spPr>
              <a:xfrm>
                <a:off x="4981714" y="3373145"/>
                <a:ext cx="836239" cy="1075117"/>
              </a:xfrm>
              <a:custGeom>
                <a:avLst/>
                <a:gdLst/>
                <a:ahLst/>
                <a:cxnLst/>
                <a:rect l="l" t="t" r="r" b="b"/>
                <a:pathLst>
                  <a:path w="1260000" h="1619928">
                    <a:moveTo>
                      <a:pt x="625539" y="0"/>
                    </a:moveTo>
                    <a:cubicBezTo>
                      <a:pt x="705491" y="1786"/>
                      <a:pt x="785913" y="39686"/>
                      <a:pt x="791165" y="110119"/>
                    </a:cubicBezTo>
                    <a:cubicBezTo>
                      <a:pt x="790697" y="195927"/>
                      <a:pt x="715932" y="226813"/>
                      <a:pt x="705483" y="359928"/>
                    </a:cubicBezTo>
                    <a:lnTo>
                      <a:pt x="1260000" y="359928"/>
                    </a:lnTo>
                    <a:lnTo>
                      <a:pt x="1260000" y="1619928"/>
                    </a:lnTo>
                    <a:lnTo>
                      <a:pt x="0" y="1619928"/>
                    </a:lnTo>
                    <a:lnTo>
                      <a:pt x="0" y="359928"/>
                    </a:lnTo>
                    <a:lnTo>
                      <a:pt x="562249" y="359928"/>
                    </a:lnTo>
                    <a:cubicBezTo>
                      <a:pt x="546399" y="236941"/>
                      <a:pt x="478119" y="225931"/>
                      <a:pt x="468835" y="135531"/>
                    </a:cubicBezTo>
                    <a:cubicBezTo>
                      <a:pt x="469430" y="51663"/>
                      <a:pt x="530354" y="6753"/>
                      <a:pt x="625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13">
                <a:extLst>
                  <a:ext uri="{FF2B5EF4-FFF2-40B4-BE49-F238E27FC236}">
                    <a16:creationId xmlns:a16="http://schemas.microsoft.com/office/drawing/2014/main" id="{3DE54FCC-4221-4AA3-A26D-72F329E03E7A}"/>
                  </a:ext>
                </a:extLst>
              </p:cNvPr>
              <p:cNvSpPr/>
              <p:nvPr/>
            </p:nvSpPr>
            <p:spPr>
              <a:xfrm>
                <a:off x="3326046" y="1782475"/>
                <a:ext cx="836239" cy="1243600"/>
              </a:xfrm>
              <a:custGeom>
                <a:avLst/>
                <a:gdLst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12" fmla="*/ 0 w 836239"/>
                  <a:gd name="connsiteY12" fmla="*/ 0 h 1077346"/>
                  <a:gd name="connsiteX13" fmla="*/ 35960 w 836239"/>
                  <a:gd name="connsiteY13" fmla="*/ 0 h 1077346"/>
                  <a:gd name="connsiteX14" fmla="*/ 0 w 836239"/>
                  <a:gd name="connsiteY14" fmla="*/ 35960 h 1077346"/>
                  <a:gd name="connsiteX15" fmla="*/ 0 w 836239"/>
                  <a:gd name="connsiteY15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12" fmla="*/ 0 w 836239"/>
                  <a:gd name="connsiteY12" fmla="*/ 0 h 1077346"/>
                  <a:gd name="connsiteX13" fmla="*/ 35960 w 836239"/>
                  <a:gd name="connsiteY13" fmla="*/ 0 h 1077346"/>
                  <a:gd name="connsiteX14" fmla="*/ 0 w 836239"/>
                  <a:gd name="connsiteY14" fmla="*/ 35960 h 1077346"/>
                  <a:gd name="connsiteX15" fmla="*/ 0 w 836239"/>
                  <a:gd name="connsiteY15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12" fmla="*/ 0 w 836239"/>
                  <a:gd name="connsiteY12" fmla="*/ 0 h 1077346"/>
                  <a:gd name="connsiteX13" fmla="*/ 0 w 836239"/>
                  <a:gd name="connsiteY13" fmla="*/ 35960 h 1077346"/>
                  <a:gd name="connsiteX14" fmla="*/ 0 w 836239"/>
                  <a:gd name="connsiteY14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18816 w 836239"/>
                  <a:gd name="connsiteY10" fmla="*/ 671829 h 1077346"/>
                  <a:gd name="connsiteX11" fmla="*/ 690645 w 836239"/>
                  <a:gd name="connsiteY11" fmla="*/ 0 h 1077346"/>
                  <a:gd name="connsiteX0" fmla="*/ 690645 w 836239"/>
                  <a:gd name="connsiteY0" fmla="*/ 0 h 1077346"/>
                  <a:gd name="connsiteX1" fmla="*/ 836239 w 836239"/>
                  <a:gd name="connsiteY1" fmla="*/ 0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8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653014 h 1077346"/>
                  <a:gd name="connsiteX10" fmla="*/ 690645 w 836239"/>
                  <a:gd name="connsiteY10" fmla="*/ 0 h 1077346"/>
                  <a:gd name="connsiteX0" fmla="*/ 690645 w 838684"/>
                  <a:gd name="connsiteY0" fmla="*/ 83127 h 1160473"/>
                  <a:gd name="connsiteX1" fmla="*/ 838684 w 838684"/>
                  <a:gd name="connsiteY1" fmla="*/ 0 h 1160473"/>
                  <a:gd name="connsiteX2" fmla="*/ 836239 w 838684"/>
                  <a:gd name="connsiteY2" fmla="*/ 919366 h 1160473"/>
                  <a:gd name="connsiteX3" fmla="*/ 457268 w 838684"/>
                  <a:gd name="connsiteY3" fmla="*/ 919366 h 1160473"/>
                  <a:gd name="connsiteX4" fmla="*/ 519478 w 838684"/>
                  <a:gd name="connsiteY4" fmla="*/ 1070524 h 1160473"/>
                  <a:gd name="connsiteX5" fmla="*/ 415477 w 838684"/>
                  <a:gd name="connsiteY5" fmla="*/ 1160473 h 1160473"/>
                  <a:gd name="connsiteX6" fmla="*/ 305554 w 838684"/>
                  <a:gd name="connsiteY6" fmla="*/ 1087389 h 1160473"/>
                  <a:gd name="connsiteX7" fmla="*/ 362534 w 838684"/>
                  <a:gd name="connsiteY7" fmla="*/ 919366 h 1160473"/>
                  <a:gd name="connsiteX8" fmla="*/ 0 w 838684"/>
                  <a:gd name="connsiteY8" fmla="*/ 919366 h 1160473"/>
                  <a:gd name="connsiteX9" fmla="*/ 0 w 838684"/>
                  <a:gd name="connsiteY9" fmla="*/ 736141 h 1160473"/>
                  <a:gd name="connsiteX10" fmla="*/ 690645 w 838684"/>
                  <a:gd name="connsiteY10" fmla="*/ 83127 h 1160473"/>
                  <a:gd name="connsiteX0" fmla="*/ 0 w 838684"/>
                  <a:gd name="connsiteY0" fmla="*/ 736141 h 1160473"/>
                  <a:gd name="connsiteX1" fmla="*/ 838684 w 838684"/>
                  <a:gd name="connsiteY1" fmla="*/ 0 h 1160473"/>
                  <a:gd name="connsiteX2" fmla="*/ 836239 w 838684"/>
                  <a:gd name="connsiteY2" fmla="*/ 919366 h 1160473"/>
                  <a:gd name="connsiteX3" fmla="*/ 457268 w 838684"/>
                  <a:gd name="connsiteY3" fmla="*/ 919366 h 1160473"/>
                  <a:gd name="connsiteX4" fmla="*/ 519478 w 838684"/>
                  <a:gd name="connsiteY4" fmla="*/ 1070524 h 1160473"/>
                  <a:gd name="connsiteX5" fmla="*/ 415477 w 838684"/>
                  <a:gd name="connsiteY5" fmla="*/ 1160473 h 1160473"/>
                  <a:gd name="connsiteX6" fmla="*/ 305554 w 838684"/>
                  <a:gd name="connsiteY6" fmla="*/ 1087389 h 1160473"/>
                  <a:gd name="connsiteX7" fmla="*/ 362534 w 838684"/>
                  <a:gd name="connsiteY7" fmla="*/ 919366 h 1160473"/>
                  <a:gd name="connsiteX8" fmla="*/ 0 w 838684"/>
                  <a:gd name="connsiteY8" fmla="*/ 919366 h 1160473"/>
                  <a:gd name="connsiteX9" fmla="*/ 0 w 838684"/>
                  <a:gd name="connsiteY9" fmla="*/ 736141 h 1160473"/>
                  <a:gd name="connsiteX0" fmla="*/ 0 w 836239"/>
                  <a:gd name="connsiteY0" fmla="*/ 770370 h 1194702"/>
                  <a:gd name="connsiteX1" fmla="*/ 836239 w 836239"/>
                  <a:gd name="connsiteY1" fmla="*/ 0 h 1194702"/>
                  <a:gd name="connsiteX2" fmla="*/ 836239 w 836239"/>
                  <a:gd name="connsiteY2" fmla="*/ 953595 h 1194702"/>
                  <a:gd name="connsiteX3" fmla="*/ 457268 w 836239"/>
                  <a:gd name="connsiteY3" fmla="*/ 953595 h 1194702"/>
                  <a:gd name="connsiteX4" fmla="*/ 519478 w 836239"/>
                  <a:gd name="connsiteY4" fmla="*/ 1104753 h 1194702"/>
                  <a:gd name="connsiteX5" fmla="*/ 415477 w 836239"/>
                  <a:gd name="connsiteY5" fmla="*/ 1194702 h 1194702"/>
                  <a:gd name="connsiteX6" fmla="*/ 305554 w 836239"/>
                  <a:gd name="connsiteY6" fmla="*/ 1121618 h 1194702"/>
                  <a:gd name="connsiteX7" fmla="*/ 362534 w 836239"/>
                  <a:gd name="connsiteY7" fmla="*/ 953595 h 1194702"/>
                  <a:gd name="connsiteX8" fmla="*/ 0 w 836239"/>
                  <a:gd name="connsiteY8" fmla="*/ 953595 h 1194702"/>
                  <a:gd name="connsiteX9" fmla="*/ 0 w 836239"/>
                  <a:gd name="connsiteY9" fmla="*/ 770370 h 1194702"/>
                  <a:gd name="connsiteX0" fmla="*/ 0 w 838684"/>
                  <a:gd name="connsiteY0" fmla="*/ 755700 h 1180032"/>
                  <a:gd name="connsiteX1" fmla="*/ 838684 w 838684"/>
                  <a:gd name="connsiteY1" fmla="*/ 0 h 1180032"/>
                  <a:gd name="connsiteX2" fmla="*/ 836239 w 838684"/>
                  <a:gd name="connsiteY2" fmla="*/ 938925 h 1180032"/>
                  <a:gd name="connsiteX3" fmla="*/ 457268 w 838684"/>
                  <a:gd name="connsiteY3" fmla="*/ 938925 h 1180032"/>
                  <a:gd name="connsiteX4" fmla="*/ 519478 w 838684"/>
                  <a:gd name="connsiteY4" fmla="*/ 1090083 h 1180032"/>
                  <a:gd name="connsiteX5" fmla="*/ 415477 w 838684"/>
                  <a:gd name="connsiteY5" fmla="*/ 1180032 h 1180032"/>
                  <a:gd name="connsiteX6" fmla="*/ 305554 w 838684"/>
                  <a:gd name="connsiteY6" fmla="*/ 1106948 h 1180032"/>
                  <a:gd name="connsiteX7" fmla="*/ 362534 w 838684"/>
                  <a:gd name="connsiteY7" fmla="*/ 938925 h 1180032"/>
                  <a:gd name="connsiteX8" fmla="*/ 0 w 838684"/>
                  <a:gd name="connsiteY8" fmla="*/ 938925 h 1180032"/>
                  <a:gd name="connsiteX9" fmla="*/ 0 w 838684"/>
                  <a:gd name="connsiteY9" fmla="*/ 755700 h 1180032"/>
                  <a:gd name="connsiteX0" fmla="*/ 0 w 838684"/>
                  <a:gd name="connsiteY0" fmla="*/ 775259 h 1199591"/>
                  <a:gd name="connsiteX1" fmla="*/ 838684 w 838684"/>
                  <a:gd name="connsiteY1" fmla="*/ 0 h 1199591"/>
                  <a:gd name="connsiteX2" fmla="*/ 836239 w 838684"/>
                  <a:gd name="connsiteY2" fmla="*/ 958484 h 1199591"/>
                  <a:gd name="connsiteX3" fmla="*/ 457268 w 838684"/>
                  <a:gd name="connsiteY3" fmla="*/ 958484 h 1199591"/>
                  <a:gd name="connsiteX4" fmla="*/ 519478 w 838684"/>
                  <a:gd name="connsiteY4" fmla="*/ 1109642 h 1199591"/>
                  <a:gd name="connsiteX5" fmla="*/ 415477 w 838684"/>
                  <a:gd name="connsiteY5" fmla="*/ 1199591 h 1199591"/>
                  <a:gd name="connsiteX6" fmla="*/ 305554 w 838684"/>
                  <a:gd name="connsiteY6" fmla="*/ 1126507 h 1199591"/>
                  <a:gd name="connsiteX7" fmla="*/ 362534 w 838684"/>
                  <a:gd name="connsiteY7" fmla="*/ 958484 h 1199591"/>
                  <a:gd name="connsiteX8" fmla="*/ 0 w 838684"/>
                  <a:gd name="connsiteY8" fmla="*/ 958484 h 1199591"/>
                  <a:gd name="connsiteX9" fmla="*/ 0 w 838684"/>
                  <a:gd name="connsiteY9" fmla="*/ 775259 h 1199591"/>
                  <a:gd name="connsiteX0" fmla="*/ 0 w 836239"/>
                  <a:gd name="connsiteY0" fmla="*/ 809488 h 1233820"/>
                  <a:gd name="connsiteX1" fmla="*/ 826460 w 836239"/>
                  <a:gd name="connsiteY1" fmla="*/ 0 h 1233820"/>
                  <a:gd name="connsiteX2" fmla="*/ 836239 w 836239"/>
                  <a:gd name="connsiteY2" fmla="*/ 992713 h 1233820"/>
                  <a:gd name="connsiteX3" fmla="*/ 457268 w 836239"/>
                  <a:gd name="connsiteY3" fmla="*/ 992713 h 1233820"/>
                  <a:gd name="connsiteX4" fmla="*/ 519478 w 836239"/>
                  <a:gd name="connsiteY4" fmla="*/ 1143871 h 1233820"/>
                  <a:gd name="connsiteX5" fmla="*/ 415477 w 836239"/>
                  <a:gd name="connsiteY5" fmla="*/ 1233820 h 1233820"/>
                  <a:gd name="connsiteX6" fmla="*/ 305554 w 836239"/>
                  <a:gd name="connsiteY6" fmla="*/ 1160736 h 1233820"/>
                  <a:gd name="connsiteX7" fmla="*/ 362534 w 836239"/>
                  <a:gd name="connsiteY7" fmla="*/ 992713 h 1233820"/>
                  <a:gd name="connsiteX8" fmla="*/ 0 w 836239"/>
                  <a:gd name="connsiteY8" fmla="*/ 992713 h 1233820"/>
                  <a:gd name="connsiteX9" fmla="*/ 0 w 836239"/>
                  <a:gd name="connsiteY9" fmla="*/ 809488 h 1233820"/>
                  <a:gd name="connsiteX0" fmla="*/ 0 w 839410"/>
                  <a:gd name="connsiteY0" fmla="*/ 816823 h 1241155"/>
                  <a:gd name="connsiteX1" fmla="*/ 838684 w 839410"/>
                  <a:gd name="connsiteY1" fmla="*/ 0 h 1241155"/>
                  <a:gd name="connsiteX2" fmla="*/ 836239 w 839410"/>
                  <a:gd name="connsiteY2" fmla="*/ 1000048 h 1241155"/>
                  <a:gd name="connsiteX3" fmla="*/ 457268 w 839410"/>
                  <a:gd name="connsiteY3" fmla="*/ 1000048 h 1241155"/>
                  <a:gd name="connsiteX4" fmla="*/ 519478 w 839410"/>
                  <a:gd name="connsiteY4" fmla="*/ 1151206 h 1241155"/>
                  <a:gd name="connsiteX5" fmla="*/ 415477 w 839410"/>
                  <a:gd name="connsiteY5" fmla="*/ 1241155 h 1241155"/>
                  <a:gd name="connsiteX6" fmla="*/ 305554 w 839410"/>
                  <a:gd name="connsiteY6" fmla="*/ 1168071 h 1241155"/>
                  <a:gd name="connsiteX7" fmla="*/ 362534 w 839410"/>
                  <a:gd name="connsiteY7" fmla="*/ 1000048 h 1241155"/>
                  <a:gd name="connsiteX8" fmla="*/ 0 w 839410"/>
                  <a:gd name="connsiteY8" fmla="*/ 1000048 h 1241155"/>
                  <a:gd name="connsiteX9" fmla="*/ 0 w 839410"/>
                  <a:gd name="connsiteY9" fmla="*/ 816823 h 1241155"/>
                  <a:gd name="connsiteX0" fmla="*/ 0 w 836239"/>
                  <a:gd name="connsiteY0" fmla="*/ 819268 h 1243600"/>
                  <a:gd name="connsiteX1" fmla="*/ 831349 w 836239"/>
                  <a:gd name="connsiteY1" fmla="*/ 0 h 1243600"/>
                  <a:gd name="connsiteX2" fmla="*/ 836239 w 836239"/>
                  <a:gd name="connsiteY2" fmla="*/ 1002493 h 1243600"/>
                  <a:gd name="connsiteX3" fmla="*/ 457268 w 836239"/>
                  <a:gd name="connsiteY3" fmla="*/ 1002493 h 1243600"/>
                  <a:gd name="connsiteX4" fmla="*/ 519478 w 836239"/>
                  <a:gd name="connsiteY4" fmla="*/ 1153651 h 1243600"/>
                  <a:gd name="connsiteX5" fmla="*/ 415477 w 836239"/>
                  <a:gd name="connsiteY5" fmla="*/ 1243600 h 1243600"/>
                  <a:gd name="connsiteX6" fmla="*/ 305554 w 836239"/>
                  <a:gd name="connsiteY6" fmla="*/ 1170516 h 1243600"/>
                  <a:gd name="connsiteX7" fmla="*/ 362534 w 836239"/>
                  <a:gd name="connsiteY7" fmla="*/ 1002493 h 1243600"/>
                  <a:gd name="connsiteX8" fmla="*/ 0 w 836239"/>
                  <a:gd name="connsiteY8" fmla="*/ 1002493 h 1243600"/>
                  <a:gd name="connsiteX9" fmla="*/ 0 w 836239"/>
                  <a:gd name="connsiteY9" fmla="*/ 819268 h 124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239" h="1243600">
                    <a:moveTo>
                      <a:pt x="0" y="819268"/>
                    </a:moveTo>
                    <a:lnTo>
                      <a:pt x="831349" y="0"/>
                    </a:lnTo>
                    <a:cubicBezTo>
                      <a:pt x="834609" y="330904"/>
                      <a:pt x="832979" y="671589"/>
                      <a:pt x="836239" y="1002493"/>
                    </a:cubicBezTo>
                    <a:lnTo>
                      <a:pt x="457268" y="1002493"/>
                    </a:lnTo>
                    <a:cubicBezTo>
                      <a:pt x="467180" y="1086219"/>
                      <a:pt x="513262" y="1093113"/>
                      <a:pt x="519478" y="1153651"/>
                    </a:cubicBezTo>
                    <a:cubicBezTo>
                      <a:pt x="519084" y="1209312"/>
                      <a:pt x="478650" y="1239118"/>
                      <a:pt x="415477" y="1243600"/>
                    </a:cubicBezTo>
                    <a:cubicBezTo>
                      <a:pt x="362415" y="1242415"/>
                      <a:pt x="309040" y="1217261"/>
                      <a:pt x="305554" y="1170516"/>
                    </a:cubicBezTo>
                    <a:cubicBezTo>
                      <a:pt x="305867" y="1113090"/>
                      <a:pt x="356318" y="1092729"/>
                      <a:pt x="362534" y="1002493"/>
                    </a:cubicBezTo>
                    <a:lnTo>
                      <a:pt x="0" y="1002493"/>
                    </a:lnTo>
                    <a:lnTo>
                      <a:pt x="0" y="819268"/>
                    </a:lnTo>
                    <a:close/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836A4E66-B8D0-426A-8D12-619C5173538D}"/>
                  </a:ext>
                </a:extLst>
              </p:cNvPr>
              <p:cNvSpPr/>
              <p:nvPr/>
            </p:nvSpPr>
            <p:spPr>
              <a:xfrm>
                <a:off x="4987021" y="1792256"/>
                <a:ext cx="836536" cy="1233821"/>
              </a:xfrm>
              <a:custGeom>
                <a:avLst/>
                <a:gdLst>
                  <a:gd name="connsiteX0" fmla="*/ 794676 w 836239"/>
                  <a:gd name="connsiteY0" fmla="*/ 0 h 1077346"/>
                  <a:gd name="connsiteX1" fmla="*/ 836239 w 836239"/>
                  <a:gd name="connsiteY1" fmla="*/ 41563 h 1077346"/>
                  <a:gd name="connsiteX2" fmla="*/ 794676 w 836239"/>
                  <a:gd name="connsiteY2" fmla="*/ 0 h 1077346"/>
                  <a:gd name="connsiteX3" fmla="*/ 0 w 836239"/>
                  <a:gd name="connsiteY3" fmla="*/ 0 h 1077346"/>
                  <a:gd name="connsiteX4" fmla="*/ 154603 w 836239"/>
                  <a:gd name="connsiteY4" fmla="*/ 0 h 1077346"/>
                  <a:gd name="connsiteX5" fmla="*/ 819127 w 836239"/>
                  <a:gd name="connsiteY5" fmla="*/ 664524 h 1077346"/>
                  <a:gd name="connsiteX6" fmla="*/ 836239 w 836239"/>
                  <a:gd name="connsiteY6" fmla="*/ 647411 h 1077346"/>
                  <a:gd name="connsiteX7" fmla="*/ 836239 w 836239"/>
                  <a:gd name="connsiteY7" fmla="*/ 836239 h 1077346"/>
                  <a:gd name="connsiteX8" fmla="*/ 457268 w 836239"/>
                  <a:gd name="connsiteY8" fmla="*/ 836239 h 1077346"/>
                  <a:gd name="connsiteX9" fmla="*/ 519479 w 836239"/>
                  <a:gd name="connsiteY9" fmla="*/ 987397 h 1077346"/>
                  <a:gd name="connsiteX10" fmla="*/ 415477 w 836239"/>
                  <a:gd name="connsiteY10" fmla="*/ 1077346 h 1077346"/>
                  <a:gd name="connsiteX11" fmla="*/ 305554 w 836239"/>
                  <a:gd name="connsiteY11" fmla="*/ 1004262 h 1077346"/>
                  <a:gd name="connsiteX12" fmla="*/ 362534 w 836239"/>
                  <a:gd name="connsiteY12" fmla="*/ 836239 h 1077346"/>
                  <a:gd name="connsiteX13" fmla="*/ 0 w 836239"/>
                  <a:gd name="connsiteY13" fmla="*/ 836239 h 1077346"/>
                  <a:gd name="connsiteX14" fmla="*/ 0 w 836239"/>
                  <a:gd name="connsiteY14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36239 w 836239"/>
                  <a:gd name="connsiteY2" fmla="*/ 647411 h 1077346"/>
                  <a:gd name="connsiteX3" fmla="*/ 836239 w 836239"/>
                  <a:gd name="connsiteY3" fmla="*/ 836239 h 1077346"/>
                  <a:gd name="connsiteX4" fmla="*/ 457268 w 836239"/>
                  <a:gd name="connsiteY4" fmla="*/ 836239 h 1077346"/>
                  <a:gd name="connsiteX5" fmla="*/ 519479 w 836239"/>
                  <a:gd name="connsiteY5" fmla="*/ 987397 h 1077346"/>
                  <a:gd name="connsiteX6" fmla="*/ 415477 w 836239"/>
                  <a:gd name="connsiteY6" fmla="*/ 1077346 h 1077346"/>
                  <a:gd name="connsiteX7" fmla="*/ 305554 w 836239"/>
                  <a:gd name="connsiteY7" fmla="*/ 1004262 h 1077346"/>
                  <a:gd name="connsiteX8" fmla="*/ 362534 w 836239"/>
                  <a:gd name="connsiteY8" fmla="*/ 836239 h 1077346"/>
                  <a:gd name="connsiteX9" fmla="*/ 0 w 836239"/>
                  <a:gd name="connsiteY9" fmla="*/ 836239 h 1077346"/>
                  <a:gd name="connsiteX10" fmla="*/ 0 w 836239"/>
                  <a:gd name="connsiteY10" fmla="*/ 0 h 1077346"/>
                  <a:gd name="connsiteX0" fmla="*/ 0 w 836239"/>
                  <a:gd name="connsiteY0" fmla="*/ 0 h 1077346"/>
                  <a:gd name="connsiteX1" fmla="*/ 836239 w 836239"/>
                  <a:gd name="connsiteY1" fmla="*/ 647411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9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0 h 1077346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5107 w 836456"/>
                  <a:gd name="connsiteY0" fmla="*/ 0 h 1233821"/>
                  <a:gd name="connsiteX1" fmla="*/ 836456 w 836456"/>
                  <a:gd name="connsiteY1" fmla="*/ 803886 h 1233821"/>
                  <a:gd name="connsiteX2" fmla="*/ 836456 w 836456"/>
                  <a:gd name="connsiteY2" fmla="*/ 992714 h 1233821"/>
                  <a:gd name="connsiteX3" fmla="*/ 457485 w 836456"/>
                  <a:gd name="connsiteY3" fmla="*/ 992714 h 1233821"/>
                  <a:gd name="connsiteX4" fmla="*/ 519696 w 836456"/>
                  <a:gd name="connsiteY4" fmla="*/ 1143872 h 1233821"/>
                  <a:gd name="connsiteX5" fmla="*/ 415694 w 836456"/>
                  <a:gd name="connsiteY5" fmla="*/ 1233821 h 1233821"/>
                  <a:gd name="connsiteX6" fmla="*/ 305771 w 836456"/>
                  <a:gd name="connsiteY6" fmla="*/ 1160737 h 1233821"/>
                  <a:gd name="connsiteX7" fmla="*/ 362751 w 836456"/>
                  <a:gd name="connsiteY7" fmla="*/ 992714 h 1233821"/>
                  <a:gd name="connsiteX8" fmla="*/ 217 w 836456"/>
                  <a:gd name="connsiteY8" fmla="*/ 992714 h 1233821"/>
                  <a:gd name="connsiteX9" fmla="*/ 5107 w 836456"/>
                  <a:gd name="connsiteY9" fmla="*/ 0 h 1233821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2742 w 836536"/>
                  <a:gd name="connsiteY0" fmla="*/ 0 h 1233821"/>
                  <a:gd name="connsiteX1" fmla="*/ 836536 w 836536"/>
                  <a:gd name="connsiteY1" fmla="*/ 803886 h 1233821"/>
                  <a:gd name="connsiteX2" fmla="*/ 836536 w 836536"/>
                  <a:gd name="connsiteY2" fmla="*/ 992714 h 1233821"/>
                  <a:gd name="connsiteX3" fmla="*/ 457565 w 836536"/>
                  <a:gd name="connsiteY3" fmla="*/ 992714 h 1233821"/>
                  <a:gd name="connsiteX4" fmla="*/ 519776 w 836536"/>
                  <a:gd name="connsiteY4" fmla="*/ 1143872 h 1233821"/>
                  <a:gd name="connsiteX5" fmla="*/ 415774 w 836536"/>
                  <a:gd name="connsiteY5" fmla="*/ 1233821 h 1233821"/>
                  <a:gd name="connsiteX6" fmla="*/ 305851 w 836536"/>
                  <a:gd name="connsiteY6" fmla="*/ 1160737 h 1233821"/>
                  <a:gd name="connsiteX7" fmla="*/ 362831 w 836536"/>
                  <a:gd name="connsiteY7" fmla="*/ 992714 h 1233821"/>
                  <a:gd name="connsiteX8" fmla="*/ 297 w 836536"/>
                  <a:gd name="connsiteY8" fmla="*/ 992714 h 1233821"/>
                  <a:gd name="connsiteX9" fmla="*/ 2742 w 836536"/>
                  <a:gd name="connsiteY9" fmla="*/ 0 h 123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536" h="1233821">
                    <a:moveTo>
                      <a:pt x="2742" y="0"/>
                    </a:moveTo>
                    <a:lnTo>
                      <a:pt x="836536" y="803886"/>
                    </a:lnTo>
                    <a:lnTo>
                      <a:pt x="836536" y="992714"/>
                    </a:lnTo>
                    <a:lnTo>
                      <a:pt x="457565" y="992714"/>
                    </a:lnTo>
                    <a:cubicBezTo>
                      <a:pt x="467477" y="1076440"/>
                      <a:pt x="513559" y="1083334"/>
                      <a:pt x="519776" y="1143872"/>
                    </a:cubicBezTo>
                    <a:cubicBezTo>
                      <a:pt x="519381" y="1199533"/>
                      <a:pt x="478947" y="1229339"/>
                      <a:pt x="415774" y="1233821"/>
                    </a:cubicBezTo>
                    <a:cubicBezTo>
                      <a:pt x="362712" y="1232636"/>
                      <a:pt x="309337" y="1207482"/>
                      <a:pt x="305851" y="1160737"/>
                    </a:cubicBezTo>
                    <a:cubicBezTo>
                      <a:pt x="306164" y="1103311"/>
                      <a:pt x="356615" y="1082950"/>
                      <a:pt x="362831" y="992714"/>
                    </a:cubicBezTo>
                    <a:lnTo>
                      <a:pt x="297" y="992714"/>
                    </a:lnTo>
                    <a:cubicBezTo>
                      <a:pt x="-1333" y="661809"/>
                      <a:pt x="4372" y="330905"/>
                      <a:pt x="27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A904692A-5271-4015-805D-9AB1394EBFC2}"/>
                  </a:ext>
                </a:extLst>
              </p:cNvPr>
              <p:cNvSpPr/>
              <p:nvPr/>
            </p:nvSpPr>
            <p:spPr>
              <a:xfrm>
                <a:off x="3914673" y="3612023"/>
                <a:ext cx="1317823" cy="836239"/>
              </a:xfrm>
              <a:custGeom>
                <a:avLst/>
                <a:gdLst/>
                <a:ahLst/>
                <a:cxnLst/>
                <a:rect l="l" t="t" r="r" b="b"/>
                <a:pathLst>
                  <a:path w="1985624" h="1260000">
                    <a:moveTo>
                      <a:pt x="356204" y="0"/>
                    </a:moveTo>
                    <a:lnTo>
                      <a:pt x="1616204" y="0"/>
                    </a:lnTo>
                    <a:lnTo>
                      <a:pt x="1616204" y="563159"/>
                    </a:lnTo>
                    <a:cubicBezTo>
                      <a:pt x="1748180" y="549871"/>
                      <a:pt x="1757420" y="478353"/>
                      <a:pt x="1850093" y="468836"/>
                    </a:cubicBezTo>
                    <a:cubicBezTo>
                      <a:pt x="1933961" y="469431"/>
                      <a:pt x="1978871" y="530355"/>
                      <a:pt x="1985624" y="625540"/>
                    </a:cubicBezTo>
                    <a:cubicBezTo>
                      <a:pt x="1983838" y="705492"/>
                      <a:pt x="1945938" y="785914"/>
                      <a:pt x="1875505" y="791166"/>
                    </a:cubicBezTo>
                    <a:cubicBezTo>
                      <a:pt x="1787691" y="790687"/>
                      <a:pt x="1757397" y="712397"/>
                      <a:pt x="1616204" y="704999"/>
                    </a:cubicBezTo>
                    <a:lnTo>
                      <a:pt x="1616204" y="1260000"/>
                    </a:lnTo>
                    <a:lnTo>
                      <a:pt x="356204" y="1260000"/>
                    </a:lnTo>
                    <a:lnTo>
                      <a:pt x="356204" y="698108"/>
                    </a:lnTo>
                    <a:cubicBezTo>
                      <a:pt x="236709" y="714981"/>
                      <a:pt x="225014" y="781976"/>
                      <a:pt x="135531" y="791165"/>
                    </a:cubicBezTo>
                    <a:cubicBezTo>
                      <a:pt x="51663" y="790570"/>
                      <a:pt x="6753" y="729647"/>
                      <a:pt x="0" y="634461"/>
                    </a:cubicBezTo>
                    <a:cubicBezTo>
                      <a:pt x="1786" y="554510"/>
                      <a:pt x="39686" y="474088"/>
                      <a:pt x="110119" y="468835"/>
                    </a:cubicBezTo>
                    <a:cubicBezTo>
                      <a:pt x="195122" y="469298"/>
                      <a:pt x="226228" y="542672"/>
                      <a:pt x="356204" y="5543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2" name="Rectangle 16">
                <a:extLst>
                  <a:ext uri="{FF2B5EF4-FFF2-40B4-BE49-F238E27FC236}">
                    <a16:creationId xmlns:a16="http://schemas.microsoft.com/office/drawing/2014/main" id="{FE3D1067-08E2-4060-BD7F-41FD633E4C88}"/>
                  </a:ext>
                </a:extLst>
              </p:cNvPr>
              <p:cNvSpPr/>
              <p:nvPr/>
            </p:nvSpPr>
            <p:spPr>
              <a:xfrm rot="5400000">
                <a:off x="3924521" y="2544519"/>
                <a:ext cx="1298127" cy="1317823"/>
              </a:xfrm>
              <a:custGeom>
                <a:avLst/>
                <a:gdLst/>
                <a:ahLst/>
                <a:cxnLst/>
                <a:rect l="l" t="t" r="r" b="b"/>
                <a:pathLst>
                  <a:path w="1955947" h="1985624">
                    <a:moveTo>
                      <a:pt x="0" y="1003881"/>
                    </a:moveTo>
                    <a:cubicBezTo>
                      <a:pt x="1786" y="923929"/>
                      <a:pt x="39686" y="843507"/>
                      <a:pt x="110119" y="838255"/>
                    </a:cubicBezTo>
                    <a:cubicBezTo>
                      <a:pt x="192631" y="838705"/>
                      <a:pt x="224359" y="907854"/>
                      <a:pt x="344973" y="923174"/>
                    </a:cubicBezTo>
                    <a:lnTo>
                      <a:pt x="344973" y="369420"/>
                    </a:lnTo>
                    <a:lnTo>
                      <a:pt x="908132" y="369420"/>
                    </a:lnTo>
                    <a:cubicBezTo>
                      <a:pt x="894844" y="237444"/>
                      <a:pt x="823326" y="228204"/>
                      <a:pt x="813809" y="135531"/>
                    </a:cubicBezTo>
                    <a:cubicBezTo>
                      <a:pt x="814404" y="51663"/>
                      <a:pt x="875327" y="6753"/>
                      <a:pt x="970513" y="0"/>
                    </a:cubicBezTo>
                    <a:cubicBezTo>
                      <a:pt x="1050464" y="1786"/>
                      <a:pt x="1130887" y="39686"/>
                      <a:pt x="1136139" y="110119"/>
                    </a:cubicBezTo>
                    <a:cubicBezTo>
                      <a:pt x="1135661" y="197933"/>
                      <a:pt x="1057369" y="228227"/>
                      <a:pt x="1049972" y="369420"/>
                    </a:cubicBezTo>
                    <a:lnTo>
                      <a:pt x="1604973" y="369420"/>
                    </a:lnTo>
                    <a:lnTo>
                      <a:pt x="1604973" y="930811"/>
                    </a:lnTo>
                    <a:cubicBezTo>
                      <a:pt x="1719598" y="912484"/>
                      <a:pt x="1732247" y="847309"/>
                      <a:pt x="1820416" y="838255"/>
                    </a:cubicBezTo>
                    <a:cubicBezTo>
                      <a:pt x="1904284" y="838850"/>
                      <a:pt x="1949194" y="899773"/>
                      <a:pt x="1955947" y="994959"/>
                    </a:cubicBezTo>
                    <a:cubicBezTo>
                      <a:pt x="1954161" y="1074910"/>
                      <a:pt x="1916261" y="1155332"/>
                      <a:pt x="1845828" y="1160585"/>
                    </a:cubicBezTo>
                    <a:cubicBezTo>
                      <a:pt x="1761973" y="1160128"/>
                      <a:pt x="1730569" y="1088717"/>
                      <a:pt x="1604973" y="1075359"/>
                    </a:cubicBezTo>
                    <a:lnTo>
                      <a:pt x="1604973" y="1629420"/>
                    </a:lnTo>
                    <a:lnTo>
                      <a:pt x="1043081" y="1629420"/>
                    </a:lnTo>
                    <a:cubicBezTo>
                      <a:pt x="1059954" y="1748915"/>
                      <a:pt x="1126948" y="1760610"/>
                      <a:pt x="1136138" y="1850093"/>
                    </a:cubicBezTo>
                    <a:cubicBezTo>
                      <a:pt x="1135543" y="1933961"/>
                      <a:pt x="1074620" y="1978871"/>
                      <a:pt x="979434" y="1985624"/>
                    </a:cubicBezTo>
                    <a:cubicBezTo>
                      <a:pt x="899483" y="1983838"/>
                      <a:pt x="819061" y="1945938"/>
                      <a:pt x="813808" y="1875505"/>
                    </a:cubicBezTo>
                    <a:cubicBezTo>
                      <a:pt x="814271" y="1790502"/>
                      <a:pt x="887645" y="1759396"/>
                      <a:pt x="899301" y="1629420"/>
                    </a:cubicBezTo>
                    <a:lnTo>
                      <a:pt x="344973" y="1629420"/>
                    </a:lnTo>
                    <a:lnTo>
                      <a:pt x="344973" y="1069040"/>
                    </a:lnTo>
                    <a:cubicBezTo>
                      <a:pt x="235877" y="1088650"/>
                      <a:pt x="222136" y="1151691"/>
                      <a:pt x="135531" y="1160585"/>
                    </a:cubicBezTo>
                    <a:cubicBezTo>
                      <a:pt x="51663" y="1159990"/>
                      <a:pt x="6753" y="1099066"/>
                      <a:pt x="0" y="100388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AB1E8D88-3E12-46BB-AD8D-A1E270AB3002}"/>
                  </a:ext>
                </a:extLst>
              </p:cNvPr>
              <p:cNvSpPr/>
              <p:nvPr/>
            </p:nvSpPr>
            <p:spPr>
              <a:xfrm flipH="1">
                <a:off x="3318110" y="1793484"/>
                <a:ext cx="836536" cy="1233821"/>
              </a:xfrm>
              <a:custGeom>
                <a:avLst/>
                <a:gdLst>
                  <a:gd name="connsiteX0" fmla="*/ 794676 w 836239"/>
                  <a:gd name="connsiteY0" fmla="*/ 0 h 1077346"/>
                  <a:gd name="connsiteX1" fmla="*/ 836239 w 836239"/>
                  <a:gd name="connsiteY1" fmla="*/ 41563 h 1077346"/>
                  <a:gd name="connsiteX2" fmla="*/ 794676 w 836239"/>
                  <a:gd name="connsiteY2" fmla="*/ 0 h 1077346"/>
                  <a:gd name="connsiteX3" fmla="*/ 0 w 836239"/>
                  <a:gd name="connsiteY3" fmla="*/ 0 h 1077346"/>
                  <a:gd name="connsiteX4" fmla="*/ 154603 w 836239"/>
                  <a:gd name="connsiteY4" fmla="*/ 0 h 1077346"/>
                  <a:gd name="connsiteX5" fmla="*/ 819127 w 836239"/>
                  <a:gd name="connsiteY5" fmla="*/ 664524 h 1077346"/>
                  <a:gd name="connsiteX6" fmla="*/ 836239 w 836239"/>
                  <a:gd name="connsiteY6" fmla="*/ 647411 h 1077346"/>
                  <a:gd name="connsiteX7" fmla="*/ 836239 w 836239"/>
                  <a:gd name="connsiteY7" fmla="*/ 836239 h 1077346"/>
                  <a:gd name="connsiteX8" fmla="*/ 457268 w 836239"/>
                  <a:gd name="connsiteY8" fmla="*/ 836239 h 1077346"/>
                  <a:gd name="connsiteX9" fmla="*/ 519479 w 836239"/>
                  <a:gd name="connsiteY9" fmla="*/ 987397 h 1077346"/>
                  <a:gd name="connsiteX10" fmla="*/ 415477 w 836239"/>
                  <a:gd name="connsiteY10" fmla="*/ 1077346 h 1077346"/>
                  <a:gd name="connsiteX11" fmla="*/ 305554 w 836239"/>
                  <a:gd name="connsiteY11" fmla="*/ 1004262 h 1077346"/>
                  <a:gd name="connsiteX12" fmla="*/ 362534 w 836239"/>
                  <a:gd name="connsiteY12" fmla="*/ 836239 h 1077346"/>
                  <a:gd name="connsiteX13" fmla="*/ 0 w 836239"/>
                  <a:gd name="connsiteY13" fmla="*/ 836239 h 1077346"/>
                  <a:gd name="connsiteX14" fmla="*/ 0 w 836239"/>
                  <a:gd name="connsiteY14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19127 w 836239"/>
                  <a:gd name="connsiteY2" fmla="*/ 664524 h 1077346"/>
                  <a:gd name="connsiteX3" fmla="*/ 836239 w 836239"/>
                  <a:gd name="connsiteY3" fmla="*/ 647411 h 1077346"/>
                  <a:gd name="connsiteX4" fmla="*/ 836239 w 836239"/>
                  <a:gd name="connsiteY4" fmla="*/ 836239 h 1077346"/>
                  <a:gd name="connsiteX5" fmla="*/ 457268 w 836239"/>
                  <a:gd name="connsiteY5" fmla="*/ 836239 h 1077346"/>
                  <a:gd name="connsiteX6" fmla="*/ 519479 w 836239"/>
                  <a:gd name="connsiteY6" fmla="*/ 987397 h 1077346"/>
                  <a:gd name="connsiteX7" fmla="*/ 415477 w 836239"/>
                  <a:gd name="connsiteY7" fmla="*/ 1077346 h 1077346"/>
                  <a:gd name="connsiteX8" fmla="*/ 305554 w 836239"/>
                  <a:gd name="connsiteY8" fmla="*/ 1004262 h 1077346"/>
                  <a:gd name="connsiteX9" fmla="*/ 362534 w 836239"/>
                  <a:gd name="connsiteY9" fmla="*/ 836239 h 1077346"/>
                  <a:gd name="connsiteX10" fmla="*/ 0 w 836239"/>
                  <a:gd name="connsiteY10" fmla="*/ 836239 h 1077346"/>
                  <a:gd name="connsiteX11" fmla="*/ 0 w 836239"/>
                  <a:gd name="connsiteY11" fmla="*/ 0 h 1077346"/>
                  <a:gd name="connsiteX0" fmla="*/ 0 w 836239"/>
                  <a:gd name="connsiteY0" fmla="*/ 0 h 1077346"/>
                  <a:gd name="connsiteX1" fmla="*/ 154603 w 836239"/>
                  <a:gd name="connsiteY1" fmla="*/ 0 h 1077346"/>
                  <a:gd name="connsiteX2" fmla="*/ 836239 w 836239"/>
                  <a:gd name="connsiteY2" fmla="*/ 647411 h 1077346"/>
                  <a:gd name="connsiteX3" fmla="*/ 836239 w 836239"/>
                  <a:gd name="connsiteY3" fmla="*/ 836239 h 1077346"/>
                  <a:gd name="connsiteX4" fmla="*/ 457268 w 836239"/>
                  <a:gd name="connsiteY4" fmla="*/ 836239 h 1077346"/>
                  <a:gd name="connsiteX5" fmla="*/ 519479 w 836239"/>
                  <a:gd name="connsiteY5" fmla="*/ 987397 h 1077346"/>
                  <a:gd name="connsiteX6" fmla="*/ 415477 w 836239"/>
                  <a:gd name="connsiteY6" fmla="*/ 1077346 h 1077346"/>
                  <a:gd name="connsiteX7" fmla="*/ 305554 w 836239"/>
                  <a:gd name="connsiteY7" fmla="*/ 1004262 h 1077346"/>
                  <a:gd name="connsiteX8" fmla="*/ 362534 w 836239"/>
                  <a:gd name="connsiteY8" fmla="*/ 836239 h 1077346"/>
                  <a:gd name="connsiteX9" fmla="*/ 0 w 836239"/>
                  <a:gd name="connsiteY9" fmla="*/ 836239 h 1077346"/>
                  <a:gd name="connsiteX10" fmla="*/ 0 w 836239"/>
                  <a:gd name="connsiteY10" fmla="*/ 0 h 1077346"/>
                  <a:gd name="connsiteX0" fmla="*/ 0 w 836239"/>
                  <a:gd name="connsiteY0" fmla="*/ 0 h 1077346"/>
                  <a:gd name="connsiteX1" fmla="*/ 836239 w 836239"/>
                  <a:gd name="connsiteY1" fmla="*/ 647411 h 1077346"/>
                  <a:gd name="connsiteX2" fmla="*/ 836239 w 836239"/>
                  <a:gd name="connsiteY2" fmla="*/ 836239 h 1077346"/>
                  <a:gd name="connsiteX3" fmla="*/ 457268 w 836239"/>
                  <a:gd name="connsiteY3" fmla="*/ 836239 h 1077346"/>
                  <a:gd name="connsiteX4" fmla="*/ 519479 w 836239"/>
                  <a:gd name="connsiteY4" fmla="*/ 987397 h 1077346"/>
                  <a:gd name="connsiteX5" fmla="*/ 415477 w 836239"/>
                  <a:gd name="connsiteY5" fmla="*/ 1077346 h 1077346"/>
                  <a:gd name="connsiteX6" fmla="*/ 305554 w 836239"/>
                  <a:gd name="connsiteY6" fmla="*/ 1004262 h 1077346"/>
                  <a:gd name="connsiteX7" fmla="*/ 362534 w 836239"/>
                  <a:gd name="connsiteY7" fmla="*/ 836239 h 1077346"/>
                  <a:gd name="connsiteX8" fmla="*/ 0 w 836239"/>
                  <a:gd name="connsiteY8" fmla="*/ 836239 h 1077346"/>
                  <a:gd name="connsiteX9" fmla="*/ 0 w 836239"/>
                  <a:gd name="connsiteY9" fmla="*/ 0 h 1077346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5107 w 836456"/>
                  <a:gd name="connsiteY0" fmla="*/ 0 h 1233821"/>
                  <a:gd name="connsiteX1" fmla="*/ 836456 w 836456"/>
                  <a:gd name="connsiteY1" fmla="*/ 803886 h 1233821"/>
                  <a:gd name="connsiteX2" fmla="*/ 836456 w 836456"/>
                  <a:gd name="connsiteY2" fmla="*/ 992714 h 1233821"/>
                  <a:gd name="connsiteX3" fmla="*/ 457485 w 836456"/>
                  <a:gd name="connsiteY3" fmla="*/ 992714 h 1233821"/>
                  <a:gd name="connsiteX4" fmla="*/ 519696 w 836456"/>
                  <a:gd name="connsiteY4" fmla="*/ 1143872 h 1233821"/>
                  <a:gd name="connsiteX5" fmla="*/ 415694 w 836456"/>
                  <a:gd name="connsiteY5" fmla="*/ 1233821 h 1233821"/>
                  <a:gd name="connsiteX6" fmla="*/ 305771 w 836456"/>
                  <a:gd name="connsiteY6" fmla="*/ 1160737 h 1233821"/>
                  <a:gd name="connsiteX7" fmla="*/ 362751 w 836456"/>
                  <a:gd name="connsiteY7" fmla="*/ 992714 h 1233821"/>
                  <a:gd name="connsiteX8" fmla="*/ 217 w 836456"/>
                  <a:gd name="connsiteY8" fmla="*/ 992714 h 1233821"/>
                  <a:gd name="connsiteX9" fmla="*/ 5107 w 836456"/>
                  <a:gd name="connsiteY9" fmla="*/ 0 h 1233821"/>
                  <a:gd name="connsiteX0" fmla="*/ 0 w 841128"/>
                  <a:gd name="connsiteY0" fmla="*/ 0 h 1233821"/>
                  <a:gd name="connsiteX1" fmla="*/ 841128 w 841128"/>
                  <a:gd name="connsiteY1" fmla="*/ 803886 h 1233821"/>
                  <a:gd name="connsiteX2" fmla="*/ 841128 w 841128"/>
                  <a:gd name="connsiteY2" fmla="*/ 992714 h 1233821"/>
                  <a:gd name="connsiteX3" fmla="*/ 462157 w 841128"/>
                  <a:gd name="connsiteY3" fmla="*/ 992714 h 1233821"/>
                  <a:gd name="connsiteX4" fmla="*/ 524368 w 841128"/>
                  <a:gd name="connsiteY4" fmla="*/ 1143872 h 1233821"/>
                  <a:gd name="connsiteX5" fmla="*/ 420366 w 841128"/>
                  <a:gd name="connsiteY5" fmla="*/ 1233821 h 1233821"/>
                  <a:gd name="connsiteX6" fmla="*/ 310443 w 841128"/>
                  <a:gd name="connsiteY6" fmla="*/ 1160737 h 1233821"/>
                  <a:gd name="connsiteX7" fmla="*/ 367423 w 841128"/>
                  <a:gd name="connsiteY7" fmla="*/ 992714 h 1233821"/>
                  <a:gd name="connsiteX8" fmla="*/ 4889 w 841128"/>
                  <a:gd name="connsiteY8" fmla="*/ 992714 h 1233821"/>
                  <a:gd name="connsiteX9" fmla="*/ 0 w 841128"/>
                  <a:gd name="connsiteY9" fmla="*/ 0 h 1233821"/>
                  <a:gd name="connsiteX0" fmla="*/ 2742 w 836536"/>
                  <a:gd name="connsiteY0" fmla="*/ 0 h 1233821"/>
                  <a:gd name="connsiteX1" fmla="*/ 836536 w 836536"/>
                  <a:gd name="connsiteY1" fmla="*/ 803886 h 1233821"/>
                  <a:gd name="connsiteX2" fmla="*/ 836536 w 836536"/>
                  <a:gd name="connsiteY2" fmla="*/ 992714 h 1233821"/>
                  <a:gd name="connsiteX3" fmla="*/ 457565 w 836536"/>
                  <a:gd name="connsiteY3" fmla="*/ 992714 h 1233821"/>
                  <a:gd name="connsiteX4" fmla="*/ 519776 w 836536"/>
                  <a:gd name="connsiteY4" fmla="*/ 1143872 h 1233821"/>
                  <a:gd name="connsiteX5" fmla="*/ 415774 w 836536"/>
                  <a:gd name="connsiteY5" fmla="*/ 1233821 h 1233821"/>
                  <a:gd name="connsiteX6" fmla="*/ 305851 w 836536"/>
                  <a:gd name="connsiteY6" fmla="*/ 1160737 h 1233821"/>
                  <a:gd name="connsiteX7" fmla="*/ 362831 w 836536"/>
                  <a:gd name="connsiteY7" fmla="*/ 992714 h 1233821"/>
                  <a:gd name="connsiteX8" fmla="*/ 297 w 836536"/>
                  <a:gd name="connsiteY8" fmla="*/ 992714 h 1233821"/>
                  <a:gd name="connsiteX9" fmla="*/ 2742 w 836536"/>
                  <a:gd name="connsiteY9" fmla="*/ 0 h 123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536" h="1233821">
                    <a:moveTo>
                      <a:pt x="2742" y="0"/>
                    </a:moveTo>
                    <a:lnTo>
                      <a:pt x="836536" y="803886"/>
                    </a:lnTo>
                    <a:lnTo>
                      <a:pt x="836536" y="992714"/>
                    </a:lnTo>
                    <a:lnTo>
                      <a:pt x="457565" y="992714"/>
                    </a:lnTo>
                    <a:cubicBezTo>
                      <a:pt x="467477" y="1076440"/>
                      <a:pt x="513559" y="1083334"/>
                      <a:pt x="519776" y="1143872"/>
                    </a:cubicBezTo>
                    <a:cubicBezTo>
                      <a:pt x="519381" y="1199533"/>
                      <a:pt x="478947" y="1229339"/>
                      <a:pt x="415774" y="1233821"/>
                    </a:cubicBezTo>
                    <a:cubicBezTo>
                      <a:pt x="362712" y="1232636"/>
                      <a:pt x="309337" y="1207482"/>
                      <a:pt x="305851" y="1160737"/>
                    </a:cubicBezTo>
                    <a:cubicBezTo>
                      <a:pt x="306164" y="1103311"/>
                      <a:pt x="356615" y="1082950"/>
                      <a:pt x="362831" y="992714"/>
                    </a:cubicBezTo>
                    <a:lnTo>
                      <a:pt x="297" y="992714"/>
                    </a:lnTo>
                    <a:cubicBezTo>
                      <a:pt x="-1333" y="661809"/>
                      <a:pt x="4372" y="330905"/>
                      <a:pt x="27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1FD70BCF-39C0-4DCB-92BE-E56659D1FF95}"/>
                  </a:ext>
                </a:extLst>
              </p:cNvPr>
              <p:cNvSpPr/>
              <p:nvPr/>
            </p:nvSpPr>
            <p:spPr>
              <a:xfrm>
                <a:off x="3914672" y="1419622"/>
                <a:ext cx="1317823" cy="1365350"/>
              </a:xfrm>
              <a:custGeom>
                <a:avLst/>
                <a:gdLst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63956 w 1317823"/>
                  <a:gd name="connsiteY16" fmla="*/ 434013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5814 w 1317823"/>
                  <a:gd name="connsiteY1" fmla="*/ 529110 h 1365349"/>
                  <a:gd name="connsiteX2" fmla="*/ 1078249 w 1317823"/>
                  <a:gd name="connsiteY2" fmla="*/ 529110 h 1365349"/>
                  <a:gd name="connsiteX3" fmla="*/ 1078249 w 1317823"/>
                  <a:gd name="connsiteY3" fmla="*/ 902332 h 1365349"/>
                  <a:gd name="connsiteX4" fmla="*/ 1227874 w 1317823"/>
                  <a:gd name="connsiteY4" fmla="*/ 840268 h 1365349"/>
                  <a:gd name="connsiteX5" fmla="*/ 1317823 w 1317823"/>
                  <a:gd name="connsiteY5" fmla="*/ 944270 h 1365349"/>
                  <a:gd name="connsiteX6" fmla="*/ 1244739 w 1317823"/>
                  <a:gd name="connsiteY6" fmla="*/ 1054193 h 1365349"/>
                  <a:gd name="connsiteX7" fmla="*/ 1078249 w 1317823"/>
                  <a:gd name="connsiteY7" fmla="*/ 997291 h 1365349"/>
                  <a:gd name="connsiteX8" fmla="*/ 1078249 w 1317823"/>
                  <a:gd name="connsiteY8" fmla="*/ 1365349 h 1365349"/>
                  <a:gd name="connsiteX9" fmla="*/ 242010 w 1317823"/>
                  <a:gd name="connsiteY9" fmla="*/ 1365349 h 1365349"/>
                  <a:gd name="connsiteX10" fmla="*/ 242010 w 1317823"/>
                  <a:gd name="connsiteY10" fmla="*/ 991895 h 1365349"/>
                  <a:gd name="connsiteX11" fmla="*/ 89950 w 1317823"/>
                  <a:gd name="connsiteY11" fmla="*/ 1054192 h 1365349"/>
                  <a:gd name="connsiteX12" fmla="*/ 0 w 1317823"/>
                  <a:gd name="connsiteY12" fmla="*/ 950190 h 1365349"/>
                  <a:gd name="connsiteX13" fmla="*/ 73084 w 1317823"/>
                  <a:gd name="connsiteY13" fmla="*/ 840267 h 1365349"/>
                  <a:gd name="connsiteX14" fmla="*/ 242010 w 1317823"/>
                  <a:gd name="connsiteY14" fmla="*/ 897293 h 1365349"/>
                  <a:gd name="connsiteX15" fmla="*/ 242010 w 1317823"/>
                  <a:gd name="connsiteY15" fmla="*/ 529110 h 1365349"/>
                  <a:gd name="connsiteX16" fmla="*/ 242525 w 1317823"/>
                  <a:gd name="connsiteY16" fmla="*/ 436395 h 1365349"/>
                  <a:gd name="connsiteX17" fmla="*/ 655122 w 1317823"/>
                  <a:gd name="connsiteY17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5 w 1317823"/>
                  <a:gd name="connsiteY17" fmla="*/ 436395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6427 w 1317823"/>
                  <a:gd name="connsiteY1" fmla="*/ 456803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66648 w 1317823"/>
                  <a:gd name="connsiteY1" fmla="*/ 42501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66648 w 1317823"/>
                  <a:gd name="connsiteY1" fmla="*/ 42501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1538 w 1317823"/>
                  <a:gd name="connsiteY1" fmla="*/ 41523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8873 w 1317823"/>
                  <a:gd name="connsiteY1" fmla="*/ 412794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8873 w 1317823"/>
                  <a:gd name="connsiteY1" fmla="*/ 412794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741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4 w 1317823"/>
                  <a:gd name="connsiteY17" fmla="*/ 404611 h 1365349"/>
                  <a:gd name="connsiteX18" fmla="*/ 655122 w 1317823"/>
                  <a:gd name="connsiteY18" fmla="*/ 0 h 1365349"/>
                  <a:gd name="connsiteX0" fmla="*/ 655122 w 1317823"/>
                  <a:gd name="connsiteY0" fmla="*/ 0 h 1365349"/>
                  <a:gd name="connsiteX1" fmla="*/ 1073983 w 1317823"/>
                  <a:gd name="connsiteY1" fmla="*/ 410349 h 1365349"/>
                  <a:gd name="connsiteX2" fmla="*/ 1075814 w 1317823"/>
                  <a:gd name="connsiteY2" fmla="*/ 529110 h 1365349"/>
                  <a:gd name="connsiteX3" fmla="*/ 1078249 w 1317823"/>
                  <a:gd name="connsiteY3" fmla="*/ 529110 h 1365349"/>
                  <a:gd name="connsiteX4" fmla="*/ 1078249 w 1317823"/>
                  <a:gd name="connsiteY4" fmla="*/ 902332 h 1365349"/>
                  <a:gd name="connsiteX5" fmla="*/ 1227874 w 1317823"/>
                  <a:gd name="connsiteY5" fmla="*/ 840268 h 1365349"/>
                  <a:gd name="connsiteX6" fmla="*/ 1317823 w 1317823"/>
                  <a:gd name="connsiteY6" fmla="*/ 944270 h 1365349"/>
                  <a:gd name="connsiteX7" fmla="*/ 1244739 w 1317823"/>
                  <a:gd name="connsiteY7" fmla="*/ 1054193 h 1365349"/>
                  <a:gd name="connsiteX8" fmla="*/ 1078249 w 1317823"/>
                  <a:gd name="connsiteY8" fmla="*/ 997291 h 1365349"/>
                  <a:gd name="connsiteX9" fmla="*/ 1078249 w 1317823"/>
                  <a:gd name="connsiteY9" fmla="*/ 1365349 h 1365349"/>
                  <a:gd name="connsiteX10" fmla="*/ 242010 w 1317823"/>
                  <a:gd name="connsiteY10" fmla="*/ 1365349 h 1365349"/>
                  <a:gd name="connsiteX11" fmla="*/ 242010 w 1317823"/>
                  <a:gd name="connsiteY11" fmla="*/ 991895 h 1365349"/>
                  <a:gd name="connsiteX12" fmla="*/ 89950 w 1317823"/>
                  <a:gd name="connsiteY12" fmla="*/ 1054192 h 1365349"/>
                  <a:gd name="connsiteX13" fmla="*/ 0 w 1317823"/>
                  <a:gd name="connsiteY13" fmla="*/ 950190 h 1365349"/>
                  <a:gd name="connsiteX14" fmla="*/ 73084 w 1317823"/>
                  <a:gd name="connsiteY14" fmla="*/ 840267 h 1365349"/>
                  <a:gd name="connsiteX15" fmla="*/ 242010 w 1317823"/>
                  <a:gd name="connsiteY15" fmla="*/ 897293 h 1365349"/>
                  <a:gd name="connsiteX16" fmla="*/ 242010 w 1317823"/>
                  <a:gd name="connsiteY16" fmla="*/ 529110 h 1365349"/>
                  <a:gd name="connsiteX17" fmla="*/ 242524 w 1317823"/>
                  <a:gd name="connsiteY17" fmla="*/ 404611 h 1365349"/>
                  <a:gd name="connsiteX18" fmla="*/ 655122 w 1317823"/>
                  <a:gd name="connsiteY18" fmla="*/ 0 h 136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17823" h="1365349">
                    <a:moveTo>
                      <a:pt x="655122" y="0"/>
                    </a:moveTo>
                    <a:cubicBezTo>
                      <a:pt x="797939" y="157030"/>
                      <a:pt x="933356" y="260590"/>
                      <a:pt x="1073983" y="410349"/>
                    </a:cubicBezTo>
                    <a:cubicBezTo>
                      <a:pt x="1080986" y="491665"/>
                      <a:pt x="1076018" y="505008"/>
                      <a:pt x="1075814" y="529110"/>
                    </a:cubicBezTo>
                    <a:lnTo>
                      <a:pt x="1078249" y="529110"/>
                    </a:lnTo>
                    <a:lnTo>
                      <a:pt x="1078249" y="902332"/>
                    </a:lnTo>
                    <a:cubicBezTo>
                      <a:pt x="1160529" y="892003"/>
                      <a:pt x="1167707" y="846447"/>
                      <a:pt x="1227874" y="840268"/>
                    </a:cubicBezTo>
                    <a:cubicBezTo>
                      <a:pt x="1283535" y="840663"/>
                      <a:pt x="1313341" y="881096"/>
                      <a:pt x="1317823" y="944270"/>
                    </a:cubicBezTo>
                    <a:cubicBezTo>
                      <a:pt x="1316638" y="997332"/>
                      <a:pt x="1291484" y="1050706"/>
                      <a:pt x="1244739" y="1054193"/>
                    </a:cubicBezTo>
                    <a:cubicBezTo>
                      <a:pt x="1187641" y="1053881"/>
                      <a:pt x="1167185" y="1004001"/>
                      <a:pt x="1078249" y="997291"/>
                    </a:cubicBezTo>
                    <a:lnTo>
                      <a:pt x="1078249" y="1365349"/>
                    </a:lnTo>
                    <a:lnTo>
                      <a:pt x="242010" y="1365349"/>
                    </a:lnTo>
                    <a:lnTo>
                      <a:pt x="242010" y="991895"/>
                    </a:lnTo>
                    <a:cubicBezTo>
                      <a:pt x="157429" y="1001563"/>
                      <a:pt x="150704" y="1047953"/>
                      <a:pt x="89950" y="1054192"/>
                    </a:cubicBezTo>
                    <a:cubicBezTo>
                      <a:pt x="34288" y="1053797"/>
                      <a:pt x="4482" y="1013364"/>
                      <a:pt x="0" y="950190"/>
                    </a:cubicBezTo>
                    <a:cubicBezTo>
                      <a:pt x="1185" y="897128"/>
                      <a:pt x="26339" y="843754"/>
                      <a:pt x="73084" y="840267"/>
                    </a:cubicBezTo>
                    <a:cubicBezTo>
                      <a:pt x="130701" y="840581"/>
                      <a:pt x="151007" y="891368"/>
                      <a:pt x="242010" y="897293"/>
                    </a:cubicBezTo>
                    <a:lnTo>
                      <a:pt x="242010" y="529110"/>
                    </a:lnTo>
                    <a:cubicBezTo>
                      <a:pt x="242182" y="498205"/>
                      <a:pt x="242352" y="435516"/>
                      <a:pt x="242524" y="404611"/>
                    </a:cubicBezTo>
                    <a:cubicBezTo>
                      <a:pt x="397152" y="247546"/>
                      <a:pt x="486462" y="173988"/>
                      <a:pt x="655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64" name="L-Shape 21">
              <a:extLst>
                <a:ext uri="{FF2B5EF4-FFF2-40B4-BE49-F238E27FC236}">
                  <a16:creationId xmlns:a16="http://schemas.microsoft.com/office/drawing/2014/main" id="{7924E663-0E0E-4200-AB8C-E3687EB92776}"/>
                </a:ext>
              </a:extLst>
            </p:cNvPr>
            <p:cNvSpPr/>
            <p:nvPr/>
          </p:nvSpPr>
          <p:spPr>
            <a:xfrm rot="8100000">
              <a:off x="4549424" y="2404155"/>
              <a:ext cx="3093154" cy="3093154"/>
            </a:xfrm>
            <a:prstGeom prst="corner">
              <a:avLst>
                <a:gd name="adj1" fmla="val 10489"/>
                <a:gd name="adj2" fmla="val 10848"/>
              </a:avLst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E334CD9-1E22-4417-837B-FB1505AA6277}"/>
              </a:ext>
            </a:extLst>
          </p:cNvPr>
          <p:cNvGrpSpPr/>
          <p:nvPr/>
        </p:nvGrpSpPr>
        <p:grpSpPr>
          <a:xfrm>
            <a:off x="323529" y="1854230"/>
            <a:ext cx="3146013" cy="3402627"/>
            <a:chOff x="5277160" y="1526519"/>
            <a:chExt cx="2000337" cy="2522764"/>
          </a:xfrm>
        </p:grpSpPr>
        <p:sp>
          <p:nvSpPr>
            <p:cNvPr id="24" name="Arrow: Up 61">
              <a:extLst>
                <a:ext uri="{FF2B5EF4-FFF2-40B4-BE49-F238E27FC236}">
                  <a16:creationId xmlns:a16="http://schemas.microsoft.com/office/drawing/2014/main" id="{BC5564BC-762C-4860-A31F-034DB0BD8BD1}"/>
                </a:ext>
              </a:extLst>
            </p:cNvPr>
            <p:cNvSpPr/>
            <p:nvPr/>
          </p:nvSpPr>
          <p:spPr>
            <a:xfrm rot="2141881">
              <a:off x="6997612" y="1526519"/>
              <a:ext cx="279885" cy="1922357"/>
            </a:xfrm>
            <a:custGeom>
              <a:avLst/>
              <a:gdLst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2654 w 268141"/>
                <a:gd name="connsiteY6" fmla="*/ 291531 h 1886717"/>
                <a:gd name="connsiteX7" fmla="*/ 0 w 268141"/>
                <a:gd name="connsiteY7" fmla="*/ 291531 h 1886717"/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9774 w 268141"/>
                <a:gd name="connsiteY6" fmla="*/ 272599 h 1886717"/>
                <a:gd name="connsiteX7" fmla="*/ 0 w 268141"/>
                <a:gd name="connsiteY7" fmla="*/ 291531 h 1886717"/>
                <a:gd name="connsiteX0" fmla="*/ 0 w 269777"/>
                <a:gd name="connsiteY0" fmla="*/ 289253 h 1886717"/>
                <a:gd name="connsiteX1" fmla="*/ 135707 w 269777"/>
                <a:gd name="connsiteY1" fmla="*/ 0 h 1886717"/>
                <a:gd name="connsiteX2" fmla="*/ 269777 w 269777"/>
                <a:gd name="connsiteY2" fmla="*/ 291531 h 1886717"/>
                <a:gd name="connsiteX3" fmla="*/ 187123 w 269777"/>
                <a:gd name="connsiteY3" fmla="*/ 291531 h 1886717"/>
                <a:gd name="connsiteX4" fmla="*/ 187123 w 269777"/>
                <a:gd name="connsiteY4" fmla="*/ 1886717 h 1886717"/>
                <a:gd name="connsiteX5" fmla="*/ 84290 w 269777"/>
                <a:gd name="connsiteY5" fmla="*/ 1886717 h 1886717"/>
                <a:gd name="connsiteX6" fmla="*/ 91410 w 269777"/>
                <a:gd name="connsiteY6" fmla="*/ 272599 h 1886717"/>
                <a:gd name="connsiteX7" fmla="*/ 0 w 269777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7123 w 279885"/>
                <a:gd name="connsiteY3" fmla="*/ 291531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4905 w 279885"/>
                <a:gd name="connsiteY5" fmla="*/ 1834190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0485 w 279885"/>
                <a:gd name="connsiteY5" fmla="*/ 1885721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5774 w 279885"/>
                <a:gd name="connsiteY3" fmla="*/ 275232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279885 w 279885"/>
                <a:gd name="connsiteY2" fmla="*/ 279433 h 1890699"/>
                <a:gd name="connsiteX3" fmla="*/ 181860 w 279885"/>
                <a:gd name="connsiteY3" fmla="*/ 262847 h 1890699"/>
                <a:gd name="connsiteX4" fmla="*/ 160430 w 279885"/>
                <a:gd name="connsiteY4" fmla="*/ 1890699 h 1890699"/>
                <a:gd name="connsiteX5" fmla="*/ 90485 w 279885"/>
                <a:gd name="connsiteY5" fmla="*/ 1873977 h 1890699"/>
                <a:gd name="connsiteX6" fmla="*/ 91410 w 279885"/>
                <a:gd name="connsiteY6" fmla="*/ 260855 h 1890699"/>
                <a:gd name="connsiteX7" fmla="*/ 0 w 279885"/>
                <a:gd name="connsiteY7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4830 w 279885"/>
                <a:gd name="connsiteY2" fmla="*/ 4162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7682 w 279885"/>
                <a:gd name="connsiteY2" fmla="*/ 1194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8964 w 279885"/>
                <a:gd name="connsiteY2" fmla="*/ 4119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86373"/>
                <a:gd name="connsiteY0" fmla="*/ 302766 h 1915956"/>
                <a:gd name="connsiteX1" fmla="*/ 133783 w 286373"/>
                <a:gd name="connsiteY1" fmla="*/ 25257 h 1915956"/>
                <a:gd name="connsiteX2" fmla="*/ 286373 w 286373"/>
                <a:gd name="connsiteY2" fmla="*/ 0 h 1915956"/>
                <a:gd name="connsiteX3" fmla="*/ 279885 w 286373"/>
                <a:gd name="connsiteY3" fmla="*/ 304690 h 1915956"/>
                <a:gd name="connsiteX4" fmla="*/ 181860 w 286373"/>
                <a:gd name="connsiteY4" fmla="*/ 288104 h 1915956"/>
                <a:gd name="connsiteX5" fmla="*/ 160430 w 286373"/>
                <a:gd name="connsiteY5" fmla="*/ 1915956 h 1915956"/>
                <a:gd name="connsiteX6" fmla="*/ 90485 w 286373"/>
                <a:gd name="connsiteY6" fmla="*/ 1899234 h 1915956"/>
                <a:gd name="connsiteX7" fmla="*/ 91410 w 286373"/>
                <a:gd name="connsiteY7" fmla="*/ 286112 h 1915956"/>
                <a:gd name="connsiteX8" fmla="*/ 0 w 286373"/>
                <a:gd name="connsiteY8" fmla="*/ 302766 h 1915956"/>
                <a:gd name="connsiteX0" fmla="*/ 0 w 286396"/>
                <a:gd name="connsiteY0" fmla="*/ 318267 h 1931457"/>
                <a:gd name="connsiteX1" fmla="*/ 133783 w 286396"/>
                <a:gd name="connsiteY1" fmla="*/ 40758 h 1931457"/>
                <a:gd name="connsiteX2" fmla="*/ 286373 w 286396"/>
                <a:gd name="connsiteY2" fmla="*/ 15501 h 1931457"/>
                <a:gd name="connsiteX3" fmla="*/ 279885 w 286396"/>
                <a:gd name="connsiteY3" fmla="*/ 320191 h 1931457"/>
                <a:gd name="connsiteX4" fmla="*/ 181860 w 286396"/>
                <a:gd name="connsiteY4" fmla="*/ 303605 h 1931457"/>
                <a:gd name="connsiteX5" fmla="*/ 160430 w 286396"/>
                <a:gd name="connsiteY5" fmla="*/ 1931457 h 1931457"/>
                <a:gd name="connsiteX6" fmla="*/ 90485 w 286396"/>
                <a:gd name="connsiteY6" fmla="*/ 1914735 h 1931457"/>
                <a:gd name="connsiteX7" fmla="*/ 91410 w 286396"/>
                <a:gd name="connsiteY7" fmla="*/ 301613 h 1931457"/>
                <a:gd name="connsiteX8" fmla="*/ 0 w 286396"/>
                <a:gd name="connsiteY8" fmla="*/ 318267 h 1931457"/>
                <a:gd name="connsiteX0" fmla="*/ 0 w 286391"/>
                <a:gd name="connsiteY0" fmla="*/ 325779 h 1938969"/>
                <a:gd name="connsiteX1" fmla="*/ 133783 w 286391"/>
                <a:gd name="connsiteY1" fmla="*/ 48270 h 1938969"/>
                <a:gd name="connsiteX2" fmla="*/ 286373 w 286391"/>
                <a:gd name="connsiteY2" fmla="*/ 23013 h 1938969"/>
                <a:gd name="connsiteX3" fmla="*/ 279885 w 286391"/>
                <a:gd name="connsiteY3" fmla="*/ 327703 h 1938969"/>
                <a:gd name="connsiteX4" fmla="*/ 181860 w 286391"/>
                <a:gd name="connsiteY4" fmla="*/ 311117 h 1938969"/>
                <a:gd name="connsiteX5" fmla="*/ 160430 w 286391"/>
                <a:gd name="connsiteY5" fmla="*/ 1938969 h 1938969"/>
                <a:gd name="connsiteX6" fmla="*/ 90485 w 286391"/>
                <a:gd name="connsiteY6" fmla="*/ 1922247 h 1938969"/>
                <a:gd name="connsiteX7" fmla="*/ 91410 w 286391"/>
                <a:gd name="connsiteY7" fmla="*/ 309125 h 1938969"/>
                <a:gd name="connsiteX8" fmla="*/ 0 w 286391"/>
                <a:gd name="connsiteY8" fmla="*/ 325779 h 1938969"/>
                <a:gd name="connsiteX0" fmla="*/ 0 w 279885"/>
                <a:gd name="connsiteY0" fmla="*/ 310247 h 1923437"/>
                <a:gd name="connsiteX1" fmla="*/ 133783 w 279885"/>
                <a:gd name="connsiteY1" fmla="*/ 32738 h 1923437"/>
                <a:gd name="connsiteX2" fmla="*/ 177541 w 279885"/>
                <a:gd name="connsiteY2" fmla="*/ 33870 h 1923437"/>
                <a:gd name="connsiteX3" fmla="*/ 279885 w 279885"/>
                <a:gd name="connsiteY3" fmla="*/ 312171 h 1923437"/>
                <a:gd name="connsiteX4" fmla="*/ 181860 w 279885"/>
                <a:gd name="connsiteY4" fmla="*/ 295585 h 1923437"/>
                <a:gd name="connsiteX5" fmla="*/ 160430 w 279885"/>
                <a:gd name="connsiteY5" fmla="*/ 1923437 h 1923437"/>
                <a:gd name="connsiteX6" fmla="*/ 90485 w 279885"/>
                <a:gd name="connsiteY6" fmla="*/ 1906715 h 1923437"/>
                <a:gd name="connsiteX7" fmla="*/ 91410 w 279885"/>
                <a:gd name="connsiteY7" fmla="*/ 293593 h 1923437"/>
                <a:gd name="connsiteX8" fmla="*/ 0 w 279885"/>
                <a:gd name="connsiteY8" fmla="*/ 310247 h 1923437"/>
                <a:gd name="connsiteX0" fmla="*/ 0 w 279885"/>
                <a:gd name="connsiteY0" fmla="*/ 309167 h 1922357"/>
                <a:gd name="connsiteX1" fmla="*/ 133783 w 279885"/>
                <a:gd name="connsiteY1" fmla="*/ 31658 h 1922357"/>
                <a:gd name="connsiteX2" fmla="*/ 177541 w 279885"/>
                <a:gd name="connsiteY2" fmla="*/ 32790 h 1922357"/>
                <a:gd name="connsiteX3" fmla="*/ 279885 w 279885"/>
                <a:gd name="connsiteY3" fmla="*/ 311091 h 1922357"/>
                <a:gd name="connsiteX4" fmla="*/ 181860 w 279885"/>
                <a:gd name="connsiteY4" fmla="*/ 294505 h 1922357"/>
                <a:gd name="connsiteX5" fmla="*/ 160430 w 279885"/>
                <a:gd name="connsiteY5" fmla="*/ 1922357 h 1922357"/>
                <a:gd name="connsiteX6" fmla="*/ 90485 w 279885"/>
                <a:gd name="connsiteY6" fmla="*/ 1905635 h 1922357"/>
                <a:gd name="connsiteX7" fmla="*/ 91410 w 279885"/>
                <a:gd name="connsiteY7" fmla="*/ 292513 h 1922357"/>
                <a:gd name="connsiteX8" fmla="*/ 0 w 279885"/>
                <a:gd name="connsiteY8" fmla="*/ 309167 h 192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885" h="1922357">
                  <a:moveTo>
                    <a:pt x="0" y="309167"/>
                  </a:moveTo>
                  <a:cubicBezTo>
                    <a:pt x="39685" y="209830"/>
                    <a:pt x="88547" y="128076"/>
                    <a:pt x="133783" y="31658"/>
                  </a:cubicBezTo>
                  <a:cubicBezTo>
                    <a:pt x="154544" y="-13848"/>
                    <a:pt x="160780" y="-7470"/>
                    <a:pt x="177541" y="32790"/>
                  </a:cubicBezTo>
                  <a:lnTo>
                    <a:pt x="279885" y="311091"/>
                  </a:lnTo>
                  <a:lnTo>
                    <a:pt x="181860" y="294505"/>
                  </a:lnTo>
                  <a:cubicBezTo>
                    <a:pt x="182310" y="831667"/>
                    <a:pt x="159980" y="1385195"/>
                    <a:pt x="160430" y="1922357"/>
                  </a:cubicBezTo>
                  <a:lnTo>
                    <a:pt x="90485" y="1905635"/>
                  </a:lnTo>
                  <a:cubicBezTo>
                    <a:pt x="92858" y="1367596"/>
                    <a:pt x="89037" y="830552"/>
                    <a:pt x="91410" y="292513"/>
                  </a:cubicBezTo>
                  <a:lnTo>
                    <a:pt x="0" y="3091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B9991B7-88B7-4ED9-AF39-31226ED2D739}"/>
                </a:ext>
              </a:extLst>
            </p:cNvPr>
            <p:cNvSpPr/>
            <p:nvPr/>
          </p:nvSpPr>
          <p:spPr>
            <a:xfrm rot="16365077">
              <a:off x="6298097" y="2888920"/>
              <a:ext cx="73414" cy="683034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6B2EA839-939C-4323-8F0C-1FA8D4BF0D42}"/>
                </a:ext>
              </a:extLst>
            </p:cNvPr>
            <p:cNvSpPr/>
            <p:nvPr/>
          </p:nvSpPr>
          <p:spPr>
            <a:xfrm rot="12169466">
              <a:off x="5847432" y="3173306"/>
              <a:ext cx="60413" cy="8759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9EA8DC4A-120F-459A-95F8-92594F613E0B}"/>
                </a:ext>
              </a:extLst>
            </p:cNvPr>
            <p:cNvSpPr/>
            <p:nvPr/>
          </p:nvSpPr>
          <p:spPr>
            <a:xfrm rot="17376167">
              <a:off x="5515957" y="3691934"/>
              <a:ext cx="33897" cy="4708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AADFC19-D309-4D87-9BB4-7673F4C43BF2}"/>
                </a:ext>
              </a:extLst>
            </p:cNvPr>
            <p:cNvSpPr/>
            <p:nvPr/>
          </p:nvSpPr>
          <p:spPr>
            <a:xfrm rot="12369361">
              <a:off x="5277160" y="3834964"/>
              <a:ext cx="49164" cy="116592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aphic 51">
            <a:extLst>
              <a:ext uri="{FF2B5EF4-FFF2-40B4-BE49-F238E27FC236}">
                <a16:creationId xmlns:a16="http://schemas.microsoft.com/office/drawing/2014/main" id="{114ED52C-F775-4C77-80DB-6CBB8EED3BFA}"/>
              </a:ext>
            </a:extLst>
          </p:cNvPr>
          <p:cNvGrpSpPr/>
          <p:nvPr/>
        </p:nvGrpSpPr>
        <p:grpSpPr>
          <a:xfrm>
            <a:off x="-9728" y="2438962"/>
            <a:ext cx="4314722" cy="4431102"/>
            <a:chOff x="4877104" y="3337195"/>
            <a:chExt cx="3199005" cy="328529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C39F663-7211-4417-8E17-308636109602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52F25E-AB08-402B-9D14-220BD7AA3B63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60E5977-DE45-475E-9848-045A16D7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 효과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DB9C885-E684-4DCB-9D2C-0CEAD0EBDD5F}"/>
              </a:ext>
            </a:extLst>
          </p:cNvPr>
          <p:cNvSpPr/>
          <p:nvPr/>
        </p:nvSpPr>
        <p:spPr>
          <a:xfrm>
            <a:off x="4518318" y="1755474"/>
            <a:ext cx="1513921" cy="1330713"/>
          </a:xfrm>
          <a:custGeom>
            <a:avLst/>
            <a:gdLst>
              <a:gd name="connsiteX0" fmla="*/ 1669828 w 2579663"/>
              <a:gd name="connsiteY0" fmla="*/ 1588710 h 2267484"/>
              <a:gd name="connsiteX1" fmla="*/ 1669828 w 2579663"/>
              <a:gd name="connsiteY1" fmla="*/ 1762636 h 2267484"/>
              <a:gd name="connsiteX2" fmla="*/ 1936057 w 2579663"/>
              <a:gd name="connsiteY2" fmla="*/ 1762636 h 2267484"/>
              <a:gd name="connsiteX3" fmla="*/ 1936058 w 2579663"/>
              <a:gd name="connsiteY3" fmla="*/ 1762636 h 2267484"/>
              <a:gd name="connsiteX4" fmla="*/ 1936058 w 2579663"/>
              <a:gd name="connsiteY4" fmla="*/ 1588710 h 2267484"/>
              <a:gd name="connsiteX5" fmla="*/ 1936057 w 2579663"/>
              <a:gd name="connsiteY5" fmla="*/ 1588710 h 2267484"/>
              <a:gd name="connsiteX6" fmla="*/ 1669828 w 2579663"/>
              <a:gd name="connsiteY6" fmla="*/ 1588710 h 2267484"/>
              <a:gd name="connsiteX7" fmla="*/ 325582 w 2579663"/>
              <a:gd name="connsiteY7" fmla="*/ 1588710 h 2267484"/>
              <a:gd name="connsiteX8" fmla="*/ 325582 w 2579663"/>
              <a:gd name="connsiteY8" fmla="*/ 1763039 h 2267484"/>
              <a:gd name="connsiteX9" fmla="*/ 592012 w 2579663"/>
              <a:gd name="connsiteY9" fmla="*/ 1763039 h 2267484"/>
              <a:gd name="connsiteX10" fmla="*/ 592013 w 2579663"/>
              <a:gd name="connsiteY10" fmla="*/ 1763039 h 2267484"/>
              <a:gd name="connsiteX11" fmla="*/ 592013 w 2579663"/>
              <a:gd name="connsiteY11" fmla="*/ 1588710 h 2267484"/>
              <a:gd name="connsiteX12" fmla="*/ 592012 w 2579663"/>
              <a:gd name="connsiteY12" fmla="*/ 1588710 h 2267484"/>
              <a:gd name="connsiteX13" fmla="*/ 325582 w 2579663"/>
              <a:gd name="connsiteY13" fmla="*/ 1588710 h 2267484"/>
              <a:gd name="connsiteX14" fmla="*/ 627684 w 2579663"/>
              <a:gd name="connsiteY14" fmla="*/ 1588508 h 2267484"/>
              <a:gd name="connsiteX15" fmla="*/ 627684 w 2579663"/>
              <a:gd name="connsiteY15" fmla="*/ 1588509 h 2267484"/>
              <a:gd name="connsiteX16" fmla="*/ 627684 w 2579663"/>
              <a:gd name="connsiteY16" fmla="*/ 1763038 h 2267484"/>
              <a:gd name="connsiteX17" fmla="*/ 627684 w 2579663"/>
              <a:gd name="connsiteY17" fmla="*/ 1763039 h 2267484"/>
              <a:gd name="connsiteX18" fmla="*/ 920718 w 2579663"/>
              <a:gd name="connsiteY18" fmla="*/ 1763039 h 2267484"/>
              <a:gd name="connsiteX19" fmla="*/ 920718 w 2579663"/>
              <a:gd name="connsiteY19" fmla="*/ 1588509 h 2267484"/>
              <a:gd name="connsiteX20" fmla="*/ 920717 w 2579663"/>
              <a:gd name="connsiteY20" fmla="*/ 1588509 h 2267484"/>
              <a:gd name="connsiteX21" fmla="*/ 920717 w 2579663"/>
              <a:gd name="connsiteY21" fmla="*/ 1588508 h 2267484"/>
              <a:gd name="connsiteX22" fmla="*/ 627684 w 2579663"/>
              <a:gd name="connsiteY22" fmla="*/ 1588508 h 2267484"/>
              <a:gd name="connsiteX23" fmla="*/ 1971528 w 2579663"/>
              <a:gd name="connsiteY23" fmla="*/ 1588306 h 2267484"/>
              <a:gd name="connsiteX24" fmla="*/ 1971528 w 2579663"/>
              <a:gd name="connsiteY24" fmla="*/ 1588307 h 2267484"/>
              <a:gd name="connsiteX25" fmla="*/ 1971527 w 2579663"/>
              <a:gd name="connsiteY25" fmla="*/ 1588307 h 2267484"/>
              <a:gd name="connsiteX26" fmla="*/ 1971527 w 2579663"/>
              <a:gd name="connsiteY26" fmla="*/ 1762636 h 2267484"/>
              <a:gd name="connsiteX27" fmla="*/ 2264359 w 2579663"/>
              <a:gd name="connsiteY27" fmla="*/ 1762636 h 2267484"/>
              <a:gd name="connsiteX28" fmla="*/ 2264359 w 2579663"/>
              <a:gd name="connsiteY28" fmla="*/ 1762635 h 2267484"/>
              <a:gd name="connsiteX29" fmla="*/ 2264360 w 2579663"/>
              <a:gd name="connsiteY29" fmla="*/ 1762635 h 2267484"/>
              <a:gd name="connsiteX30" fmla="*/ 2264360 w 2579663"/>
              <a:gd name="connsiteY30" fmla="*/ 1588306 h 2267484"/>
              <a:gd name="connsiteX31" fmla="*/ 1971528 w 2579663"/>
              <a:gd name="connsiteY31" fmla="*/ 1588306 h 2267484"/>
              <a:gd name="connsiteX32" fmla="*/ 1971326 w 2579663"/>
              <a:gd name="connsiteY32" fmla="*/ 1379112 h 2267484"/>
              <a:gd name="connsiteX33" fmla="*/ 1971326 w 2579663"/>
              <a:gd name="connsiteY33" fmla="*/ 1553038 h 2267484"/>
              <a:gd name="connsiteX34" fmla="*/ 2264561 w 2579663"/>
              <a:gd name="connsiteY34" fmla="*/ 1553038 h 2267484"/>
              <a:gd name="connsiteX35" fmla="*/ 2264561 w 2579663"/>
              <a:gd name="connsiteY35" fmla="*/ 1379112 h 2267484"/>
              <a:gd name="connsiteX36" fmla="*/ 1971326 w 2579663"/>
              <a:gd name="connsiteY36" fmla="*/ 1379112 h 2267484"/>
              <a:gd name="connsiteX37" fmla="*/ 627483 w 2579663"/>
              <a:gd name="connsiteY37" fmla="*/ 1379112 h 2267484"/>
              <a:gd name="connsiteX38" fmla="*/ 627483 w 2579663"/>
              <a:gd name="connsiteY38" fmla="*/ 1552836 h 2267484"/>
              <a:gd name="connsiteX39" fmla="*/ 627483 w 2579663"/>
              <a:gd name="connsiteY39" fmla="*/ 1552837 h 2267484"/>
              <a:gd name="connsiteX40" fmla="*/ 920919 w 2579663"/>
              <a:gd name="connsiteY40" fmla="*/ 1552837 h 2267484"/>
              <a:gd name="connsiteX41" fmla="*/ 920919 w 2579663"/>
              <a:gd name="connsiteY41" fmla="*/ 1552836 h 2267484"/>
              <a:gd name="connsiteX42" fmla="*/ 920919 w 2579663"/>
              <a:gd name="connsiteY42" fmla="*/ 1379112 h 2267484"/>
              <a:gd name="connsiteX43" fmla="*/ 627483 w 2579663"/>
              <a:gd name="connsiteY43" fmla="*/ 1379112 h 2267484"/>
              <a:gd name="connsiteX44" fmla="*/ 1669828 w 2579663"/>
              <a:gd name="connsiteY44" fmla="*/ 1378910 h 2267484"/>
              <a:gd name="connsiteX45" fmla="*/ 1669828 w 2579663"/>
              <a:gd name="connsiteY45" fmla="*/ 1378911 h 2267484"/>
              <a:gd name="connsiteX46" fmla="*/ 1669828 w 2579663"/>
              <a:gd name="connsiteY46" fmla="*/ 1553037 h 2267484"/>
              <a:gd name="connsiteX47" fmla="*/ 1669828 w 2579663"/>
              <a:gd name="connsiteY47" fmla="*/ 1553038 h 2267484"/>
              <a:gd name="connsiteX48" fmla="*/ 1935453 w 2579663"/>
              <a:gd name="connsiteY48" fmla="*/ 1553038 h 2267484"/>
              <a:gd name="connsiteX49" fmla="*/ 1935453 w 2579663"/>
              <a:gd name="connsiteY49" fmla="*/ 1378911 h 2267484"/>
              <a:gd name="connsiteX50" fmla="*/ 1935452 w 2579663"/>
              <a:gd name="connsiteY50" fmla="*/ 1378911 h 2267484"/>
              <a:gd name="connsiteX51" fmla="*/ 1935452 w 2579663"/>
              <a:gd name="connsiteY51" fmla="*/ 1378910 h 2267484"/>
              <a:gd name="connsiteX52" fmla="*/ 1669828 w 2579663"/>
              <a:gd name="connsiteY52" fmla="*/ 1378910 h 2267484"/>
              <a:gd name="connsiteX53" fmla="*/ 325985 w 2579663"/>
              <a:gd name="connsiteY53" fmla="*/ 1378910 h 2267484"/>
              <a:gd name="connsiteX54" fmla="*/ 325985 w 2579663"/>
              <a:gd name="connsiteY54" fmla="*/ 1378911 h 2267484"/>
              <a:gd name="connsiteX55" fmla="*/ 325985 w 2579663"/>
              <a:gd name="connsiteY55" fmla="*/ 1552836 h 2267484"/>
              <a:gd name="connsiteX56" fmla="*/ 325985 w 2579663"/>
              <a:gd name="connsiteY56" fmla="*/ 1552837 h 2267484"/>
              <a:gd name="connsiteX57" fmla="*/ 592012 w 2579663"/>
              <a:gd name="connsiteY57" fmla="*/ 1552837 h 2267484"/>
              <a:gd name="connsiteX58" fmla="*/ 592012 w 2579663"/>
              <a:gd name="connsiteY58" fmla="*/ 1552836 h 2267484"/>
              <a:gd name="connsiteX59" fmla="*/ 592012 w 2579663"/>
              <a:gd name="connsiteY59" fmla="*/ 1378911 h 2267484"/>
              <a:gd name="connsiteX60" fmla="*/ 592012 w 2579663"/>
              <a:gd name="connsiteY60" fmla="*/ 1378910 h 2267484"/>
              <a:gd name="connsiteX61" fmla="*/ 325985 w 2579663"/>
              <a:gd name="connsiteY61" fmla="*/ 1378910 h 2267484"/>
              <a:gd name="connsiteX62" fmla="*/ 1301017 w 2579663"/>
              <a:gd name="connsiteY62" fmla="*/ 1256377 h 2267484"/>
              <a:gd name="connsiteX63" fmla="*/ 2414504 w 2579663"/>
              <a:gd name="connsiteY63" fmla="*/ 1256377 h 2267484"/>
              <a:gd name="connsiteX64" fmla="*/ 2435061 w 2579663"/>
              <a:gd name="connsiteY64" fmla="*/ 1276934 h 2267484"/>
              <a:gd name="connsiteX65" fmla="*/ 2434456 w 2579663"/>
              <a:gd name="connsiteY65" fmla="*/ 2267283 h 2267484"/>
              <a:gd name="connsiteX66" fmla="*/ 1527543 w 2579663"/>
              <a:gd name="connsiteY66" fmla="*/ 2267283 h 2267484"/>
              <a:gd name="connsiteX67" fmla="*/ 1527947 w 2579663"/>
              <a:gd name="connsiteY67" fmla="*/ 2260229 h 2267484"/>
              <a:gd name="connsiteX68" fmla="*/ 1527947 w 2579663"/>
              <a:gd name="connsiteY68" fmla="*/ 1558278 h 2267484"/>
              <a:gd name="connsiteX69" fmla="*/ 1527946 w 2579663"/>
              <a:gd name="connsiteY69" fmla="*/ 1558255 h 2267484"/>
              <a:gd name="connsiteX70" fmla="*/ 1527946 w 2579663"/>
              <a:gd name="connsiteY70" fmla="*/ 1558076 h 2267484"/>
              <a:gd name="connsiteX71" fmla="*/ 1527543 w 2579663"/>
              <a:gd name="connsiteY71" fmla="*/ 1548604 h 2267484"/>
              <a:gd name="connsiteX72" fmla="*/ 1092426 w 2579663"/>
              <a:gd name="connsiteY72" fmla="*/ 1548604 h 2267484"/>
              <a:gd name="connsiteX73" fmla="*/ 1092426 w 2579663"/>
              <a:gd name="connsiteY73" fmla="*/ 1560092 h 2267484"/>
              <a:gd name="connsiteX74" fmla="*/ 1092426 w 2579663"/>
              <a:gd name="connsiteY74" fmla="*/ 1711244 h 2267484"/>
              <a:gd name="connsiteX75" fmla="*/ 1092225 w 2579663"/>
              <a:gd name="connsiteY75" fmla="*/ 2267283 h 2267484"/>
              <a:gd name="connsiteX76" fmla="*/ 1092225 w 2579663"/>
              <a:gd name="connsiteY76" fmla="*/ 2267484 h 2267484"/>
              <a:gd name="connsiteX77" fmla="*/ 145005 w 2579663"/>
              <a:gd name="connsiteY77" fmla="*/ 2267484 h 2267484"/>
              <a:gd name="connsiteX78" fmla="*/ 144602 w 2579663"/>
              <a:gd name="connsiteY78" fmla="*/ 2257407 h 2267484"/>
              <a:gd name="connsiteX79" fmla="*/ 144602 w 2579663"/>
              <a:gd name="connsiteY79" fmla="*/ 1267865 h 2267484"/>
              <a:gd name="connsiteX80" fmla="*/ 145207 w 2579663"/>
              <a:gd name="connsiteY80" fmla="*/ 1256578 h 2267484"/>
              <a:gd name="connsiteX81" fmla="*/ 160322 w 2579663"/>
              <a:gd name="connsiteY81" fmla="*/ 1256578 h 2267484"/>
              <a:gd name="connsiteX82" fmla="*/ 1301017 w 2579663"/>
              <a:gd name="connsiteY82" fmla="*/ 1256377 h 2267484"/>
              <a:gd name="connsiteX83" fmla="*/ 898448 w 2579663"/>
              <a:gd name="connsiteY83" fmla="*/ 687440 h 2267484"/>
              <a:gd name="connsiteX84" fmla="*/ 898448 w 2579663"/>
              <a:gd name="connsiteY84" fmla="*/ 953065 h 2267484"/>
              <a:gd name="connsiteX85" fmla="*/ 1262826 w 2579663"/>
              <a:gd name="connsiteY85" fmla="*/ 953065 h 2267484"/>
              <a:gd name="connsiteX86" fmla="*/ 1262826 w 2579663"/>
              <a:gd name="connsiteY86" fmla="*/ 687440 h 2267484"/>
              <a:gd name="connsiteX87" fmla="*/ 898448 w 2579663"/>
              <a:gd name="connsiteY87" fmla="*/ 687440 h 2267484"/>
              <a:gd name="connsiteX88" fmla="*/ 1312605 w 2579663"/>
              <a:gd name="connsiteY88" fmla="*/ 686836 h 2267484"/>
              <a:gd name="connsiteX89" fmla="*/ 1312605 w 2579663"/>
              <a:gd name="connsiteY89" fmla="*/ 952662 h 2267484"/>
              <a:gd name="connsiteX90" fmla="*/ 1676781 w 2579663"/>
              <a:gd name="connsiteY90" fmla="*/ 952662 h 2267484"/>
              <a:gd name="connsiteX91" fmla="*/ 1676781 w 2579663"/>
              <a:gd name="connsiteY91" fmla="*/ 686836 h 2267484"/>
              <a:gd name="connsiteX92" fmla="*/ 1312605 w 2579663"/>
              <a:gd name="connsiteY92" fmla="*/ 686836 h 2267484"/>
              <a:gd name="connsiteX93" fmla="*/ 1797300 w 2579663"/>
              <a:gd name="connsiteY93" fmla="*/ 491547 h 2267484"/>
              <a:gd name="connsiteX94" fmla="*/ 1797300 w 2579663"/>
              <a:gd name="connsiteY94" fmla="*/ 1012518 h 2267484"/>
              <a:gd name="connsiteX95" fmla="*/ 763016 w 2579663"/>
              <a:gd name="connsiteY95" fmla="*/ 1012518 h 2267484"/>
              <a:gd name="connsiteX96" fmla="*/ 763016 w 2579663"/>
              <a:gd name="connsiteY96" fmla="*/ 496384 h 2267484"/>
              <a:gd name="connsiteX97" fmla="*/ 739033 w 2579663"/>
              <a:gd name="connsiteY97" fmla="*/ 531854 h 2267484"/>
              <a:gd name="connsiteX98" fmla="*/ 739436 w 2579663"/>
              <a:gd name="connsiteY98" fmla="*/ 1033679 h 2267484"/>
              <a:gd name="connsiteX99" fmla="*/ 739436 w 2579663"/>
              <a:gd name="connsiteY99" fmla="*/ 1045167 h 2267484"/>
              <a:gd name="connsiteX100" fmla="*/ 1823298 w 2579663"/>
              <a:gd name="connsiteY100" fmla="*/ 1045167 h 2267484"/>
              <a:gd name="connsiteX101" fmla="*/ 1823902 w 2579663"/>
              <a:gd name="connsiteY101" fmla="*/ 1041539 h 2267484"/>
              <a:gd name="connsiteX102" fmla="*/ 1823902 w 2579663"/>
              <a:gd name="connsiteY102" fmla="*/ 518553 h 2267484"/>
              <a:gd name="connsiteX103" fmla="*/ 1821081 w 2579663"/>
              <a:gd name="connsiteY103" fmla="*/ 510491 h 2267484"/>
              <a:gd name="connsiteX104" fmla="*/ 1797300 w 2579663"/>
              <a:gd name="connsiteY104" fmla="*/ 491547 h 2267484"/>
              <a:gd name="connsiteX105" fmla="*/ 1312202 w 2579663"/>
              <a:gd name="connsiteY105" fmla="*/ 486508 h 2267484"/>
              <a:gd name="connsiteX106" fmla="*/ 1312202 w 2579663"/>
              <a:gd name="connsiteY106" fmla="*/ 660233 h 2267484"/>
              <a:gd name="connsiteX107" fmla="*/ 1676177 w 2579663"/>
              <a:gd name="connsiteY107" fmla="*/ 660233 h 2267484"/>
              <a:gd name="connsiteX108" fmla="*/ 1676177 w 2579663"/>
              <a:gd name="connsiteY108" fmla="*/ 486508 h 2267484"/>
              <a:gd name="connsiteX109" fmla="*/ 1312202 w 2579663"/>
              <a:gd name="connsiteY109" fmla="*/ 486508 h 2267484"/>
              <a:gd name="connsiteX110" fmla="*/ 898448 w 2579663"/>
              <a:gd name="connsiteY110" fmla="*/ 486105 h 2267484"/>
              <a:gd name="connsiteX111" fmla="*/ 898448 w 2579663"/>
              <a:gd name="connsiteY111" fmla="*/ 660434 h 2267484"/>
              <a:gd name="connsiteX112" fmla="*/ 1262624 w 2579663"/>
              <a:gd name="connsiteY112" fmla="*/ 660434 h 2267484"/>
              <a:gd name="connsiteX113" fmla="*/ 1262624 w 2579663"/>
              <a:gd name="connsiteY113" fmla="*/ 486105 h 2267484"/>
              <a:gd name="connsiteX114" fmla="*/ 898448 w 2579663"/>
              <a:gd name="connsiteY114" fmla="*/ 486105 h 2267484"/>
              <a:gd name="connsiteX115" fmla="*/ 1286705 w 2579663"/>
              <a:gd name="connsiteY115" fmla="*/ 31572 h 2267484"/>
              <a:gd name="connsiteX116" fmla="*/ 1334268 w 2579663"/>
              <a:gd name="connsiteY116" fmla="*/ 67647 h 2267484"/>
              <a:gd name="connsiteX117" fmla="*/ 1845363 w 2579663"/>
              <a:gd name="connsiteY117" fmla="*/ 455000 h 2267484"/>
              <a:gd name="connsiteX118" fmla="*/ 1861285 w 2579663"/>
              <a:gd name="connsiteY118" fmla="*/ 497323 h 2267484"/>
              <a:gd name="connsiteX119" fmla="*/ 1814729 w 2579663"/>
              <a:gd name="connsiteY119" fmla="*/ 462054 h 2267484"/>
              <a:gd name="connsiteX120" fmla="*/ 1298999 w 2579663"/>
              <a:gd name="connsiteY120" fmla="*/ 69058 h 2267484"/>
              <a:gd name="connsiteX121" fmla="*/ 1281062 w 2579663"/>
              <a:gd name="connsiteY121" fmla="*/ 68856 h 2267484"/>
              <a:gd name="connsiteX122" fmla="*/ 727644 w 2579663"/>
              <a:gd name="connsiteY122" fmla="*/ 490470 h 2267484"/>
              <a:gd name="connsiteX123" fmla="*/ 718776 w 2579663"/>
              <a:gd name="connsiteY123" fmla="*/ 497121 h 2267484"/>
              <a:gd name="connsiteX124" fmla="*/ 733085 w 2579663"/>
              <a:gd name="connsiteY124" fmla="*/ 456411 h 2267484"/>
              <a:gd name="connsiteX125" fmla="*/ 1281667 w 2579663"/>
              <a:gd name="connsiteY125" fmla="*/ 35200 h 2267484"/>
              <a:gd name="connsiteX126" fmla="*/ 1286705 w 2579663"/>
              <a:gd name="connsiteY126" fmla="*/ 31572 h 2267484"/>
              <a:gd name="connsiteX127" fmla="*/ 1282375 w 2579663"/>
              <a:gd name="connsiteY127" fmla="*/ 4232 h 2267484"/>
              <a:gd name="connsiteX128" fmla="*/ 1275321 w 2579663"/>
              <a:gd name="connsiteY128" fmla="*/ 9271 h 2267484"/>
              <a:gd name="connsiteX129" fmla="*/ 983899 w 2579663"/>
              <a:gd name="connsiteY129" fmla="*/ 231565 h 2267484"/>
              <a:gd name="connsiteX130" fmla="*/ 703563 w 2579663"/>
              <a:gd name="connsiteY130" fmla="*/ 445193 h 2267484"/>
              <a:gd name="connsiteX131" fmla="*/ 691874 w 2579663"/>
              <a:gd name="connsiteY131" fmla="*/ 465952 h 2267484"/>
              <a:gd name="connsiteX132" fmla="*/ 692277 w 2579663"/>
              <a:gd name="connsiteY132" fmla="*/ 527420 h 2267484"/>
              <a:gd name="connsiteX133" fmla="*/ 693687 w 2579663"/>
              <a:gd name="connsiteY133" fmla="*/ 539512 h 2267484"/>
              <a:gd name="connsiteX134" fmla="*/ 1286003 w 2579663"/>
              <a:gd name="connsiteY134" fmla="*/ 100365 h 2267484"/>
              <a:gd name="connsiteX135" fmla="*/ 1876906 w 2579663"/>
              <a:gd name="connsiteY135" fmla="*/ 544954 h 2267484"/>
              <a:gd name="connsiteX136" fmla="*/ 1877108 w 2579663"/>
              <a:gd name="connsiteY136" fmla="*/ 470385 h 2267484"/>
              <a:gd name="connsiteX137" fmla="*/ 1861590 w 2579663"/>
              <a:gd name="connsiteY137" fmla="*/ 438140 h 2267484"/>
              <a:gd name="connsiteX138" fmla="*/ 1373268 w 2579663"/>
              <a:gd name="connsiteY138" fmla="*/ 72351 h 2267484"/>
              <a:gd name="connsiteX139" fmla="*/ 1282375 w 2579663"/>
              <a:gd name="connsiteY139" fmla="*/ 4232 h 2267484"/>
              <a:gd name="connsiteX140" fmla="*/ 1281770 w 2579663"/>
              <a:gd name="connsiteY140" fmla="*/ 0 h 2267484"/>
              <a:gd name="connsiteX141" fmla="*/ 1283785 w 2579663"/>
              <a:gd name="connsiteY141" fmla="*/ 0 h 2267484"/>
              <a:gd name="connsiteX142" fmla="*/ 1290436 w 2579663"/>
              <a:gd name="connsiteY142" fmla="*/ 6046 h 2267484"/>
              <a:gd name="connsiteX143" fmla="*/ 1815438 w 2579663"/>
              <a:gd name="connsiteY143" fmla="*/ 400251 h 2267484"/>
              <a:gd name="connsiteX144" fmla="*/ 1847079 w 2579663"/>
              <a:gd name="connsiteY144" fmla="*/ 410731 h 2267484"/>
              <a:gd name="connsiteX145" fmla="*/ 2220929 w 2579663"/>
              <a:gd name="connsiteY145" fmla="*/ 409925 h 2267484"/>
              <a:gd name="connsiteX146" fmla="*/ 2247330 w 2579663"/>
              <a:gd name="connsiteY146" fmla="*/ 427458 h 2267484"/>
              <a:gd name="connsiteX147" fmla="*/ 2570393 w 2579663"/>
              <a:gd name="connsiteY147" fmla="*/ 1181405 h 2267484"/>
              <a:gd name="connsiteX148" fmla="*/ 2579663 w 2579663"/>
              <a:gd name="connsiteY148" fmla="*/ 1201156 h 2267484"/>
              <a:gd name="connsiteX149" fmla="*/ 2579663 w 2579663"/>
              <a:gd name="connsiteY149" fmla="*/ 1203171 h 2267484"/>
              <a:gd name="connsiteX150" fmla="*/ 2567773 w 2579663"/>
              <a:gd name="connsiteY150" fmla="*/ 1204179 h 2267484"/>
              <a:gd name="connsiteX151" fmla="*/ 11891 w 2579663"/>
              <a:gd name="connsiteY151" fmla="*/ 1204179 h 2267484"/>
              <a:gd name="connsiteX152" fmla="*/ 0 w 2579663"/>
              <a:gd name="connsiteY152" fmla="*/ 1203171 h 2267484"/>
              <a:gd name="connsiteX153" fmla="*/ 0 w 2579663"/>
              <a:gd name="connsiteY153" fmla="*/ 1201156 h 2267484"/>
              <a:gd name="connsiteX154" fmla="*/ 3426 w 2579663"/>
              <a:gd name="connsiteY154" fmla="*/ 1195311 h 2267484"/>
              <a:gd name="connsiteX155" fmla="*/ 332938 w 2579663"/>
              <a:gd name="connsiteY155" fmla="*/ 425846 h 2267484"/>
              <a:gd name="connsiteX156" fmla="*/ 357122 w 2579663"/>
              <a:gd name="connsiteY156" fmla="*/ 410126 h 2267484"/>
              <a:gd name="connsiteX157" fmla="*/ 723717 w 2579663"/>
              <a:gd name="connsiteY157" fmla="*/ 411134 h 2267484"/>
              <a:gd name="connsiteX158" fmla="*/ 758985 w 2579663"/>
              <a:gd name="connsiteY158" fmla="*/ 399243 h 2267484"/>
              <a:gd name="connsiteX159" fmla="*/ 1033478 w 2579663"/>
              <a:gd name="connsiteY159" fmla="*/ 189646 h 2267484"/>
              <a:gd name="connsiteX160" fmla="*/ 1281770 w 2579663"/>
              <a:gd name="connsiteY160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2579663" h="2267484">
                <a:moveTo>
                  <a:pt x="1669828" y="1588710"/>
                </a:moveTo>
                <a:lnTo>
                  <a:pt x="1669828" y="1762636"/>
                </a:lnTo>
                <a:cubicBezTo>
                  <a:pt x="1758907" y="1762636"/>
                  <a:pt x="1847180" y="1762636"/>
                  <a:pt x="1936057" y="1762636"/>
                </a:cubicBezTo>
                <a:lnTo>
                  <a:pt x="1936058" y="1762636"/>
                </a:lnTo>
                <a:cubicBezTo>
                  <a:pt x="1936058" y="1704392"/>
                  <a:pt x="1936058" y="1647156"/>
                  <a:pt x="1936058" y="1588710"/>
                </a:cubicBezTo>
                <a:lnTo>
                  <a:pt x="1936057" y="1588710"/>
                </a:lnTo>
                <a:cubicBezTo>
                  <a:pt x="1846978" y="1588710"/>
                  <a:pt x="1758504" y="1588710"/>
                  <a:pt x="1669828" y="1588710"/>
                </a:cubicBezTo>
                <a:close/>
                <a:moveTo>
                  <a:pt x="325582" y="1588710"/>
                </a:moveTo>
                <a:lnTo>
                  <a:pt x="325582" y="1763039"/>
                </a:lnTo>
                <a:cubicBezTo>
                  <a:pt x="414660" y="1763039"/>
                  <a:pt x="503135" y="1763039"/>
                  <a:pt x="592012" y="1763039"/>
                </a:cubicBezTo>
                <a:lnTo>
                  <a:pt x="592013" y="1763039"/>
                </a:lnTo>
                <a:cubicBezTo>
                  <a:pt x="592013" y="1704795"/>
                  <a:pt x="592013" y="1646954"/>
                  <a:pt x="592013" y="1588710"/>
                </a:cubicBezTo>
                <a:lnTo>
                  <a:pt x="592012" y="1588710"/>
                </a:lnTo>
                <a:cubicBezTo>
                  <a:pt x="503135" y="1588710"/>
                  <a:pt x="414660" y="1588710"/>
                  <a:pt x="325582" y="1588710"/>
                </a:cubicBezTo>
                <a:close/>
                <a:moveTo>
                  <a:pt x="627684" y="1588508"/>
                </a:moveTo>
                <a:lnTo>
                  <a:pt x="627684" y="1588509"/>
                </a:lnTo>
                <a:lnTo>
                  <a:pt x="627684" y="1763038"/>
                </a:lnTo>
                <a:lnTo>
                  <a:pt x="627684" y="1763039"/>
                </a:lnTo>
                <a:cubicBezTo>
                  <a:pt x="725631" y="1763039"/>
                  <a:pt x="822771" y="1763039"/>
                  <a:pt x="920718" y="1763039"/>
                </a:cubicBezTo>
                <a:cubicBezTo>
                  <a:pt x="920718" y="1704392"/>
                  <a:pt x="920718" y="1646551"/>
                  <a:pt x="920718" y="1588509"/>
                </a:cubicBezTo>
                <a:lnTo>
                  <a:pt x="920717" y="1588509"/>
                </a:lnTo>
                <a:lnTo>
                  <a:pt x="920717" y="1588508"/>
                </a:lnTo>
                <a:cubicBezTo>
                  <a:pt x="822771" y="1588508"/>
                  <a:pt x="725429" y="1588508"/>
                  <a:pt x="627684" y="1588508"/>
                </a:cubicBezTo>
                <a:close/>
                <a:moveTo>
                  <a:pt x="1971528" y="1588306"/>
                </a:moveTo>
                <a:lnTo>
                  <a:pt x="1971528" y="1588307"/>
                </a:lnTo>
                <a:lnTo>
                  <a:pt x="1971527" y="1588307"/>
                </a:lnTo>
                <a:cubicBezTo>
                  <a:pt x="1971527" y="1647156"/>
                  <a:pt x="1971527" y="1704997"/>
                  <a:pt x="1971527" y="1762636"/>
                </a:cubicBezTo>
                <a:cubicBezTo>
                  <a:pt x="2069675" y="1762636"/>
                  <a:pt x="2167219" y="1762636"/>
                  <a:pt x="2264359" y="1762636"/>
                </a:cubicBezTo>
                <a:lnTo>
                  <a:pt x="2264359" y="1762635"/>
                </a:lnTo>
                <a:lnTo>
                  <a:pt x="2264360" y="1762635"/>
                </a:lnTo>
                <a:cubicBezTo>
                  <a:pt x="2264360" y="1704189"/>
                  <a:pt x="2264360" y="1646349"/>
                  <a:pt x="2264360" y="1588306"/>
                </a:cubicBezTo>
                <a:cubicBezTo>
                  <a:pt x="2166413" y="1588306"/>
                  <a:pt x="2069475" y="1588306"/>
                  <a:pt x="1971528" y="1588306"/>
                </a:cubicBezTo>
                <a:close/>
                <a:moveTo>
                  <a:pt x="1971326" y="1379112"/>
                </a:moveTo>
                <a:lnTo>
                  <a:pt x="1971326" y="1553038"/>
                </a:lnTo>
                <a:cubicBezTo>
                  <a:pt x="2069071" y="1553038"/>
                  <a:pt x="2166211" y="1553038"/>
                  <a:pt x="2264561" y="1553038"/>
                </a:cubicBezTo>
                <a:lnTo>
                  <a:pt x="2264561" y="1379112"/>
                </a:lnTo>
                <a:cubicBezTo>
                  <a:pt x="2166413" y="1379112"/>
                  <a:pt x="2068869" y="1379112"/>
                  <a:pt x="1971326" y="1379112"/>
                </a:cubicBezTo>
                <a:close/>
                <a:moveTo>
                  <a:pt x="627483" y="1379112"/>
                </a:moveTo>
                <a:lnTo>
                  <a:pt x="627483" y="1552836"/>
                </a:lnTo>
                <a:lnTo>
                  <a:pt x="627483" y="1552837"/>
                </a:lnTo>
                <a:cubicBezTo>
                  <a:pt x="725631" y="1552837"/>
                  <a:pt x="823174" y="1552837"/>
                  <a:pt x="920919" y="1552837"/>
                </a:cubicBezTo>
                <a:lnTo>
                  <a:pt x="920919" y="1552836"/>
                </a:lnTo>
                <a:lnTo>
                  <a:pt x="920919" y="1379112"/>
                </a:lnTo>
                <a:cubicBezTo>
                  <a:pt x="822771" y="1379112"/>
                  <a:pt x="725026" y="1379112"/>
                  <a:pt x="627483" y="1379112"/>
                </a:cubicBezTo>
                <a:close/>
                <a:moveTo>
                  <a:pt x="1669828" y="1378910"/>
                </a:moveTo>
                <a:lnTo>
                  <a:pt x="1669828" y="1378911"/>
                </a:lnTo>
                <a:lnTo>
                  <a:pt x="1669828" y="1553037"/>
                </a:lnTo>
                <a:lnTo>
                  <a:pt x="1669828" y="1553038"/>
                </a:lnTo>
                <a:cubicBezTo>
                  <a:pt x="1758907" y="1553038"/>
                  <a:pt x="1847180" y="1553038"/>
                  <a:pt x="1935453" y="1553038"/>
                </a:cubicBezTo>
                <a:cubicBezTo>
                  <a:pt x="1935453" y="1494593"/>
                  <a:pt x="1935453" y="1436752"/>
                  <a:pt x="1935453" y="1378911"/>
                </a:cubicBezTo>
                <a:lnTo>
                  <a:pt x="1935452" y="1378911"/>
                </a:lnTo>
                <a:lnTo>
                  <a:pt x="1935452" y="1378910"/>
                </a:lnTo>
                <a:cubicBezTo>
                  <a:pt x="1846575" y="1378910"/>
                  <a:pt x="1758504" y="1378910"/>
                  <a:pt x="1669828" y="1378910"/>
                </a:cubicBezTo>
                <a:close/>
                <a:moveTo>
                  <a:pt x="325985" y="1378910"/>
                </a:moveTo>
                <a:lnTo>
                  <a:pt x="325985" y="1378911"/>
                </a:lnTo>
                <a:lnTo>
                  <a:pt x="325985" y="1552836"/>
                </a:lnTo>
                <a:lnTo>
                  <a:pt x="325985" y="1552837"/>
                </a:lnTo>
                <a:cubicBezTo>
                  <a:pt x="415063" y="1552837"/>
                  <a:pt x="503336" y="1552837"/>
                  <a:pt x="592012" y="1552837"/>
                </a:cubicBezTo>
                <a:lnTo>
                  <a:pt x="592012" y="1552836"/>
                </a:lnTo>
                <a:lnTo>
                  <a:pt x="592012" y="1378911"/>
                </a:lnTo>
                <a:lnTo>
                  <a:pt x="592012" y="1378910"/>
                </a:lnTo>
                <a:cubicBezTo>
                  <a:pt x="503337" y="1378910"/>
                  <a:pt x="415064" y="1378910"/>
                  <a:pt x="325985" y="1378910"/>
                </a:cubicBezTo>
                <a:close/>
                <a:moveTo>
                  <a:pt x="1301017" y="1256377"/>
                </a:moveTo>
                <a:cubicBezTo>
                  <a:pt x="1672246" y="1256377"/>
                  <a:pt x="2043275" y="1256377"/>
                  <a:pt x="2414504" y="1256377"/>
                </a:cubicBezTo>
                <a:cubicBezTo>
                  <a:pt x="2435061" y="1256377"/>
                  <a:pt x="2435061" y="1256377"/>
                  <a:pt x="2435061" y="1276934"/>
                </a:cubicBezTo>
                <a:cubicBezTo>
                  <a:pt x="2434658" y="1607050"/>
                  <a:pt x="2434456" y="1937166"/>
                  <a:pt x="2434456" y="2267283"/>
                </a:cubicBezTo>
                <a:cubicBezTo>
                  <a:pt x="2132152" y="2267283"/>
                  <a:pt x="1829847" y="2267283"/>
                  <a:pt x="1527543" y="2267283"/>
                </a:cubicBezTo>
                <a:cubicBezTo>
                  <a:pt x="1527745" y="2264864"/>
                  <a:pt x="1527947" y="2262647"/>
                  <a:pt x="1527947" y="2260229"/>
                </a:cubicBezTo>
                <a:cubicBezTo>
                  <a:pt x="1527947" y="2026245"/>
                  <a:pt x="1527947" y="1792262"/>
                  <a:pt x="1527947" y="1558278"/>
                </a:cubicBezTo>
                <a:lnTo>
                  <a:pt x="1527946" y="1558255"/>
                </a:lnTo>
                <a:lnTo>
                  <a:pt x="1527946" y="1558076"/>
                </a:lnTo>
                <a:cubicBezTo>
                  <a:pt x="1527946" y="1555053"/>
                  <a:pt x="1527745" y="1552030"/>
                  <a:pt x="1527543" y="1548604"/>
                </a:cubicBezTo>
                <a:cubicBezTo>
                  <a:pt x="1382437" y="1548604"/>
                  <a:pt x="1237936" y="1548604"/>
                  <a:pt x="1092426" y="1548604"/>
                </a:cubicBezTo>
                <a:cubicBezTo>
                  <a:pt x="1092426" y="1552836"/>
                  <a:pt x="1092426" y="1556464"/>
                  <a:pt x="1092426" y="1560092"/>
                </a:cubicBezTo>
                <a:cubicBezTo>
                  <a:pt x="1092426" y="1610476"/>
                  <a:pt x="1092426" y="1660860"/>
                  <a:pt x="1092426" y="1711244"/>
                </a:cubicBezTo>
                <a:cubicBezTo>
                  <a:pt x="1092225" y="1896657"/>
                  <a:pt x="1092225" y="2081869"/>
                  <a:pt x="1092225" y="2267283"/>
                </a:cubicBezTo>
                <a:lnTo>
                  <a:pt x="1092225" y="2267484"/>
                </a:lnTo>
                <a:cubicBezTo>
                  <a:pt x="776418" y="2267484"/>
                  <a:pt x="460812" y="2267484"/>
                  <a:pt x="145005" y="2267484"/>
                </a:cubicBezTo>
                <a:cubicBezTo>
                  <a:pt x="144804" y="2264058"/>
                  <a:pt x="144602" y="2260833"/>
                  <a:pt x="144602" y="2257407"/>
                </a:cubicBezTo>
                <a:cubicBezTo>
                  <a:pt x="144602" y="1927492"/>
                  <a:pt x="144602" y="1597779"/>
                  <a:pt x="144602" y="1267865"/>
                </a:cubicBezTo>
                <a:cubicBezTo>
                  <a:pt x="144602" y="1264439"/>
                  <a:pt x="145005" y="1260811"/>
                  <a:pt x="145207" y="1256578"/>
                </a:cubicBezTo>
                <a:cubicBezTo>
                  <a:pt x="150850" y="1256578"/>
                  <a:pt x="155485" y="1256578"/>
                  <a:pt x="160322" y="1256578"/>
                </a:cubicBezTo>
                <a:cubicBezTo>
                  <a:pt x="540621" y="1256578"/>
                  <a:pt x="920718" y="1256377"/>
                  <a:pt x="1301017" y="1256377"/>
                </a:cubicBezTo>
                <a:close/>
                <a:moveTo>
                  <a:pt x="898448" y="687440"/>
                </a:moveTo>
                <a:cubicBezTo>
                  <a:pt x="898448" y="776519"/>
                  <a:pt x="898448" y="864590"/>
                  <a:pt x="898448" y="953065"/>
                </a:cubicBezTo>
                <a:cubicBezTo>
                  <a:pt x="1019975" y="953065"/>
                  <a:pt x="1140896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6" y="687440"/>
                  <a:pt x="1019571" y="687440"/>
                  <a:pt x="898448" y="687440"/>
                </a:cubicBezTo>
                <a:close/>
                <a:moveTo>
                  <a:pt x="1312605" y="686836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6"/>
                </a:cubicBezTo>
                <a:cubicBezTo>
                  <a:pt x="1554449" y="686836"/>
                  <a:pt x="1433527" y="686836"/>
                  <a:pt x="1312605" y="686836"/>
                </a:cubicBezTo>
                <a:close/>
                <a:moveTo>
                  <a:pt x="1797300" y="491547"/>
                </a:moveTo>
                <a:cubicBezTo>
                  <a:pt x="1797300" y="667287"/>
                  <a:pt x="1797300" y="839801"/>
                  <a:pt x="1797300" y="1012518"/>
                </a:cubicBezTo>
                <a:cubicBezTo>
                  <a:pt x="1452471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499" y="1043353"/>
                  <a:pt x="1823902" y="1042345"/>
                  <a:pt x="1823902" y="1041539"/>
                </a:cubicBezTo>
                <a:cubicBezTo>
                  <a:pt x="1823902" y="867210"/>
                  <a:pt x="1823902" y="692882"/>
                  <a:pt x="1823902" y="518553"/>
                </a:cubicBezTo>
                <a:cubicBezTo>
                  <a:pt x="1823902" y="515933"/>
                  <a:pt x="1822895" y="512104"/>
                  <a:pt x="1821081" y="510491"/>
                </a:cubicBezTo>
                <a:cubicBezTo>
                  <a:pt x="1814430" y="504445"/>
                  <a:pt x="1806973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3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5" y="486508"/>
                  <a:pt x="1312202" y="486508"/>
                </a:cubicBezTo>
                <a:close/>
                <a:moveTo>
                  <a:pt x="898448" y="486105"/>
                </a:moveTo>
                <a:cubicBezTo>
                  <a:pt x="898448" y="544954"/>
                  <a:pt x="898448" y="602795"/>
                  <a:pt x="898448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6" y="486105"/>
                  <a:pt x="1020176" y="486105"/>
                  <a:pt x="898448" y="486105"/>
                </a:cubicBezTo>
                <a:close/>
                <a:moveTo>
                  <a:pt x="1286705" y="31572"/>
                </a:moveTo>
                <a:cubicBezTo>
                  <a:pt x="1302425" y="43463"/>
                  <a:pt x="1318346" y="55555"/>
                  <a:pt x="1334268" y="67647"/>
                </a:cubicBezTo>
                <a:cubicBezTo>
                  <a:pt x="1504566" y="196832"/>
                  <a:pt x="1674662" y="326218"/>
                  <a:pt x="1845363" y="455000"/>
                </a:cubicBezTo>
                <a:cubicBezTo>
                  <a:pt x="1860277" y="466286"/>
                  <a:pt x="1865718" y="478580"/>
                  <a:pt x="1861285" y="497323"/>
                </a:cubicBezTo>
                <a:cubicBezTo>
                  <a:pt x="1845565" y="485432"/>
                  <a:pt x="1830046" y="473743"/>
                  <a:pt x="1814729" y="462054"/>
                </a:cubicBezTo>
                <a:cubicBezTo>
                  <a:pt x="1642819" y="331055"/>
                  <a:pt x="1470707" y="200258"/>
                  <a:pt x="1298999" y="69058"/>
                </a:cubicBezTo>
                <a:cubicBezTo>
                  <a:pt x="1292348" y="64020"/>
                  <a:pt x="1288116" y="63616"/>
                  <a:pt x="1281062" y="68856"/>
                </a:cubicBezTo>
                <a:cubicBezTo>
                  <a:pt x="1096656" y="209529"/>
                  <a:pt x="912251" y="350000"/>
                  <a:pt x="727644" y="490470"/>
                </a:cubicBezTo>
                <a:cubicBezTo>
                  <a:pt x="725024" y="492486"/>
                  <a:pt x="722404" y="494501"/>
                  <a:pt x="718776" y="497121"/>
                </a:cubicBezTo>
                <a:cubicBezTo>
                  <a:pt x="715350" y="479789"/>
                  <a:pt x="718172" y="467697"/>
                  <a:pt x="733085" y="456411"/>
                </a:cubicBezTo>
                <a:cubicBezTo>
                  <a:pt x="916282" y="316343"/>
                  <a:pt x="1098873" y="175671"/>
                  <a:pt x="1281667" y="35200"/>
                </a:cubicBezTo>
                <a:cubicBezTo>
                  <a:pt x="1283077" y="34192"/>
                  <a:pt x="1284287" y="33184"/>
                  <a:pt x="1286705" y="31572"/>
                </a:cubicBezTo>
                <a:close/>
                <a:moveTo>
                  <a:pt x="1282375" y="4232"/>
                </a:moveTo>
                <a:cubicBezTo>
                  <a:pt x="1279553" y="6248"/>
                  <a:pt x="1277336" y="7659"/>
                  <a:pt x="1275321" y="9271"/>
                </a:cubicBezTo>
                <a:cubicBezTo>
                  <a:pt x="1178181" y="83235"/>
                  <a:pt x="1081040" y="157400"/>
                  <a:pt x="983899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7" y="539512"/>
                </a:cubicBezTo>
                <a:cubicBezTo>
                  <a:pt x="895224" y="396623"/>
                  <a:pt x="1087892" y="245270"/>
                  <a:pt x="1286003" y="100365"/>
                </a:cubicBezTo>
                <a:cubicBezTo>
                  <a:pt x="1482097" y="248494"/>
                  <a:pt x="1676781" y="398236"/>
                  <a:pt x="1876906" y="544954"/>
                </a:cubicBezTo>
                <a:cubicBezTo>
                  <a:pt x="1876906" y="517948"/>
                  <a:pt x="1876100" y="494167"/>
                  <a:pt x="1877108" y="470385"/>
                </a:cubicBezTo>
                <a:cubicBezTo>
                  <a:pt x="1877713" y="456077"/>
                  <a:pt x="1873077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5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8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1"/>
                  <a:pt x="2579663" y="1202567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5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7"/>
                  <a:pt x="0" y="1201761"/>
                  <a:pt x="0" y="1201156"/>
                </a:cubicBezTo>
                <a:cubicBezTo>
                  <a:pt x="1210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5" y="410731"/>
                  <a:pt x="723717" y="411134"/>
                </a:cubicBezTo>
                <a:cubicBezTo>
                  <a:pt x="737219" y="411134"/>
                  <a:pt x="748304" y="407305"/>
                  <a:pt x="758985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1ED573-8F80-444A-9410-BD6BA2986E74}"/>
              </a:ext>
            </a:extLst>
          </p:cNvPr>
          <p:cNvSpPr txBox="1"/>
          <p:nvPr/>
        </p:nvSpPr>
        <p:spPr>
          <a:xfrm>
            <a:off x="4728795" y="4919376"/>
            <a:ext cx="3482878" cy="175432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매물에 대한 주변 상권을 쉽게 파악할 수 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질문 게시판에서 댓글과 함께 사용자가 원하는 매물 사진을 올려 질문을 할 수 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해당 매물 지역의 실시간 날씨를 파악하여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사용자가 집 보러 갈 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해당 지역 날씨를 알려준다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2C4508-926B-4913-9288-5109D5BB4BAE}"/>
              </a:ext>
            </a:extLst>
          </p:cNvPr>
          <p:cNvSpPr/>
          <p:nvPr/>
        </p:nvSpPr>
        <p:spPr>
          <a:xfrm>
            <a:off x="8316447" y="3696407"/>
            <a:ext cx="66021" cy="2657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5665-23F6-48F5-BBE0-FDD2E1ECC0BB}"/>
              </a:ext>
            </a:extLst>
          </p:cNvPr>
          <p:cNvSpPr txBox="1"/>
          <p:nvPr/>
        </p:nvSpPr>
        <p:spPr>
          <a:xfrm>
            <a:off x="8643568" y="378787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cs typeface="Arial" pitchFamily="34" charset="0"/>
              </a:rPr>
              <a:t>해당 지역 현재 날씨 파싱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96282C-0FCA-49A7-B0FB-5DFC3BAC78A9}"/>
              </a:ext>
            </a:extLst>
          </p:cNvPr>
          <p:cNvSpPr txBox="1"/>
          <p:nvPr/>
        </p:nvSpPr>
        <p:spPr>
          <a:xfrm>
            <a:off x="8643568" y="410903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cs typeface="Arial" pitchFamily="34" charset="0"/>
              </a:rPr>
              <a:t>댓글 게시판 </a:t>
            </a:r>
            <a:r>
              <a:rPr lang="ko-KR" altLang="en-US" sz="1600" dirty="0" err="1">
                <a:cs typeface="Arial" pitchFamily="34" charset="0"/>
              </a:rPr>
              <a:t>페이징</a:t>
            </a:r>
            <a:r>
              <a:rPr lang="ko-KR" altLang="en-US" sz="1600" dirty="0">
                <a:cs typeface="Arial" pitchFamily="34" charset="0"/>
              </a:rPr>
              <a:t> 및 삭제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BAB9D-3F98-4950-9247-5B76754821E6}"/>
              </a:ext>
            </a:extLst>
          </p:cNvPr>
          <p:cNvSpPr txBox="1"/>
          <p:nvPr/>
        </p:nvSpPr>
        <p:spPr>
          <a:xfrm>
            <a:off x="8643568" y="507251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cs typeface="Arial" pitchFamily="34" charset="0"/>
              </a:rPr>
              <a:t>회원 가입 </a:t>
            </a:r>
            <a:r>
              <a:rPr lang="en-US" altLang="ko-KR" sz="1600" dirty="0">
                <a:cs typeface="Arial" pitchFamily="34" charset="0"/>
              </a:rPr>
              <a:t>, </a:t>
            </a:r>
            <a:r>
              <a:rPr lang="ko-KR" altLang="en-US" sz="1600" dirty="0">
                <a:cs typeface="Arial" pitchFamily="34" charset="0"/>
              </a:rPr>
              <a:t>아이디 유효검사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D26C0-C517-4FAD-96B8-35771E1BB270}"/>
              </a:ext>
            </a:extLst>
          </p:cNvPr>
          <p:cNvSpPr txBox="1"/>
          <p:nvPr/>
        </p:nvSpPr>
        <p:spPr>
          <a:xfrm>
            <a:off x="8643568" y="475135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cs typeface="Arial" pitchFamily="34" charset="0"/>
              </a:rPr>
              <a:t>질문 게시판 수정 및 삭제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56C0EC-F721-4EA0-B314-775B91DC2EC9}"/>
              </a:ext>
            </a:extLst>
          </p:cNvPr>
          <p:cNvSpPr txBox="1"/>
          <p:nvPr/>
        </p:nvSpPr>
        <p:spPr>
          <a:xfrm>
            <a:off x="8643568" y="443019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cs typeface="Arial" pitchFamily="34" charset="0"/>
              </a:rPr>
              <a:t>질문 게시판 글 및 파일 업로드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C1D5EB-ADE4-422B-B062-6447635B3C66}"/>
              </a:ext>
            </a:extLst>
          </p:cNvPr>
          <p:cNvSpPr txBox="1"/>
          <p:nvPr/>
        </p:nvSpPr>
        <p:spPr>
          <a:xfrm>
            <a:off x="8643568" y="539367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cs typeface="Arial" pitchFamily="34" charset="0"/>
              </a:rPr>
              <a:t>회원 정보 수정 및 삭제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7EF8FA-413F-45B3-972B-EE995EC7AA55}"/>
              </a:ext>
            </a:extLst>
          </p:cNvPr>
          <p:cNvSpPr txBox="1"/>
          <p:nvPr/>
        </p:nvSpPr>
        <p:spPr>
          <a:xfrm>
            <a:off x="8643568" y="603599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cs typeface="Arial" pitchFamily="34" charset="0"/>
              </a:rPr>
              <a:t>동 </a:t>
            </a:r>
            <a:r>
              <a:rPr lang="en-US" altLang="ko-KR" sz="1600" dirty="0">
                <a:cs typeface="Arial" pitchFamily="34" charset="0"/>
              </a:rPr>
              <a:t>, </a:t>
            </a:r>
            <a:r>
              <a:rPr lang="ko-KR" altLang="en-US" sz="1600" dirty="0">
                <a:cs typeface="Arial" pitchFamily="34" charset="0"/>
              </a:rPr>
              <a:t>아파트 </a:t>
            </a:r>
            <a:r>
              <a:rPr lang="ko-KR" altLang="en-US" sz="1600" dirty="0" err="1">
                <a:cs typeface="Arial" pitchFamily="34" charset="0"/>
              </a:rPr>
              <a:t>이름별</a:t>
            </a:r>
            <a:r>
              <a:rPr lang="ko-KR" altLang="en-US" sz="1600" dirty="0">
                <a:cs typeface="Arial" pitchFamily="34" charset="0"/>
              </a:rPr>
              <a:t> 조회 가능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38650-1DDE-4DAD-8080-185271430320}"/>
              </a:ext>
            </a:extLst>
          </p:cNvPr>
          <p:cNvSpPr txBox="1"/>
          <p:nvPr/>
        </p:nvSpPr>
        <p:spPr>
          <a:xfrm>
            <a:off x="8643568" y="571483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cs typeface="Arial" pitchFamily="34" charset="0"/>
              </a:rPr>
              <a:t>주변 편의시설 등 조회 가능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DC7B61D6-5D9A-4DF8-BB35-D5DA427C1B4F}"/>
              </a:ext>
            </a:extLst>
          </p:cNvPr>
          <p:cNvSpPr txBox="1">
            <a:spLocks/>
          </p:cNvSpPr>
          <p:nvPr/>
        </p:nvSpPr>
        <p:spPr>
          <a:xfrm>
            <a:off x="4728796" y="3587837"/>
            <a:ext cx="3326552" cy="63982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ko-KR" altLang="en-US" sz="3600" b="1" spc="300" dirty="0">
                <a:solidFill>
                  <a:schemeClr val="accent1"/>
                </a:solidFill>
                <a:cs typeface="Arial" pitchFamily="34" charset="0"/>
              </a:rPr>
              <a:t>기대 효과</a:t>
            </a:r>
            <a:endParaRPr lang="en-US" sz="3600" b="1" spc="3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408C20-A5D6-42F2-85BE-083044F2242C}"/>
              </a:ext>
            </a:extLst>
          </p:cNvPr>
          <p:cNvSpPr/>
          <p:nvPr/>
        </p:nvSpPr>
        <p:spPr>
          <a:xfrm>
            <a:off x="4728795" y="4227658"/>
            <a:ext cx="332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200" b="1" spc="300" dirty="0">
                <a:solidFill>
                  <a:schemeClr val="accent4"/>
                </a:solidFill>
                <a:cs typeface="Arial" pitchFamily="34" charset="0"/>
              </a:rPr>
              <a:t>Around :N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EC2327-6717-4D14-B65C-05E658633FC5}"/>
              </a:ext>
            </a:extLst>
          </p:cNvPr>
          <p:cNvSpPr txBox="1"/>
          <p:nvPr/>
        </p:nvSpPr>
        <p:spPr>
          <a:xfrm>
            <a:off x="6245565" y="2021575"/>
            <a:ext cx="531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사용자가 선택한 지역에 주변 상권들을 보여준다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게시판으로 사용자가 사진과 함께 매물 평가를 물어볼 수 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해당지역의 현재 날씨를 파악하여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,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사용자에게 해당 매물의 지역 날씨를 보여준다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E86250-9D3A-42CE-BA1C-AF62F90862E8}"/>
              </a:ext>
            </a:extLst>
          </p:cNvPr>
          <p:cNvSpPr txBox="1"/>
          <p:nvPr/>
        </p:nvSpPr>
        <p:spPr>
          <a:xfrm>
            <a:off x="6245563" y="1446788"/>
            <a:ext cx="531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cs typeface="Arial" pitchFamily="34" charset="0"/>
              </a:rPr>
              <a:t>주요 기능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92388" y="0"/>
            <a:ext cx="2999613" cy="648081"/>
          </a:xfrm>
          <a:prstGeom prst="rect">
            <a:avLst/>
          </a:prstGeom>
          <a:solidFill>
            <a:srgbClr val="23303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740658" cy="70619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7432"/>
            <a:ext cx="2999613" cy="648081"/>
          </a:xfrm>
          <a:prstGeom prst="rect">
            <a:avLst/>
          </a:prstGeom>
          <a:solidFill>
            <a:srgbClr val="23303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835" y="144113"/>
            <a:ext cx="1419606" cy="359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  <a:ea typeface="맑은 고딕"/>
              </a:rPr>
              <a:t>개인별 후기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03675" y="1772793"/>
            <a:ext cx="7344919" cy="23762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비대면 협업을 통하여 프로젝트를 완성 시켜야 하다보니 </a:t>
            </a:r>
          </a:p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걱정이 많았습니다. 하지만 git을 통한 코드 관리와 웹엑스, 구글meet으로 의견을 충분히 주고받은 후, 노션을 통하여 to</a:t>
            </a:r>
            <a:r>
              <a:rPr lang="en-US" altLang="ko-KR" sz="1700">
                <a:solidFill>
                  <a:schemeClr val="dk1"/>
                </a:solidFill>
                <a:latin typeface="HY강B"/>
                <a:ea typeface="HY강B"/>
              </a:rPr>
              <a:t>-</a:t>
            </a: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do</a:t>
            </a:r>
            <a:r>
              <a:rPr lang="en-US" altLang="ko-KR" sz="1700">
                <a:solidFill>
                  <a:schemeClr val="dk1"/>
                </a:solidFill>
                <a:latin typeface="HY강B"/>
                <a:ea typeface="HY강B"/>
              </a:rPr>
              <a:t>-</a:t>
            </a: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list를 적어 </a:t>
            </a:r>
          </a:p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당일 목표를 정해놓고 프로젝트를 진행하니 </a:t>
            </a:r>
          </a:p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오히려 장소에대한 제약이 있지않아 더욱 좋았습니다. </a:t>
            </a:r>
          </a:p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또한, 1학기 때 배운 Backend와 Frontend 기술스택 을 이용하고, </a:t>
            </a:r>
          </a:p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새로운 Framework인 퀘이사를 공부</a:t>
            </a:r>
            <a:r>
              <a:rPr lang="en-US" altLang="ko-KR" sz="1700">
                <a:solidFill>
                  <a:schemeClr val="dk1"/>
                </a:solidFill>
                <a:latin typeface="HY강B"/>
                <a:ea typeface="HY강B"/>
              </a:rPr>
              <a:t>,</a:t>
            </a: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 적용시켜 </a:t>
            </a:r>
          </a:p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  <a:latin typeface="HY강B"/>
                <a:ea typeface="HY강B"/>
              </a:rPr>
              <a:t>원활히 프로젝트가 동작할땐 정말 짜릿하였습니다.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03675" y="4653153"/>
            <a:ext cx="5688712" cy="1512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03675" y="4815840"/>
            <a:ext cx="7030217" cy="118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 한학기 동안 배운 것들을 정리할 수 있는 시간이였습니다</a:t>
            </a:r>
            <a:r>
              <a:rPr lang="en-US" altLang="ko-KR">
                <a:latin typeface="HY강B"/>
                <a:ea typeface="HY강B"/>
              </a:rPr>
              <a:t>.</a:t>
            </a: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새로운 것들도 배웠고</a:t>
            </a:r>
            <a:r>
              <a:rPr lang="en-US" altLang="ko-KR">
                <a:latin typeface="HY강B"/>
                <a:ea typeface="HY강B"/>
              </a:rPr>
              <a:t>,</a:t>
            </a:r>
            <a:r>
              <a:rPr lang="ko-KR" altLang="en-US">
                <a:latin typeface="HY강B"/>
                <a:ea typeface="HY강B"/>
              </a:rPr>
              <a:t> 좋은 팀원분과 함께 개발하며 즐거웠습니다</a:t>
            </a:r>
            <a:r>
              <a:rPr lang="en-US" altLang="ko-KR">
                <a:latin typeface="HY강B"/>
                <a:ea typeface="HY강B"/>
              </a:rPr>
              <a:t>.</a:t>
            </a: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프로젝트를 하며 느꼈던 부족한 점들을</a:t>
            </a: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보완하여 다음에는 더 발전한 프로젝트를 진행하고 싶습니다</a:t>
            </a:r>
            <a:r>
              <a:rPr lang="en-US" altLang="ko-KR">
                <a:latin typeface="HY강B"/>
                <a:ea typeface="HY강B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8DE95-AD2B-4BF3-AD52-E3B092004B0B}"/>
              </a:ext>
            </a:extLst>
          </p:cNvPr>
          <p:cNvSpPr txBox="1"/>
          <p:nvPr/>
        </p:nvSpPr>
        <p:spPr>
          <a:xfrm>
            <a:off x="7513076" y="1967810"/>
            <a:ext cx="34457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정민규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5D2CA-1504-48DD-BA37-9338D40C4DF6}"/>
              </a:ext>
            </a:extLst>
          </p:cNvPr>
          <p:cNvSpPr txBox="1"/>
          <p:nvPr/>
        </p:nvSpPr>
        <p:spPr>
          <a:xfrm>
            <a:off x="7513076" y="2315743"/>
            <a:ext cx="34457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ko-KR" altLang="en-US" sz="15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노영주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C7589A-D996-42A1-8E9C-2E64118103DB}"/>
              </a:ext>
            </a:extLst>
          </p:cNvPr>
          <p:cNvGrpSpPr/>
          <p:nvPr/>
        </p:nvGrpSpPr>
        <p:grpSpPr>
          <a:xfrm>
            <a:off x="7513076" y="545050"/>
            <a:ext cx="4035685" cy="997496"/>
            <a:chOff x="596176" y="4031204"/>
            <a:chExt cx="2967129" cy="4524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A12A6F-7EB8-448E-9304-9FC821780049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81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대전 </a:t>
              </a:r>
              <a:r>
                <a:rPr lang="en-US" altLang="ko-KR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</a:t>
              </a:r>
              <a:r>
                <a: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반 </a:t>
              </a:r>
              <a:r>
                <a:rPr lang="en-US" altLang="ko-KR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12</a:t>
              </a:r>
              <a:r>
                <a: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조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631182-F78C-41EF-86ED-027723F75309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21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SSAFY 5</a:t>
              </a:r>
              <a:r>
                <a:rPr lang="ko-KR" altLang="en-US" sz="25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CA6A7C0-09ED-46B4-B5DC-50FF7049267A}"/>
              </a:ext>
            </a:extLst>
          </p:cNvPr>
          <p:cNvSpPr txBox="1"/>
          <p:nvPr/>
        </p:nvSpPr>
        <p:spPr>
          <a:xfrm>
            <a:off x="0" y="757717"/>
            <a:ext cx="5644055" cy="76944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ko-KR" altLang="en-US" sz="5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3806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3867826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latin typeface="+mj-lt"/>
                  <a:cs typeface="Arial" pitchFamily="34" charset="0"/>
                </a:rPr>
                <a:t>Around : N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N </a:t>
              </a:r>
              <a:r>
                <a:rPr lang="ko-KR" altLang="en-US" sz="1867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세권 찾기</a:t>
              </a:r>
            </a:p>
          </p:txBody>
        </p:sp>
      </p:grpSp>
      <p:grpSp>
        <p:nvGrpSpPr>
          <p:cNvPr id="20" name="Graphic 1">
            <a:extLst>
              <a:ext uri="{FF2B5EF4-FFF2-40B4-BE49-F238E27FC236}">
                <a16:creationId xmlns:a16="http://schemas.microsoft.com/office/drawing/2014/main" id="{D33D4DAB-47C4-4E2E-8FC4-76DB22350A41}"/>
              </a:ext>
            </a:extLst>
          </p:cNvPr>
          <p:cNvGrpSpPr/>
          <p:nvPr/>
        </p:nvGrpSpPr>
        <p:grpSpPr>
          <a:xfrm>
            <a:off x="4795223" y="2323016"/>
            <a:ext cx="2604286" cy="1334316"/>
            <a:chOff x="130630" y="113212"/>
            <a:chExt cx="2604286" cy="1334316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8BBF2FD-AFBA-4412-A667-4B4EB8438F5C}"/>
                </a:ext>
              </a:extLst>
            </p:cNvPr>
            <p:cNvSpPr/>
            <p:nvPr/>
          </p:nvSpPr>
          <p:spPr>
            <a:xfrm>
              <a:off x="617248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F4C037-8C58-46BC-AB18-4DE9B79D9FFA}"/>
                </a:ext>
              </a:extLst>
            </p:cNvPr>
            <p:cNvSpPr/>
            <p:nvPr/>
          </p:nvSpPr>
          <p:spPr>
            <a:xfrm>
              <a:off x="678207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EE1CD1-F5F4-4A82-AEC7-AFB10432AEE0}"/>
                </a:ext>
              </a:extLst>
            </p:cNvPr>
            <p:cNvSpPr/>
            <p:nvPr/>
          </p:nvSpPr>
          <p:spPr>
            <a:xfrm>
              <a:off x="678207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706FA8-6699-4FA4-B27F-620007C4486C}"/>
                </a:ext>
              </a:extLst>
            </p:cNvPr>
            <p:cNvSpPr/>
            <p:nvPr/>
          </p:nvSpPr>
          <p:spPr>
            <a:xfrm>
              <a:off x="617248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B78255-5628-405A-81BF-1FF30EB201FC}"/>
                </a:ext>
              </a:extLst>
            </p:cNvPr>
            <p:cNvSpPr/>
            <p:nvPr/>
          </p:nvSpPr>
          <p:spPr>
            <a:xfrm>
              <a:off x="2156452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88F7FC-03B6-4022-AA30-608751570FD8}"/>
                </a:ext>
              </a:extLst>
            </p:cNvPr>
            <p:cNvSpPr/>
            <p:nvPr/>
          </p:nvSpPr>
          <p:spPr>
            <a:xfrm>
              <a:off x="2217411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4D9707-43ED-46C0-BEC6-9C89B2A8C4C7}"/>
                </a:ext>
              </a:extLst>
            </p:cNvPr>
            <p:cNvSpPr/>
            <p:nvPr/>
          </p:nvSpPr>
          <p:spPr>
            <a:xfrm>
              <a:off x="2217411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9D4A54-8D60-402C-98B5-DDB1DEAED05F}"/>
                </a:ext>
              </a:extLst>
            </p:cNvPr>
            <p:cNvSpPr/>
            <p:nvPr/>
          </p:nvSpPr>
          <p:spPr>
            <a:xfrm>
              <a:off x="2156452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F5E247A-6DB9-4982-81BF-E0ECC00221B9}"/>
                </a:ext>
              </a:extLst>
            </p:cNvPr>
            <p:cNvSpPr/>
            <p:nvPr/>
          </p:nvSpPr>
          <p:spPr>
            <a:xfrm>
              <a:off x="1351291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6FE3C6-6E06-480D-B46D-A189AF168A9B}"/>
                </a:ext>
              </a:extLst>
            </p:cNvPr>
            <p:cNvSpPr/>
            <p:nvPr/>
          </p:nvSpPr>
          <p:spPr>
            <a:xfrm>
              <a:off x="1454345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BE2BE43-948B-415A-AE2D-10B357FE01A2}"/>
                </a:ext>
              </a:extLst>
            </p:cNvPr>
            <p:cNvSpPr/>
            <p:nvPr/>
          </p:nvSpPr>
          <p:spPr>
            <a:xfrm>
              <a:off x="1454345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7B62A88-CF89-44DB-95FC-CCF6B1A12D6A}"/>
                </a:ext>
              </a:extLst>
            </p:cNvPr>
            <p:cNvSpPr/>
            <p:nvPr/>
          </p:nvSpPr>
          <p:spPr>
            <a:xfrm>
              <a:off x="1351291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EB8E3F-FF27-457C-A464-9BB98AEDE4A7}"/>
                </a:ext>
              </a:extLst>
            </p:cNvPr>
            <p:cNvSpPr/>
            <p:nvPr/>
          </p:nvSpPr>
          <p:spPr>
            <a:xfrm>
              <a:off x="130630" y="113212"/>
              <a:ext cx="2604318" cy="1332622"/>
            </a:xfrm>
            <a:custGeom>
              <a:avLst/>
              <a:gdLst>
                <a:gd name="connsiteX0" fmla="*/ 2600493 w 2604318"/>
                <a:gd name="connsiteY0" fmla="*/ 1300044 h 1332622"/>
                <a:gd name="connsiteX1" fmla="*/ 2514779 w 2604318"/>
                <a:gd name="connsiteY1" fmla="*/ 1236545 h 1332622"/>
                <a:gd name="connsiteX2" fmla="*/ 2323640 w 2604318"/>
                <a:gd name="connsiteY2" fmla="*/ 1235902 h 1332622"/>
                <a:gd name="connsiteX3" fmla="*/ 2323640 w 2604318"/>
                <a:gd name="connsiteY3" fmla="*/ 871403 h 1332622"/>
                <a:gd name="connsiteX4" fmla="*/ 2341419 w 2604318"/>
                <a:gd name="connsiteY4" fmla="*/ 887286 h 1332622"/>
                <a:gd name="connsiteX5" fmla="*/ 2426524 w 2604318"/>
                <a:gd name="connsiteY5" fmla="*/ 887286 h 1332622"/>
                <a:gd name="connsiteX6" fmla="*/ 2074725 w 2604318"/>
                <a:gd name="connsiteY6" fmla="*/ 530001 h 1332622"/>
                <a:gd name="connsiteX7" fmla="*/ 1970994 w 2604318"/>
                <a:gd name="connsiteY7" fmla="*/ 633292 h 1332622"/>
                <a:gd name="connsiteX8" fmla="*/ 1970994 w 2604318"/>
                <a:gd name="connsiteY8" fmla="*/ 612973 h 1332622"/>
                <a:gd name="connsiteX9" fmla="*/ 1922295 w 2604318"/>
                <a:gd name="connsiteY9" fmla="*/ 589470 h 1332622"/>
                <a:gd name="connsiteX10" fmla="*/ 1891816 w 2604318"/>
                <a:gd name="connsiteY10" fmla="*/ 626316 h 1332622"/>
                <a:gd name="connsiteX11" fmla="*/ 1920195 w 2604318"/>
                <a:gd name="connsiteY11" fmla="*/ 617646 h 1332622"/>
                <a:gd name="connsiteX12" fmla="*/ 1920195 w 2604318"/>
                <a:gd name="connsiteY12" fmla="*/ 684091 h 1332622"/>
                <a:gd name="connsiteX13" fmla="*/ 1722859 w 2604318"/>
                <a:gd name="connsiteY13" fmla="*/ 886575 h 1332622"/>
                <a:gd name="connsiteX14" fmla="*/ 1806135 w 2604318"/>
                <a:gd name="connsiteY14" fmla="*/ 886643 h 1332622"/>
                <a:gd name="connsiteX15" fmla="*/ 1820799 w 2604318"/>
                <a:gd name="connsiteY15" fmla="*/ 869507 h 1332622"/>
                <a:gd name="connsiteX16" fmla="*/ 1820731 w 2604318"/>
                <a:gd name="connsiteY16" fmla="*/ 1235258 h 1332622"/>
                <a:gd name="connsiteX17" fmla="*/ 1720387 w 2604318"/>
                <a:gd name="connsiteY17" fmla="*/ 1235258 h 1332622"/>
                <a:gd name="connsiteX18" fmla="*/ 1720387 w 2604318"/>
                <a:gd name="connsiteY18" fmla="*/ 562817 h 1332622"/>
                <a:gd name="connsiteX19" fmla="*/ 1749579 w 2604318"/>
                <a:gd name="connsiteY19" fmla="*/ 590892 h 1332622"/>
                <a:gd name="connsiteX20" fmla="*/ 1891409 w 2604318"/>
                <a:gd name="connsiteY20" fmla="*/ 589266 h 1332622"/>
                <a:gd name="connsiteX21" fmla="*/ 1303193 w 2604318"/>
                <a:gd name="connsiteY21" fmla="*/ 0 h 1332622"/>
                <a:gd name="connsiteX22" fmla="*/ 1029523 w 2604318"/>
                <a:gd name="connsiteY22" fmla="*/ 277700 h 1332622"/>
                <a:gd name="connsiteX23" fmla="*/ 1029523 w 2604318"/>
                <a:gd name="connsiteY23" fmla="*/ 220569 h 1332622"/>
                <a:gd name="connsiteX24" fmla="*/ 962197 w 2604318"/>
                <a:gd name="connsiteY24" fmla="*/ 188802 h 1332622"/>
                <a:gd name="connsiteX25" fmla="*/ 922811 w 2604318"/>
                <a:gd name="connsiteY25" fmla="*/ 239601 h 1332622"/>
                <a:gd name="connsiteX26" fmla="*/ 962197 w 2604318"/>
                <a:gd name="connsiteY26" fmla="*/ 224362 h 1332622"/>
                <a:gd name="connsiteX27" fmla="*/ 962197 w 2604318"/>
                <a:gd name="connsiteY27" fmla="*/ 343739 h 1332622"/>
                <a:gd name="connsiteX28" fmla="*/ 713927 w 2604318"/>
                <a:gd name="connsiteY28" fmla="*/ 592653 h 1332622"/>
                <a:gd name="connsiteX29" fmla="*/ 858026 w 2604318"/>
                <a:gd name="connsiteY29" fmla="*/ 590215 h 1332622"/>
                <a:gd name="connsiteX30" fmla="*/ 885999 w 2604318"/>
                <a:gd name="connsiteY30" fmla="*/ 564104 h 1332622"/>
                <a:gd name="connsiteX31" fmla="*/ 886643 w 2604318"/>
                <a:gd name="connsiteY31" fmla="*/ 1235292 h 1332622"/>
                <a:gd name="connsiteX32" fmla="*/ 785045 w 2604318"/>
                <a:gd name="connsiteY32" fmla="*/ 1235292 h 1332622"/>
                <a:gd name="connsiteX33" fmla="*/ 784774 w 2604318"/>
                <a:gd name="connsiteY33" fmla="*/ 872589 h 1332622"/>
                <a:gd name="connsiteX34" fmla="*/ 795848 w 2604318"/>
                <a:gd name="connsiteY34" fmla="*/ 887286 h 1332622"/>
                <a:gd name="connsiteX35" fmla="*/ 885051 w 2604318"/>
                <a:gd name="connsiteY35" fmla="*/ 883798 h 1332622"/>
                <a:gd name="connsiteX36" fmla="*/ 532981 w 2604318"/>
                <a:gd name="connsiteY36" fmla="*/ 530408 h 1332622"/>
                <a:gd name="connsiteX37" fmla="*/ 422477 w 2604318"/>
                <a:gd name="connsiteY37" fmla="*/ 643452 h 1332622"/>
                <a:gd name="connsiteX38" fmla="*/ 422477 w 2604318"/>
                <a:gd name="connsiteY38" fmla="*/ 611686 h 1332622"/>
                <a:gd name="connsiteX39" fmla="*/ 371678 w 2604318"/>
                <a:gd name="connsiteY39" fmla="*/ 588826 h 1332622"/>
                <a:gd name="connsiteX40" fmla="*/ 343739 w 2604318"/>
                <a:gd name="connsiteY40" fmla="*/ 626925 h 1332622"/>
                <a:gd name="connsiteX41" fmla="*/ 371678 w 2604318"/>
                <a:gd name="connsiteY41" fmla="*/ 619915 h 1332622"/>
                <a:gd name="connsiteX42" fmla="*/ 371678 w 2604318"/>
                <a:gd name="connsiteY42" fmla="*/ 692964 h 1332622"/>
                <a:gd name="connsiteX43" fmla="*/ 177356 w 2604318"/>
                <a:gd name="connsiteY43" fmla="*/ 886643 h 1332622"/>
                <a:gd name="connsiteX44" fmla="*/ 266287 w 2604318"/>
                <a:gd name="connsiteY44" fmla="*/ 887286 h 1332622"/>
                <a:gd name="connsiteX45" fmla="*/ 283424 w 2604318"/>
                <a:gd name="connsiteY45" fmla="*/ 865680 h 1332622"/>
                <a:gd name="connsiteX46" fmla="*/ 283424 w 2604318"/>
                <a:gd name="connsiteY46" fmla="*/ 1235868 h 1332622"/>
                <a:gd name="connsiteX47" fmla="*/ 92285 w 2604318"/>
                <a:gd name="connsiteY47" fmla="*/ 1236511 h 1332622"/>
                <a:gd name="connsiteX48" fmla="*/ 7180 w 2604318"/>
                <a:gd name="connsiteY48" fmla="*/ 1300010 h 1332622"/>
                <a:gd name="connsiteX49" fmla="*/ 0 w 2604318"/>
                <a:gd name="connsiteY49" fmla="*/ 1332623 h 1332622"/>
                <a:gd name="connsiteX50" fmla="*/ 988884 w 2604318"/>
                <a:gd name="connsiteY50" fmla="*/ 1332623 h 1332622"/>
                <a:gd name="connsiteX51" fmla="*/ 990983 w 2604318"/>
                <a:gd name="connsiteY51" fmla="*/ 599020 h 1332622"/>
                <a:gd name="connsiteX52" fmla="*/ 1617502 w 2604318"/>
                <a:gd name="connsiteY52" fmla="*/ 597733 h 1332622"/>
                <a:gd name="connsiteX53" fmla="*/ 1617062 w 2604318"/>
                <a:gd name="connsiteY53" fmla="*/ 1332623 h 1332622"/>
                <a:gd name="connsiteX54" fmla="*/ 2604286 w 2604318"/>
                <a:gd name="connsiteY54" fmla="*/ 1332623 h 1332622"/>
                <a:gd name="connsiteX55" fmla="*/ 2600493 w 2604318"/>
                <a:gd name="connsiteY55" fmla="*/ 1300044 h 1332622"/>
                <a:gd name="connsiteX56" fmla="*/ 720937 w 2604318"/>
                <a:gd name="connsiteY56" fmla="*/ 1241185 h 1332622"/>
                <a:gd name="connsiteX57" fmla="*/ 343739 w 2604318"/>
                <a:gd name="connsiteY57" fmla="*/ 1241185 h 1332622"/>
                <a:gd name="connsiteX58" fmla="*/ 343739 w 2604318"/>
                <a:gd name="connsiteY58" fmla="*/ 889826 h 1332622"/>
                <a:gd name="connsiteX59" fmla="*/ 720937 w 2604318"/>
                <a:gd name="connsiteY59" fmla="*/ 889826 h 1332622"/>
                <a:gd name="connsiteX60" fmla="*/ 720937 w 2604318"/>
                <a:gd name="connsiteY60" fmla="*/ 1241185 h 1332622"/>
                <a:gd name="connsiteX61" fmla="*/ 535521 w 2604318"/>
                <a:gd name="connsiteY61" fmla="*/ 833338 h 1332622"/>
                <a:gd name="connsiteX62" fmla="*/ 324740 w 2604318"/>
                <a:gd name="connsiteY62" fmla="*/ 833338 h 1332622"/>
                <a:gd name="connsiteX63" fmla="*/ 430131 w 2604318"/>
                <a:gd name="connsiteY63" fmla="*/ 726627 h 1332622"/>
                <a:gd name="connsiteX64" fmla="*/ 535521 w 2604318"/>
                <a:gd name="connsiteY64" fmla="*/ 619915 h 1332622"/>
                <a:gd name="connsiteX65" fmla="*/ 640912 w 2604318"/>
                <a:gd name="connsiteY65" fmla="*/ 726627 h 1332622"/>
                <a:gd name="connsiteX66" fmla="*/ 746302 w 2604318"/>
                <a:gd name="connsiteY66" fmla="*/ 833338 h 1332622"/>
                <a:gd name="connsiteX67" fmla="*/ 535521 w 2604318"/>
                <a:gd name="connsiteY67" fmla="*/ 833338 h 1332622"/>
                <a:gd name="connsiteX68" fmla="*/ 1304480 w 2604318"/>
                <a:gd name="connsiteY68" fmla="*/ 499996 h 1332622"/>
                <a:gd name="connsiteX69" fmla="*/ 953358 w 2604318"/>
                <a:gd name="connsiteY69" fmla="*/ 499996 h 1332622"/>
                <a:gd name="connsiteX70" fmla="*/ 1128919 w 2604318"/>
                <a:gd name="connsiteY70" fmla="*/ 322810 h 1332622"/>
                <a:gd name="connsiteX71" fmla="*/ 1304480 w 2604318"/>
                <a:gd name="connsiteY71" fmla="*/ 145623 h 1332622"/>
                <a:gd name="connsiteX72" fmla="*/ 1480041 w 2604318"/>
                <a:gd name="connsiteY72" fmla="*/ 322810 h 1332622"/>
                <a:gd name="connsiteX73" fmla="*/ 1655601 w 2604318"/>
                <a:gd name="connsiteY73" fmla="*/ 499996 h 1332622"/>
                <a:gd name="connsiteX74" fmla="*/ 1304480 w 2604318"/>
                <a:gd name="connsiteY74" fmla="*/ 499996 h 1332622"/>
                <a:gd name="connsiteX75" fmla="*/ 2259938 w 2604318"/>
                <a:gd name="connsiteY75" fmla="*/ 1241185 h 1332622"/>
                <a:gd name="connsiteX76" fmla="*/ 1882740 w 2604318"/>
                <a:gd name="connsiteY76" fmla="*/ 1241185 h 1332622"/>
                <a:gd name="connsiteX77" fmla="*/ 1882740 w 2604318"/>
                <a:gd name="connsiteY77" fmla="*/ 889826 h 1332622"/>
                <a:gd name="connsiteX78" fmla="*/ 2259938 w 2604318"/>
                <a:gd name="connsiteY78" fmla="*/ 889826 h 1332622"/>
                <a:gd name="connsiteX79" fmla="*/ 2259938 w 2604318"/>
                <a:gd name="connsiteY79" fmla="*/ 1241185 h 1332622"/>
                <a:gd name="connsiteX80" fmla="*/ 2074725 w 2604318"/>
                <a:gd name="connsiteY80" fmla="*/ 833338 h 1332622"/>
                <a:gd name="connsiteX81" fmla="*/ 1863944 w 2604318"/>
                <a:gd name="connsiteY81" fmla="*/ 833338 h 1332622"/>
                <a:gd name="connsiteX82" fmla="*/ 1969335 w 2604318"/>
                <a:gd name="connsiteY82" fmla="*/ 726627 h 1332622"/>
                <a:gd name="connsiteX83" fmla="*/ 2074725 w 2604318"/>
                <a:gd name="connsiteY83" fmla="*/ 619915 h 1332622"/>
                <a:gd name="connsiteX84" fmla="*/ 2180116 w 2604318"/>
                <a:gd name="connsiteY84" fmla="*/ 726627 h 1332622"/>
                <a:gd name="connsiteX85" fmla="*/ 2285507 w 2604318"/>
                <a:gd name="connsiteY85" fmla="*/ 833338 h 1332622"/>
                <a:gd name="connsiteX86" fmla="*/ 2074725 w 2604318"/>
                <a:gd name="connsiteY86" fmla="*/ 833338 h 133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604318" h="1332622">
                  <a:moveTo>
                    <a:pt x="2600493" y="1300044"/>
                  </a:moveTo>
                  <a:cubicBezTo>
                    <a:pt x="2596057" y="1282908"/>
                    <a:pt x="2566187" y="1238442"/>
                    <a:pt x="2514779" y="1236545"/>
                  </a:cubicBezTo>
                  <a:cubicBezTo>
                    <a:pt x="2484096" y="1235394"/>
                    <a:pt x="2323640" y="1235902"/>
                    <a:pt x="2323640" y="1235902"/>
                  </a:cubicBezTo>
                  <a:lnTo>
                    <a:pt x="2323640" y="871403"/>
                  </a:lnTo>
                  <a:lnTo>
                    <a:pt x="2341419" y="887286"/>
                  </a:lnTo>
                  <a:lnTo>
                    <a:pt x="2426524" y="887286"/>
                  </a:lnTo>
                  <a:lnTo>
                    <a:pt x="2074725" y="530001"/>
                  </a:lnTo>
                  <a:lnTo>
                    <a:pt x="1970994" y="633292"/>
                  </a:lnTo>
                  <a:lnTo>
                    <a:pt x="1970994" y="612973"/>
                  </a:lnTo>
                  <a:lnTo>
                    <a:pt x="1922295" y="589470"/>
                  </a:lnTo>
                  <a:lnTo>
                    <a:pt x="1891816" y="626316"/>
                  </a:lnTo>
                  <a:lnTo>
                    <a:pt x="1920195" y="617646"/>
                  </a:lnTo>
                  <a:lnTo>
                    <a:pt x="1920195" y="684091"/>
                  </a:lnTo>
                  <a:lnTo>
                    <a:pt x="1722859" y="886575"/>
                  </a:lnTo>
                  <a:lnTo>
                    <a:pt x="1806135" y="886643"/>
                  </a:lnTo>
                  <a:lnTo>
                    <a:pt x="1820799" y="869507"/>
                  </a:lnTo>
                  <a:lnTo>
                    <a:pt x="1820731" y="1235258"/>
                  </a:lnTo>
                  <a:lnTo>
                    <a:pt x="1720387" y="1235258"/>
                  </a:lnTo>
                  <a:lnTo>
                    <a:pt x="1720387" y="562817"/>
                  </a:lnTo>
                  <a:lnTo>
                    <a:pt x="1749579" y="590892"/>
                  </a:lnTo>
                  <a:lnTo>
                    <a:pt x="1891409" y="589266"/>
                  </a:lnTo>
                  <a:lnTo>
                    <a:pt x="1303193" y="0"/>
                  </a:lnTo>
                  <a:lnTo>
                    <a:pt x="1029523" y="277700"/>
                  </a:lnTo>
                  <a:lnTo>
                    <a:pt x="1029523" y="220569"/>
                  </a:lnTo>
                  <a:lnTo>
                    <a:pt x="962197" y="188802"/>
                  </a:lnTo>
                  <a:lnTo>
                    <a:pt x="922811" y="239601"/>
                  </a:lnTo>
                  <a:lnTo>
                    <a:pt x="962197" y="224362"/>
                  </a:lnTo>
                  <a:lnTo>
                    <a:pt x="962197" y="343739"/>
                  </a:lnTo>
                  <a:lnTo>
                    <a:pt x="713927" y="592653"/>
                  </a:lnTo>
                  <a:lnTo>
                    <a:pt x="858026" y="590215"/>
                  </a:lnTo>
                  <a:lnTo>
                    <a:pt x="885999" y="564104"/>
                  </a:lnTo>
                  <a:lnTo>
                    <a:pt x="886643" y="1235292"/>
                  </a:lnTo>
                  <a:lnTo>
                    <a:pt x="785045" y="1235292"/>
                  </a:lnTo>
                  <a:lnTo>
                    <a:pt x="784774" y="872589"/>
                  </a:lnTo>
                  <a:lnTo>
                    <a:pt x="795848" y="887286"/>
                  </a:lnTo>
                  <a:lnTo>
                    <a:pt x="885051" y="883798"/>
                  </a:lnTo>
                  <a:lnTo>
                    <a:pt x="532981" y="530408"/>
                  </a:lnTo>
                  <a:lnTo>
                    <a:pt x="422477" y="643452"/>
                  </a:lnTo>
                  <a:lnTo>
                    <a:pt x="422477" y="611686"/>
                  </a:lnTo>
                  <a:lnTo>
                    <a:pt x="371678" y="588826"/>
                  </a:lnTo>
                  <a:lnTo>
                    <a:pt x="343739" y="626925"/>
                  </a:lnTo>
                  <a:lnTo>
                    <a:pt x="371678" y="619915"/>
                  </a:lnTo>
                  <a:lnTo>
                    <a:pt x="371678" y="692964"/>
                  </a:lnTo>
                  <a:lnTo>
                    <a:pt x="177356" y="886643"/>
                  </a:lnTo>
                  <a:lnTo>
                    <a:pt x="266287" y="887286"/>
                  </a:lnTo>
                  <a:lnTo>
                    <a:pt x="283424" y="865680"/>
                  </a:lnTo>
                  <a:lnTo>
                    <a:pt x="283424" y="1235868"/>
                  </a:lnTo>
                  <a:cubicBezTo>
                    <a:pt x="283424" y="1235868"/>
                    <a:pt x="122764" y="1236511"/>
                    <a:pt x="92285" y="1236511"/>
                  </a:cubicBezTo>
                  <a:cubicBezTo>
                    <a:pt x="47819" y="1236511"/>
                    <a:pt x="13242" y="1279656"/>
                    <a:pt x="7180" y="1300010"/>
                  </a:cubicBezTo>
                  <a:cubicBezTo>
                    <a:pt x="3420" y="1312710"/>
                    <a:pt x="0" y="1332623"/>
                    <a:pt x="0" y="1332623"/>
                  </a:cubicBezTo>
                  <a:lnTo>
                    <a:pt x="988884" y="1332623"/>
                  </a:lnTo>
                  <a:lnTo>
                    <a:pt x="990983" y="599020"/>
                  </a:lnTo>
                  <a:lnTo>
                    <a:pt x="1617502" y="597733"/>
                  </a:lnTo>
                  <a:lnTo>
                    <a:pt x="1617062" y="1332623"/>
                  </a:lnTo>
                  <a:lnTo>
                    <a:pt x="2604286" y="1332623"/>
                  </a:lnTo>
                  <a:cubicBezTo>
                    <a:pt x="2604286" y="1332623"/>
                    <a:pt x="2604930" y="1317146"/>
                    <a:pt x="2600493" y="1300044"/>
                  </a:cubicBezTo>
                  <a:close/>
                  <a:moveTo>
                    <a:pt x="720937" y="1241185"/>
                  </a:moveTo>
                  <a:lnTo>
                    <a:pt x="343739" y="1241185"/>
                  </a:lnTo>
                  <a:lnTo>
                    <a:pt x="343739" y="889826"/>
                  </a:lnTo>
                  <a:lnTo>
                    <a:pt x="720937" y="889826"/>
                  </a:lnTo>
                  <a:lnTo>
                    <a:pt x="720937" y="1241185"/>
                  </a:lnTo>
                  <a:close/>
                  <a:moveTo>
                    <a:pt x="535521" y="833338"/>
                  </a:moveTo>
                  <a:lnTo>
                    <a:pt x="324740" y="833338"/>
                  </a:lnTo>
                  <a:lnTo>
                    <a:pt x="430131" y="726627"/>
                  </a:lnTo>
                  <a:lnTo>
                    <a:pt x="535521" y="619915"/>
                  </a:lnTo>
                  <a:lnTo>
                    <a:pt x="640912" y="726627"/>
                  </a:lnTo>
                  <a:lnTo>
                    <a:pt x="746302" y="833338"/>
                  </a:lnTo>
                  <a:lnTo>
                    <a:pt x="535521" y="833338"/>
                  </a:lnTo>
                  <a:close/>
                  <a:moveTo>
                    <a:pt x="1304480" y="499996"/>
                  </a:moveTo>
                  <a:lnTo>
                    <a:pt x="953358" y="499996"/>
                  </a:lnTo>
                  <a:lnTo>
                    <a:pt x="1128919" y="322810"/>
                  </a:lnTo>
                  <a:lnTo>
                    <a:pt x="1304480" y="145623"/>
                  </a:lnTo>
                  <a:lnTo>
                    <a:pt x="1480041" y="322810"/>
                  </a:lnTo>
                  <a:lnTo>
                    <a:pt x="1655601" y="499996"/>
                  </a:lnTo>
                  <a:lnTo>
                    <a:pt x="1304480" y="499996"/>
                  </a:lnTo>
                  <a:close/>
                  <a:moveTo>
                    <a:pt x="2259938" y="1241185"/>
                  </a:moveTo>
                  <a:lnTo>
                    <a:pt x="1882740" y="1241185"/>
                  </a:lnTo>
                  <a:lnTo>
                    <a:pt x="1882740" y="889826"/>
                  </a:lnTo>
                  <a:lnTo>
                    <a:pt x="2259938" y="889826"/>
                  </a:lnTo>
                  <a:lnTo>
                    <a:pt x="2259938" y="1241185"/>
                  </a:lnTo>
                  <a:close/>
                  <a:moveTo>
                    <a:pt x="2074725" y="833338"/>
                  </a:moveTo>
                  <a:lnTo>
                    <a:pt x="1863944" y="833338"/>
                  </a:lnTo>
                  <a:lnTo>
                    <a:pt x="1969335" y="726627"/>
                  </a:lnTo>
                  <a:lnTo>
                    <a:pt x="2074725" y="619915"/>
                  </a:lnTo>
                  <a:lnTo>
                    <a:pt x="2180116" y="726627"/>
                  </a:lnTo>
                  <a:lnTo>
                    <a:pt x="2285507" y="833338"/>
                  </a:lnTo>
                  <a:lnTo>
                    <a:pt x="2074725" y="833338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FACB2-36FA-4366-9C26-A4DDE8F852E5}"/>
              </a:ext>
            </a:extLst>
          </p:cNvPr>
          <p:cNvGrpSpPr/>
          <p:nvPr/>
        </p:nvGrpSpPr>
        <p:grpSpPr>
          <a:xfrm>
            <a:off x="5381897" y="3770085"/>
            <a:ext cx="1428206" cy="210411"/>
            <a:chOff x="4798423" y="1698171"/>
            <a:chExt cx="2009787" cy="296092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6E6B9530-CACA-4EAD-8A61-6A9B414210F3}"/>
                </a:ext>
              </a:extLst>
            </p:cNvPr>
            <p:cNvSpPr/>
            <p:nvPr/>
          </p:nvSpPr>
          <p:spPr>
            <a:xfrm>
              <a:off x="4798423" y="1698171"/>
              <a:ext cx="296092" cy="29609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CE3A5D87-3CA9-4926-AB8E-3588B6B0C782}"/>
                </a:ext>
              </a:extLst>
            </p:cNvPr>
            <p:cNvSpPr/>
            <p:nvPr/>
          </p:nvSpPr>
          <p:spPr>
            <a:xfrm>
              <a:off x="5141162" y="1698171"/>
              <a:ext cx="296092" cy="29609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5CC7A83F-2E6C-40B0-9D64-917CD789DDAA}"/>
                </a:ext>
              </a:extLst>
            </p:cNvPr>
            <p:cNvSpPr/>
            <p:nvPr/>
          </p:nvSpPr>
          <p:spPr>
            <a:xfrm>
              <a:off x="5483901" y="1698171"/>
              <a:ext cx="296092" cy="29609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DD03386C-1F20-4049-B877-E3096265BEF8}"/>
                </a:ext>
              </a:extLst>
            </p:cNvPr>
            <p:cNvSpPr/>
            <p:nvPr/>
          </p:nvSpPr>
          <p:spPr>
            <a:xfrm>
              <a:off x="5826640" y="1698171"/>
              <a:ext cx="296092" cy="29609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5B159F35-7CB6-4E0B-ADB2-56F3E4C57708}"/>
                </a:ext>
              </a:extLst>
            </p:cNvPr>
            <p:cNvSpPr/>
            <p:nvPr/>
          </p:nvSpPr>
          <p:spPr>
            <a:xfrm>
              <a:off x="6169379" y="1698171"/>
              <a:ext cx="296092" cy="29609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2616D973-1F47-4258-8D78-917C77A2EC14}"/>
                </a:ext>
              </a:extLst>
            </p:cNvPr>
            <p:cNvSpPr/>
            <p:nvPr/>
          </p:nvSpPr>
          <p:spPr>
            <a:xfrm>
              <a:off x="6512118" y="1698171"/>
              <a:ext cx="296092" cy="29609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55267" y="5716427"/>
            <a:ext cx="53292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Around : N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19F14D-0629-49BE-B19C-AE1E1190E593}"/>
              </a:ext>
            </a:extLst>
          </p:cNvPr>
          <p:cNvGrpSpPr/>
          <p:nvPr/>
        </p:nvGrpSpPr>
        <p:grpSpPr>
          <a:xfrm>
            <a:off x="4319810" y="1140232"/>
            <a:ext cx="3439004" cy="1263095"/>
            <a:chOff x="3846616" y="872817"/>
            <a:chExt cx="3439004" cy="1263095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5E331E1B-AF94-4FA3-846C-0E3EEE116C44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8069B9-F00A-4E84-AB65-7E172862519D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프로젝트 소개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221EFA-5A73-4078-B33E-B1DDBDD59FDC}"/>
                </a:ext>
              </a:extLst>
            </p:cNvPr>
            <p:cNvSpPr txBox="1"/>
            <p:nvPr/>
          </p:nvSpPr>
          <p:spPr>
            <a:xfrm>
              <a:off x="4645984" y="1858913"/>
              <a:ext cx="263963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CF124F-BE4A-4DD7-9C72-41497CB1D72A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87D450-561F-4A6E-9495-38DC174B08C1}"/>
              </a:ext>
            </a:extLst>
          </p:cNvPr>
          <p:cNvGrpSpPr/>
          <p:nvPr/>
        </p:nvGrpSpPr>
        <p:grpSpPr>
          <a:xfrm>
            <a:off x="8198776" y="1140232"/>
            <a:ext cx="3767252" cy="1263095"/>
            <a:chOff x="3846616" y="872817"/>
            <a:chExt cx="3439004" cy="1263095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5E1E3A0-E862-4E23-A757-0C9928866E86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E4B5E3-2A45-472A-AC17-476CFBEE0B07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계획 및 시장분석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0CAA80-FC38-4301-8A76-F694D8BA92AA}"/>
                </a:ext>
              </a:extLst>
            </p:cNvPr>
            <p:cNvSpPr txBox="1"/>
            <p:nvPr/>
          </p:nvSpPr>
          <p:spPr>
            <a:xfrm>
              <a:off x="4645984" y="1858913"/>
              <a:ext cx="263963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0B05B5-57A7-4CDF-87AA-201426AF9FCE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00383C-054A-4DEB-B1E7-7135CC585890}"/>
              </a:ext>
            </a:extLst>
          </p:cNvPr>
          <p:cNvGrpSpPr/>
          <p:nvPr/>
        </p:nvGrpSpPr>
        <p:grpSpPr>
          <a:xfrm>
            <a:off x="4319810" y="2307563"/>
            <a:ext cx="3439004" cy="1263095"/>
            <a:chOff x="3846616" y="872817"/>
            <a:chExt cx="3439004" cy="1263095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8AF083CA-B63B-4077-873C-7A49CD5BD6EE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24024C-4394-4AA9-B106-19AD6CEC44F5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프로젝트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BD3427-ECE7-4224-A232-097A77A35F27}"/>
                </a:ext>
              </a:extLst>
            </p:cNvPr>
            <p:cNvSpPr txBox="1"/>
            <p:nvPr/>
          </p:nvSpPr>
          <p:spPr>
            <a:xfrm>
              <a:off x="4645984" y="1858913"/>
              <a:ext cx="263963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644FF9-F5C7-46F7-8E3C-2DB9EF76F860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9BE5FE-5C28-4A85-A9E2-D2AFABC1DF81}"/>
              </a:ext>
            </a:extLst>
          </p:cNvPr>
          <p:cNvGrpSpPr/>
          <p:nvPr/>
        </p:nvGrpSpPr>
        <p:grpSpPr>
          <a:xfrm>
            <a:off x="8198776" y="2306597"/>
            <a:ext cx="3767252" cy="1263095"/>
            <a:chOff x="3846616" y="872817"/>
            <a:chExt cx="3439004" cy="1263095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C88A6A46-06C7-4D1B-8C27-382A133918BE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D70CAC-C97B-4F15-8108-31B8E23A9070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후기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2D4346-0938-4FF1-BE70-539CC115F6AC}"/>
                </a:ext>
              </a:extLst>
            </p:cNvPr>
            <p:cNvSpPr txBox="1"/>
            <p:nvPr/>
          </p:nvSpPr>
          <p:spPr>
            <a:xfrm>
              <a:off x="4645984" y="1858913"/>
              <a:ext cx="263963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9100BE-BFDA-4753-A804-F2B976A1D235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90082E-27F4-44FA-8DD7-B78205076E5D}"/>
              </a:ext>
            </a:extLst>
          </p:cNvPr>
          <p:cNvGrpSpPr/>
          <p:nvPr/>
        </p:nvGrpSpPr>
        <p:grpSpPr>
          <a:xfrm>
            <a:off x="775490" y="5563791"/>
            <a:ext cx="1428206" cy="210411"/>
            <a:chOff x="4798423" y="1698171"/>
            <a:chExt cx="2009787" cy="296092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6E7780D1-E1EF-4C94-8088-A3378210A7AF}"/>
                </a:ext>
              </a:extLst>
            </p:cNvPr>
            <p:cNvSpPr/>
            <p:nvPr/>
          </p:nvSpPr>
          <p:spPr>
            <a:xfrm>
              <a:off x="4798423" y="1698171"/>
              <a:ext cx="296092" cy="29609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705AED59-D6D6-4F5C-B109-D2F8C595B0CE}"/>
                </a:ext>
              </a:extLst>
            </p:cNvPr>
            <p:cNvSpPr/>
            <p:nvPr/>
          </p:nvSpPr>
          <p:spPr>
            <a:xfrm>
              <a:off x="5141162" y="1698171"/>
              <a:ext cx="296092" cy="29609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FA6CA23-42DE-4C42-8CAC-D10A6AB9ABE1}"/>
                </a:ext>
              </a:extLst>
            </p:cNvPr>
            <p:cNvSpPr/>
            <p:nvPr/>
          </p:nvSpPr>
          <p:spPr>
            <a:xfrm>
              <a:off x="5483901" y="1698171"/>
              <a:ext cx="296092" cy="29609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555EBA91-CDD4-4FF7-85BC-9795B2887ED4}"/>
                </a:ext>
              </a:extLst>
            </p:cNvPr>
            <p:cNvSpPr/>
            <p:nvPr/>
          </p:nvSpPr>
          <p:spPr>
            <a:xfrm>
              <a:off x="5826640" y="1698171"/>
              <a:ext cx="296092" cy="29609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104E5DDC-B479-4B07-BF38-E596A9963DD2}"/>
                </a:ext>
              </a:extLst>
            </p:cNvPr>
            <p:cNvSpPr/>
            <p:nvPr/>
          </p:nvSpPr>
          <p:spPr>
            <a:xfrm>
              <a:off x="6169379" y="1698171"/>
              <a:ext cx="296092" cy="29609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38D72AB2-9AC4-4E12-BF59-B417E0153C6C}"/>
                </a:ext>
              </a:extLst>
            </p:cNvPr>
            <p:cNvSpPr/>
            <p:nvPr/>
          </p:nvSpPr>
          <p:spPr>
            <a:xfrm>
              <a:off x="6512118" y="1698171"/>
              <a:ext cx="296092" cy="29609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92388" y="0"/>
            <a:ext cx="2999613" cy="648081"/>
          </a:xfrm>
          <a:prstGeom prst="rect">
            <a:avLst/>
          </a:prstGeom>
          <a:solidFill>
            <a:srgbClr val="23303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740658" cy="7061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787752" y="1999793"/>
            <a:ext cx="3165995" cy="3165995"/>
          </a:xfrm>
          <a:prstGeom prst="ellipse">
            <a:avLst/>
          </a:prstGeom>
          <a:solidFill>
            <a:srgbClr val="ADD8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65365" y="2723713"/>
            <a:ext cx="1610769" cy="171815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238" y="1955681"/>
            <a:ext cx="2664333" cy="2664333"/>
          </a:xfrm>
          <a:prstGeom prst="ellipse">
            <a:avLst/>
          </a:prstGeom>
          <a:solidFill>
            <a:srgbClr val="DEEB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1E7452"/>
                </a:solidFill>
                <a:latin typeface="맑은 고딕"/>
                <a:ea typeface="맑은 고딕"/>
              </a:rPr>
              <a:t>1.</a:t>
            </a:r>
            <a:r>
              <a:rPr lang="ko-KR" altLang="en-US" b="1">
                <a:solidFill>
                  <a:srgbClr val="1E7452"/>
                </a:solidFill>
                <a:latin typeface="맑은 고딕"/>
                <a:ea typeface="맑은 고딕"/>
              </a:rPr>
              <a:t> 게시판 기능 </a:t>
            </a:r>
          </a:p>
          <a:p>
            <a:pPr algn="ctr">
              <a:defRPr/>
            </a:pPr>
            <a:r>
              <a:rPr lang="ko-KR" altLang="en-US" b="1">
                <a:solidFill>
                  <a:srgbClr val="1E7452"/>
                </a:solidFill>
                <a:latin typeface="맑은 고딕"/>
                <a:ea typeface="맑은 고딕"/>
              </a:rPr>
              <a:t>업그레이드</a:t>
            </a:r>
          </a:p>
          <a:p>
            <a:pPr algn="ctr">
              <a:defRPr/>
            </a:pPr>
            <a:endParaRPr lang="ko-KR" altLang="en-US" b="1">
              <a:solidFill>
                <a:srgbClr val="1E7452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기존 게시판에</a:t>
            </a:r>
          </a:p>
          <a:p>
            <a:pPr algn="ctr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사진 기능 추가</a:t>
            </a:r>
            <a:endParaRPr lang="ko-KR" altLang="en-US" b="1">
              <a:solidFill>
                <a:srgbClr val="1E7452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rgbClr val="1E7452"/>
              </a:solidFill>
            </a:endParaRPr>
          </a:p>
        </p:txBody>
      </p:sp>
      <p:cxnSp>
        <p:nvCxnSpPr>
          <p:cNvPr id="7" name="직선 연결선 6"/>
          <p:cNvCxnSpPr>
            <a:endCxn id="8" idx="6"/>
          </p:cNvCxnSpPr>
          <p:nvPr/>
        </p:nvCxnSpPr>
        <p:spPr>
          <a:xfrm rot="10800000">
            <a:off x="3347571" y="3287848"/>
            <a:ext cx="1440180" cy="0"/>
          </a:xfrm>
          <a:prstGeom prst="line">
            <a:avLst/>
          </a:prstGeom>
          <a:ln w="38100">
            <a:solidFill>
              <a:srgbClr val="618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7524094" y="2096833"/>
            <a:ext cx="1440180" cy="468057"/>
          </a:xfrm>
          <a:prstGeom prst="line">
            <a:avLst/>
          </a:prstGeom>
          <a:ln w="38100">
            <a:solidFill>
              <a:srgbClr val="618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8964274" y="764667"/>
            <a:ext cx="2664333" cy="2664333"/>
          </a:xfrm>
          <a:prstGeom prst="ellipse">
            <a:avLst/>
          </a:prstGeom>
          <a:solidFill>
            <a:srgbClr val="EBE4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806B00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806B00"/>
                </a:solidFill>
                <a:latin typeface="맑은 고딕"/>
                <a:ea typeface="맑은 고딕"/>
              </a:rPr>
              <a:t> 날씨</a:t>
            </a:r>
            <a:r>
              <a:rPr lang="en-US" altLang="ko-KR" b="1">
                <a:solidFill>
                  <a:srgbClr val="806B00"/>
                </a:solidFill>
                <a:latin typeface="맑은 고딕"/>
                <a:ea typeface="맑은 고딕"/>
              </a:rPr>
              <a:t>,</a:t>
            </a:r>
            <a:r>
              <a:rPr lang="ko-KR" altLang="en-US" b="1">
                <a:solidFill>
                  <a:srgbClr val="806B00"/>
                </a:solidFill>
                <a:latin typeface="맑은 고딕"/>
                <a:ea typeface="맑은 고딕"/>
              </a:rPr>
              <a:t> 길찾기</a:t>
            </a:r>
            <a:endParaRPr lang="ko-KR" altLang="en-US" b="1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사용자 길찾기</a:t>
            </a:r>
            <a:r>
              <a:rPr lang="en-US" altLang="ko-KR" b="1">
                <a:solidFill>
                  <a:srgbClr val="808080"/>
                </a:solidFill>
                <a:latin typeface="맑은 고딕"/>
                <a:ea typeface="맑은 고딕"/>
              </a:rPr>
              <a:t>,</a:t>
            </a: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 </a:t>
            </a:r>
          </a:p>
          <a:p>
            <a:pPr algn="ctr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해당 동의 </a:t>
            </a:r>
          </a:p>
          <a:p>
            <a:pPr algn="ctr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날씨 정보 제공</a:t>
            </a:r>
          </a:p>
        </p:txBody>
      </p:sp>
      <p:cxnSp>
        <p:nvCxnSpPr>
          <p:cNvPr id="11" name="직선 연결선 10"/>
          <p:cNvCxnSpPr>
            <a:stCxn id="12" idx="2"/>
          </p:cNvCxnSpPr>
          <p:nvPr/>
        </p:nvCxnSpPr>
        <p:spPr>
          <a:xfrm rot="10800000">
            <a:off x="7524094" y="4675897"/>
            <a:ext cx="1440180" cy="489892"/>
          </a:xfrm>
          <a:prstGeom prst="line">
            <a:avLst/>
          </a:prstGeom>
          <a:ln w="38100">
            <a:solidFill>
              <a:srgbClr val="618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8964273" y="3833622"/>
            <a:ext cx="2664333" cy="2664333"/>
          </a:xfrm>
          <a:prstGeom prst="ellipse">
            <a:avLst/>
          </a:prstGeom>
          <a:solidFill>
            <a:srgbClr val="EBC0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9C3B00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9C3B00"/>
                </a:solidFill>
                <a:latin typeface="맑은 고딕"/>
                <a:ea typeface="맑은 고딕"/>
              </a:rPr>
              <a:t> 지도</a:t>
            </a:r>
            <a:r>
              <a:rPr lang="en-US" altLang="ko-KR" b="1">
                <a:solidFill>
                  <a:srgbClr val="9C3B00"/>
                </a:solidFill>
                <a:latin typeface="맑은 고딕"/>
                <a:ea typeface="맑은 고딕"/>
              </a:rPr>
              <a:t> API</a:t>
            </a:r>
            <a:endParaRPr lang="en-US" altLang="ko-KR" b="1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지도 </a:t>
            </a:r>
            <a:r>
              <a:rPr lang="en-US" altLang="ko-KR" b="1">
                <a:solidFill>
                  <a:srgbClr val="808080"/>
                </a:solidFill>
                <a:latin typeface="맑은 고딕"/>
                <a:ea typeface="맑은 고딕"/>
              </a:rPr>
              <a:t>API</a:t>
            </a: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를 사용하여 마커표시</a:t>
            </a:r>
            <a:r>
              <a:rPr lang="en-US" altLang="ko-KR" b="1">
                <a:solidFill>
                  <a:srgbClr val="808080"/>
                </a:solidFill>
                <a:latin typeface="맑은 고딕"/>
                <a:ea typeface="맑은 고딕"/>
              </a:rPr>
              <a:t>,</a:t>
            </a:r>
          </a:p>
          <a:p>
            <a:pPr algn="ctr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  <a:ea typeface="맑은 고딕"/>
              </a:rPr>
              <a:t>편의시설 마커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9475" y="2201798"/>
            <a:ext cx="2125739" cy="363093"/>
          </a:xfrm>
          <a:prstGeom prst="rect">
            <a:avLst/>
          </a:prstGeom>
          <a:ln>
            <a:solidFill>
              <a:srgbClr val="6182D6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3057B9"/>
                </a:solidFill>
                <a:latin typeface="맑은 고딕"/>
                <a:ea typeface="맑은 고딕"/>
              </a:rPr>
              <a:t>기존 </a:t>
            </a:r>
            <a:r>
              <a:rPr lang="en-US" altLang="ko-KR" b="1">
                <a:solidFill>
                  <a:srgbClr val="3057B9"/>
                </a:solidFill>
                <a:latin typeface="맑은 고딕"/>
                <a:ea typeface="맑은 고딕"/>
              </a:rPr>
              <a:t>HappyHouse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8F18877C-C34A-4C8F-A15C-AB8CCDC15BA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기획 배경 및 목표</a:t>
            </a:r>
            <a:endParaRPr lang="en-US" sz="3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46523"/>
              </p:ext>
            </p:extLst>
          </p:nvPr>
        </p:nvGraphicFramePr>
        <p:xfrm>
          <a:off x="248508" y="2716748"/>
          <a:ext cx="11694983" cy="3337560"/>
        </p:xfrm>
        <a:graphic>
          <a:graphicData uri="http://schemas.openxmlformats.org/drawingml/2006/table">
            <a:tbl>
              <a:tblPr firstRow="1" bandRow="1"/>
              <a:tblGrid>
                <a:gridCol w="36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4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88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5/19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5/20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5/21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5/22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5/23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5/24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5/25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5/26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담당팀원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프로젝트 기획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설계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EBA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EBA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전체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데이터베이스 설계</a:t>
                      </a:r>
                    </a:p>
                  </a:txBody>
                  <a:tcPr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EBD2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정민규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SpringBoot 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서버구축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코딩</a:t>
                      </a:r>
                    </a:p>
                  </a:txBody>
                  <a:tcPr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정민규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Vue/Vuex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 환경구축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코딩</a:t>
                      </a:r>
                    </a:p>
                  </a:txBody>
                  <a:tcPr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ADE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ADE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ADE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ADE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ADE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노영주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Open W</a:t>
                      </a:r>
                      <a:r>
                        <a:rPr lang="en-US" altLang="en-US">
                          <a:latin typeface="맑은 고딕"/>
                          <a:ea typeface="맑은 고딕"/>
                        </a:rPr>
                        <a:t>eather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날씨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) API</a:t>
                      </a:r>
                    </a:p>
                  </a:txBody>
                  <a:tcPr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ADC6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ADC6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정민규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KAKAO(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지도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) API</a:t>
                      </a:r>
                    </a:p>
                  </a:txBody>
                  <a:tcPr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CA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CA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노영주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Quasar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Framework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적용</a:t>
                      </a:r>
                    </a:p>
                  </a:txBody>
                  <a:tcPr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전체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유지보수 및 수정</a:t>
                      </a:r>
                    </a:p>
                  </a:txBody>
                  <a:tcPr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solidFill>
                      <a:srgbClr val="DEE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전체</a:t>
                      </a:r>
                    </a:p>
                  </a:txBody>
                  <a:tcPr>
                    <a:lnL w="12700" cap="flat" cmpd="sng" algn="ctr">
                      <a:solidFill>
                        <a:srgbClr val="DEEBAD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EEBAD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DEEBA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DEEBAD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131D17F-4EFA-4D0A-ABB3-8BDBB826FF4C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추진 계획 </a:t>
            </a: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시장 분석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다방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C952C37B-D880-459F-9289-5469207B1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238075"/>
              </p:ext>
            </p:extLst>
          </p:nvPr>
        </p:nvGraphicFramePr>
        <p:xfrm>
          <a:off x="886707" y="2200916"/>
          <a:ext cx="6076451" cy="206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A0B679E-175F-4B9D-909C-54567415D330}"/>
              </a:ext>
            </a:extLst>
          </p:cNvPr>
          <p:cNvSpPr/>
          <p:nvPr/>
        </p:nvSpPr>
        <p:spPr>
          <a:xfrm>
            <a:off x="890834" y="4909856"/>
            <a:ext cx="7672872" cy="83099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편의시설 조회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주차장 등 집건물에 옵션만 조회가 가능하고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집 근처 편의시설 조회는 없음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매물 조회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다방 전용 매물도 있어서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 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매물이 많다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상세검색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아파트 이름 검색할 수 있는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 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비해 다양한 옵션 검색 가능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밖의 기능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분양정보에서 입주 모집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분양예정 목록에서 신청 및 조회 가능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D841C-519D-4195-86A6-CE67CC554680}"/>
              </a:ext>
            </a:extLst>
          </p:cNvPr>
          <p:cNvSpPr/>
          <p:nvPr/>
        </p:nvSpPr>
        <p:spPr>
          <a:xfrm>
            <a:off x="890834" y="1734998"/>
            <a:ext cx="3021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비교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59E36-2BA8-4179-AC68-30D442D56CF4}"/>
              </a:ext>
            </a:extLst>
          </p:cNvPr>
          <p:cNvSpPr/>
          <p:nvPr/>
        </p:nvSpPr>
        <p:spPr>
          <a:xfrm>
            <a:off x="6118608" y="2384592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30%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DF211-6CFF-4CF2-81E8-0E01CC856C12}"/>
              </a:ext>
            </a:extLst>
          </p:cNvPr>
          <p:cNvSpPr/>
          <p:nvPr/>
        </p:nvSpPr>
        <p:spPr>
          <a:xfrm>
            <a:off x="6119856" y="2827296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80%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8C48E-2EE1-42D3-9B54-17F14618364C}"/>
              </a:ext>
            </a:extLst>
          </p:cNvPr>
          <p:cNvSpPr/>
          <p:nvPr/>
        </p:nvSpPr>
        <p:spPr>
          <a:xfrm>
            <a:off x="6121104" y="3269998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</a:rPr>
              <a:t>70%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F49AC-94D1-492B-B339-5E8EB706015C}"/>
              </a:ext>
            </a:extLst>
          </p:cNvPr>
          <p:cNvSpPr/>
          <p:nvPr/>
        </p:nvSpPr>
        <p:spPr>
          <a:xfrm>
            <a:off x="6122352" y="3712702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90%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A79730-F6A4-42CB-8120-D7F342840E37}"/>
              </a:ext>
            </a:extLst>
          </p:cNvPr>
          <p:cNvSpPr/>
          <p:nvPr/>
        </p:nvSpPr>
        <p:spPr>
          <a:xfrm>
            <a:off x="890835" y="4477807"/>
            <a:ext cx="302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 분석</a:t>
            </a:r>
          </a:p>
        </p:txBody>
      </p:sp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E5253555-6E5E-4B36-BBB4-33BD7EE53376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시장 분석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다방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C952C37B-D880-459F-9289-5469207B1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794011"/>
              </p:ext>
            </p:extLst>
          </p:nvPr>
        </p:nvGraphicFramePr>
        <p:xfrm>
          <a:off x="886707" y="2200916"/>
          <a:ext cx="6076451" cy="206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A0B679E-175F-4B9D-909C-54567415D330}"/>
              </a:ext>
            </a:extLst>
          </p:cNvPr>
          <p:cNvSpPr/>
          <p:nvPr/>
        </p:nvSpPr>
        <p:spPr>
          <a:xfrm>
            <a:off x="890834" y="4909856"/>
            <a:ext cx="7672872" cy="83099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편의시설 조회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주차장 등 집건물에 옵션만 조회가 가능하고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집 근처 편의시설 조회는 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교육시설 등만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매물 조회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직방 전용 매물도 있어서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 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매물이 많다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상세검색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아파트 이름 검색할 수 있는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 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비해 아파트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빌라 별 각 검색 기능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밖의 기능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창업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사무실 오피스텔 등 다양한 분류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D841C-519D-4195-86A6-CE67CC554680}"/>
              </a:ext>
            </a:extLst>
          </p:cNvPr>
          <p:cNvSpPr/>
          <p:nvPr/>
        </p:nvSpPr>
        <p:spPr>
          <a:xfrm>
            <a:off x="890834" y="1734998"/>
            <a:ext cx="3021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비교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59E36-2BA8-4179-AC68-30D442D56CF4}"/>
              </a:ext>
            </a:extLst>
          </p:cNvPr>
          <p:cNvSpPr/>
          <p:nvPr/>
        </p:nvSpPr>
        <p:spPr>
          <a:xfrm>
            <a:off x="6118608" y="2384592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40%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DF211-6CFF-4CF2-81E8-0E01CC856C12}"/>
              </a:ext>
            </a:extLst>
          </p:cNvPr>
          <p:cNvSpPr/>
          <p:nvPr/>
        </p:nvSpPr>
        <p:spPr>
          <a:xfrm>
            <a:off x="6119856" y="2827296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80%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8C48E-2EE1-42D3-9B54-17F14618364C}"/>
              </a:ext>
            </a:extLst>
          </p:cNvPr>
          <p:cNvSpPr/>
          <p:nvPr/>
        </p:nvSpPr>
        <p:spPr>
          <a:xfrm>
            <a:off x="6121104" y="3269998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</a:rPr>
              <a:t>90%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F49AC-94D1-492B-B339-5E8EB706015C}"/>
              </a:ext>
            </a:extLst>
          </p:cNvPr>
          <p:cNvSpPr/>
          <p:nvPr/>
        </p:nvSpPr>
        <p:spPr>
          <a:xfrm>
            <a:off x="6122352" y="3712702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80%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A79730-F6A4-42CB-8120-D7F342840E37}"/>
              </a:ext>
            </a:extLst>
          </p:cNvPr>
          <p:cNvSpPr/>
          <p:nvPr/>
        </p:nvSpPr>
        <p:spPr>
          <a:xfrm>
            <a:off x="890835" y="4477807"/>
            <a:ext cx="302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 분석</a:t>
            </a:r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49D65799-5254-401F-9EDE-1F043CCBA916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r="5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12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2014" y="1183957"/>
            <a:ext cx="3068955" cy="3068955"/>
          </a:xfrm>
          <a:prstGeom prst="ellipse">
            <a:avLst/>
          </a:prstGeom>
          <a:solidFill>
            <a:srgbClr val="EBC0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2091" y="1316355"/>
            <a:ext cx="1828800" cy="186690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3605403" y="1161669"/>
            <a:ext cx="3068955" cy="3068955"/>
          </a:xfrm>
          <a:prstGeom prst="ellipse">
            <a:avLst/>
          </a:prstGeom>
          <a:solidFill>
            <a:srgbClr val="EBD2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131558" y="1183957"/>
            <a:ext cx="3068955" cy="3068955"/>
          </a:xfrm>
          <a:prstGeom prst="ellipse">
            <a:avLst/>
          </a:prstGeom>
          <a:solidFill>
            <a:srgbClr val="EBE4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882521" y="3732141"/>
            <a:ext cx="3068955" cy="3068955"/>
          </a:xfrm>
          <a:prstGeom prst="ellipse">
            <a:avLst/>
          </a:prstGeom>
          <a:solidFill>
            <a:srgbClr val="E6EEC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74005" y="3701034"/>
            <a:ext cx="3068955" cy="3068955"/>
          </a:xfrm>
          <a:prstGeom prst="ellipse">
            <a:avLst/>
          </a:prstGeom>
          <a:solidFill>
            <a:srgbClr val="C9EEE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976360" y="3725323"/>
            <a:ext cx="3068955" cy="3068955"/>
          </a:xfrm>
          <a:prstGeom prst="ellipse">
            <a:avLst/>
          </a:prstGeom>
          <a:solidFill>
            <a:srgbClr val="C9CCE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0597" y="1455039"/>
            <a:ext cx="1758566" cy="1544955"/>
          </a:xfrm>
          <a:prstGeom prst="ellipse">
            <a:avLst/>
          </a:prstGeom>
          <a:ln w="88900" cap="rnd">
            <a:noFill/>
          </a:ln>
          <a:effectLst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41635" y="1873501"/>
            <a:ext cx="2448803" cy="82264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05365" y="4186237"/>
            <a:ext cx="1755232" cy="9690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27329" y="4272184"/>
            <a:ext cx="2162307" cy="10290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405747" y="4375348"/>
            <a:ext cx="2232279" cy="8538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2091" y="3183255"/>
            <a:ext cx="1958436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latin typeface="맑은 고딕"/>
                <a:ea typeface="맑은 고딕"/>
              </a:rPr>
              <a:t>Backend</a:t>
            </a:r>
            <a:endParaRPr lang="en-US" altLang="ko-KR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SpringBoot 2.4.1</a:t>
            </a:r>
            <a:r>
              <a:rPr lang="en-US" altLang="ko-KR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38352" y="3108436"/>
            <a:ext cx="1603057" cy="64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latin typeface="맑은 고딕"/>
                <a:ea typeface="맑은 고딕"/>
              </a:rPr>
              <a:t>Frontend</a:t>
            </a:r>
            <a:endParaRPr lang="en-US" altLang="ko-KR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Vue.js 2.6.11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41634" y="2929604"/>
            <a:ext cx="2465008" cy="64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>
                <a:latin typeface="맑은 고딕"/>
                <a:ea typeface="맑은 고딕"/>
              </a:rPr>
              <a:t>Frontend Framework</a:t>
            </a:r>
          </a:p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Quasar 1.15.16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9613" y="5373243"/>
            <a:ext cx="913067" cy="643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>
                <a:latin typeface="맑은 고딕"/>
                <a:ea typeface="맑은 고딕"/>
              </a:rPr>
              <a:t>DB</a:t>
            </a:r>
            <a:endParaRPr lang="en-US" altLang="ko-KR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MySQL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1409" y="5589270"/>
            <a:ext cx="2046256" cy="642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>
                <a:latin typeface="맑은 고딕"/>
                <a:ea typeface="맑은 고딕"/>
              </a:rPr>
              <a:t>Open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</a:rPr>
              <a:t>API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</a:rPr>
              <a:t>(1)</a:t>
            </a:r>
            <a:endParaRPr lang="en-US" altLang="ko-KR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OpenWeather 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33586" y="5589270"/>
            <a:ext cx="1754505" cy="642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>
                <a:latin typeface="맑은 고딕"/>
                <a:ea typeface="맑은 고딕"/>
              </a:rPr>
              <a:t>Open API (2)</a:t>
            </a:r>
            <a:endParaRPr lang="en-US" altLang="ko-KR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kakao map API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521886" y="2227516"/>
            <a:ext cx="1228154" cy="637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/>
              <a:t>SCM</a:t>
            </a:r>
          </a:p>
          <a:p>
            <a:pPr algn="ctr">
              <a:defRPr/>
            </a:pPr>
            <a:r>
              <a:rPr lang="en-US" altLang="ko-KR"/>
              <a:t>Git(Gitlab)</a:t>
            </a: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B854415B-4F49-46AF-BB0C-627FC3D5F13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기술 스택</a:t>
            </a:r>
            <a:endParaRPr lang="en-US" sz="3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637</Words>
  <Application>Microsoft Office PowerPoint</Application>
  <PresentationFormat>와이드스크린</PresentationFormat>
  <Paragraphs>148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HY강B</vt:lpstr>
      <vt:lpstr>HY견고딕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정민규</cp:lastModifiedBy>
  <cp:revision>88</cp:revision>
  <dcterms:created xsi:type="dcterms:W3CDTF">2020-01-20T05:08:25Z</dcterms:created>
  <dcterms:modified xsi:type="dcterms:W3CDTF">2021-05-26T06:37:10Z</dcterms:modified>
</cp:coreProperties>
</file>