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9" r:id="rId5"/>
    <p:sldId id="267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6F94"/>
    <a:srgbClr val="9223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3"/>
            <a:ext cx="4541466" cy="2623503"/>
          </a:xfrm>
          <a:prstGeom prst="rect">
            <a:avLst/>
          </a:prstGeom>
          <a:solidFill>
            <a:srgbClr val="9223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kern="0" dirty="0">
                <a:solidFill>
                  <a:prstClr val="white"/>
                </a:solidFill>
              </a:rPr>
              <a:t>충북대학교 소프트웨어학과 </a:t>
            </a:r>
            <a:endParaRPr lang="en-US" altLang="ko-KR" kern="0" dirty="0">
              <a:solidFill>
                <a:prstClr val="white"/>
              </a:solidFill>
            </a:endParaRPr>
          </a:p>
          <a:p>
            <a:pPr lvl="1" algn="ctr">
              <a:lnSpc>
                <a:spcPct val="150000"/>
              </a:lnSpc>
            </a:pPr>
            <a:endParaRPr lang="en-US" altLang="ko-KR" sz="900" kern="0" dirty="0">
              <a:solidFill>
                <a:prstClr val="white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 강승우  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2017038010</a:t>
            </a:r>
            <a:endParaRPr lang="en-US" altLang="ko-KR" b="1" kern="0" dirty="0">
              <a:solidFill>
                <a:prstClr val="white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박지환  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2014041014</a:t>
            </a:r>
            <a:endParaRPr lang="en-US" altLang="ko-KR" b="1" kern="0" dirty="0">
              <a:solidFill>
                <a:prstClr val="white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정민규  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2015041068</a:t>
            </a:r>
            <a:endParaRPr lang="en-US" altLang="ko-KR" b="1" kern="0" dirty="0">
              <a:solidFill>
                <a:prstClr val="white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진준호   </a:t>
            </a:r>
            <a:r>
              <a:rPr lang="en-US" altLang="ko-KR" b="1" kern="0" dirty="0">
                <a:solidFill>
                  <a:prstClr val="white"/>
                </a:solidFill>
              </a:rPr>
              <a:t>2014041078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759510"/>
            <a:ext cx="4541466" cy="262350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충북대학교 학적 게시판</a:t>
            </a:r>
            <a:endParaRPr lang="en-US" altLang="ko-KR" sz="28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전문 프로젝트 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7 </a:t>
            </a: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5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92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목  차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66ED2059-FAE8-4A97-9A3A-E6C373921CB7}"/>
              </a:ext>
            </a:extLst>
          </p:cNvPr>
          <p:cNvSpPr/>
          <p:nvPr/>
        </p:nvSpPr>
        <p:spPr>
          <a:xfrm>
            <a:off x="2325278" y="1297212"/>
            <a:ext cx="3770722" cy="914400"/>
          </a:xfrm>
          <a:prstGeom prst="roundRect">
            <a:avLst/>
          </a:prstGeom>
          <a:solidFill>
            <a:srgbClr val="92234E"/>
          </a:solidFill>
          <a:ln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조 원 소 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6F893795-3C2C-4645-9624-1DE2ECEE6E1E}"/>
              </a:ext>
            </a:extLst>
          </p:cNvPr>
          <p:cNvSpPr/>
          <p:nvPr/>
        </p:nvSpPr>
        <p:spPr>
          <a:xfrm>
            <a:off x="2325278" y="3051627"/>
            <a:ext cx="3770722" cy="914400"/>
          </a:xfrm>
          <a:prstGeom prst="roundRect">
            <a:avLst/>
          </a:prstGeom>
          <a:solidFill>
            <a:srgbClr val="92234E"/>
          </a:solidFill>
          <a:ln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프 로 젝 트  개 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16F77313-468F-430D-A4B4-5F866E652221}"/>
              </a:ext>
            </a:extLst>
          </p:cNvPr>
          <p:cNvSpPr/>
          <p:nvPr/>
        </p:nvSpPr>
        <p:spPr>
          <a:xfrm>
            <a:off x="2325278" y="4806041"/>
            <a:ext cx="3770722" cy="914400"/>
          </a:xfrm>
          <a:prstGeom prst="roundRect">
            <a:avLst/>
          </a:prstGeom>
          <a:solidFill>
            <a:srgbClr val="92234E"/>
          </a:solidFill>
          <a:ln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프 로 젝 트  시 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90AB0EA-6D03-42E7-A6B1-35AAFE48F9B5}"/>
              </a:ext>
            </a:extLst>
          </p:cNvPr>
          <p:cNvCxnSpPr/>
          <p:nvPr/>
        </p:nvCxnSpPr>
        <p:spPr>
          <a:xfrm>
            <a:off x="1178351" y="1297212"/>
            <a:ext cx="0" cy="4449734"/>
          </a:xfrm>
          <a:prstGeom prst="line">
            <a:avLst/>
          </a:prstGeom>
          <a:ln w="38100">
            <a:solidFill>
              <a:srgbClr val="922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6F1C9E6-A05C-41B8-A586-10649113AFD1}"/>
              </a:ext>
            </a:extLst>
          </p:cNvPr>
          <p:cNvSpPr/>
          <p:nvPr/>
        </p:nvSpPr>
        <p:spPr>
          <a:xfrm>
            <a:off x="862553" y="4948772"/>
            <a:ext cx="631596" cy="628938"/>
          </a:xfrm>
          <a:prstGeom prst="ellipse">
            <a:avLst/>
          </a:prstGeom>
          <a:solidFill>
            <a:srgbClr val="E76F94"/>
          </a:solidFill>
          <a:ln w="19050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3</a:t>
            </a:r>
            <a:endParaRPr lang="ko-KR" altLang="en-US" sz="2800" b="1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1BD4D676-168B-41EA-96D8-5277238DA5C9}"/>
              </a:ext>
            </a:extLst>
          </p:cNvPr>
          <p:cNvSpPr/>
          <p:nvPr/>
        </p:nvSpPr>
        <p:spPr>
          <a:xfrm>
            <a:off x="862553" y="3194358"/>
            <a:ext cx="631596" cy="628938"/>
          </a:xfrm>
          <a:prstGeom prst="ellipse">
            <a:avLst/>
          </a:prstGeom>
          <a:solidFill>
            <a:srgbClr val="E76F94"/>
          </a:solidFill>
          <a:ln w="19050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2</a:t>
            </a:r>
            <a:endParaRPr lang="ko-KR" altLang="en-US" sz="28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5653BC6-B559-4709-ACA6-DFAD2DE030C7}"/>
              </a:ext>
            </a:extLst>
          </p:cNvPr>
          <p:cNvSpPr/>
          <p:nvPr/>
        </p:nvSpPr>
        <p:spPr>
          <a:xfrm>
            <a:off x="862553" y="1445509"/>
            <a:ext cx="631596" cy="628938"/>
          </a:xfrm>
          <a:prstGeom prst="ellipse">
            <a:avLst/>
          </a:prstGeom>
          <a:solidFill>
            <a:srgbClr val="E76F94"/>
          </a:solidFill>
          <a:ln w="19050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1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xmlns="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92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66265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조원 소개 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5160" y="4127515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 w="28575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강  승  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72776" y="4127513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 w="28575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진  준  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510" y="4710190"/>
            <a:ext cx="184136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Role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전체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디자인 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( Bootstrap )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모서리가 둥근 직사각형 16">
            <a:extLst>
              <a:ext uri="{FF2B5EF4-FFF2-40B4-BE49-F238E27FC236}">
                <a16:creationId xmlns:a16="http://schemas.microsoft.com/office/drawing/2014/main" xmlns="" id="{0279969D-AE3C-4CC4-B4A3-000AD8CC0130}"/>
              </a:ext>
            </a:extLst>
          </p:cNvPr>
          <p:cNvSpPr/>
          <p:nvPr/>
        </p:nvSpPr>
        <p:spPr>
          <a:xfrm>
            <a:off x="3947850" y="4127514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 w="28575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박  지  환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xmlns="" id="{7C7A7FC3-0E85-4F3D-9B26-E85BE1A0BBB9}"/>
              </a:ext>
            </a:extLst>
          </p:cNvPr>
          <p:cNvSpPr/>
          <p:nvPr/>
        </p:nvSpPr>
        <p:spPr>
          <a:xfrm>
            <a:off x="6778227" y="4127514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 w="28575">
            <a:solidFill>
              <a:srgbClr val="92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정  민  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E739F5C-40AB-4948-8124-0729E2636A5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873" y="1852934"/>
            <a:ext cx="1764000" cy="216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48FAD212-A9BF-454C-8771-70D1A5434F3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882" y="1852934"/>
            <a:ext cx="1800000" cy="216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268027F8-BC3A-4D6F-A69E-4EA960AC6EA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7120" y="1844362"/>
            <a:ext cx="1800000" cy="2160000"/>
          </a:xfrm>
          <a:prstGeom prst="rect">
            <a:avLst/>
          </a:prstGeom>
        </p:spPr>
      </p:pic>
      <p:pic>
        <p:nvPicPr>
          <p:cNvPr id="53" name="그림 52" descr="의류이(가) 표시된 사진&#10;&#10;자동 생성된 설명">
            <a:extLst>
              <a:ext uri="{FF2B5EF4-FFF2-40B4-BE49-F238E27FC236}">
                <a16:creationId xmlns:a16="http://schemas.microsoft.com/office/drawing/2014/main" xmlns="" id="{5F4955D3-5BE1-4662-8194-43FBD603BF3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4649" y="1852934"/>
            <a:ext cx="1800000" cy="216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EA073FA-EFBC-4DF4-91EF-341903EF5232}"/>
              </a:ext>
            </a:extLst>
          </p:cNvPr>
          <p:cNvSpPr txBox="1"/>
          <p:nvPr/>
        </p:nvSpPr>
        <p:spPr>
          <a:xfrm>
            <a:off x="3774200" y="4727332"/>
            <a:ext cx="184136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Role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자기소개 게시판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자유 게시판 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9F570DB-9528-4D60-93AE-3B8F30D708D1}"/>
              </a:ext>
            </a:extLst>
          </p:cNvPr>
          <p:cNvSpPr txBox="1"/>
          <p:nvPr/>
        </p:nvSpPr>
        <p:spPr>
          <a:xfrm>
            <a:off x="6604577" y="4727332"/>
            <a:ext cx="184136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Role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포트폴리오 게시판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9EFD159-8CDF-4237-971F-6586B4EDE4BF}"/>
              </a:ext>
            </a:extLst>
          </p:cNvPr>
          <p:cNvSpPr txBox="1"/>
          <p:nvPr/>
        </p:nvSpPr>
        <p:spPr>
          <a:xfrm>
            <a:off x="9324649" y="4708657"/>
            <a:ext cx="184136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Role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학점관리 게시판 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92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충북대학교 학적 게시판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E8E766-D706-4483-818B-4940C466B3D9}"/>
              </a:ext>
            </a:extLst>
          </p:cNvPr>
          <p:cNvSpPr txBox="1"/>
          <p:nvPr/>
        </p:nvSpPr>
        <p:spPr>
          <a:xfrm>
            <a:off x="1032367" y="1674673"/>
            <a:ext cx="10185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-  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충북대학교 학생의 학적을 관리하는 서비스를 제공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공학교육인증 과목 확인 및 학기별 학점을 관리할 수 있다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자신의 각종 포트폴리오 관리할 수 있다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자기소개서를 작성할 수 있으며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다른 사용자가 본인의 자기소개서에 첨삭할 수 있다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자유 게시판을 통해 자유롭게 의견을 공유하며 다른 사용자와 의견을 주고 받을 수 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338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92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프로젝트 개요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9382848-3345-4932-BFA0-C834614A5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958" y="1250096"/>
            <a:ext cx="9982899" cy="4706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1D8F04-EECD-4285-BEB2-A4FE131076CE}"/>
              </a:ext>
            </a:extLst>
          </p:cNvPr>
          <p:cNvSpPr txBox="1"/>
          <p:nvPr/>
        </p:nvSpPr>
        <p:spPr>
          <a:xfrm>
            <a:off x="3693757" y="6016442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‘</a:t>
            </a:r>
            <a:r>
              <a:rPr lang="ko-KR" altLang="en-US" b="1"/>
              <a:t>충북대학교 학적 게시판＇ 시스템 구성도</a:t>
            </a:r>
            <a:r>
              <a:rPr lang="en-US" altLang="ko-KR" b="1"/>
              <a:t> 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xmlns="" val="24481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92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프로젝트 시연 </a:t>
            </a:r>
            <a:r>
              <a:rPr lang="en-US" altLang="ko-KR" sz="2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 DEMO )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E8E766-D706-4483-818B-4940C466B3D9}"/>
              </a:ext>
            </a:extLst>
          </p:cNvPr>
          <p:cNvSpPr txBox="1"/>
          <p:nvPr/>
        </p:nvSpPr>
        <p:spPr>
          <a:xfrm>
            <a:off x="5302642" y="4204277"/>
            <a:ext cx="158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DEMO .avi</a:t>
            </a:r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xmlns="" id="{BF466125-3FF1-4525-B339-4B2CC96910CF}"/>
              </a:ext>
            </a:extLst>
          </p:cNvPr>
          <p:cNvSpPr/>
          <p:nvPr/>
        </p:nvSpPr>
        <p:spPr>
          <a:xfrm rot="5400000">
            <a:off x="5565648" y="2971800"/>
            <a:ext cx="1060704" cy="914400"/>
          </a:xfrm>
          <a:prstGeom prst="triangle">
            <a:avLst/>
          </a:prstGeom>
          <a:solidFill>
            <a:srgbClr val="92234E"/>
          </a:solidFill>
          <a:ln>
            <a:solidFill>
              <a:srgbClr val="92234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rgbClr val="922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3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150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정민규PC</cp:lastModifiedBy>
  <cp:revision>13</cp:revision>
  <dcterms:created xsi:type="dcterms:W3CDTF">2019-04-17T04:58:35Z</dcterms:created>
  <dcterms:modified xsi:type="dcterms:W3CDTF">2019-06-17T14:32:28Z</dcterms:modified>
</cp:coreProperties>
</file>