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</a:t>
            </a:r>
            <a:r>
              <a:rPr lang="ko-KR" altLang="en-US" dirty="0" smtClean="0"/>
              <a:t>있어야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2022-08-02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2022-08-02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041829"/>
            <a:ext cx="54505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 공격을 간단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쉽게 해주는 툴이다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–dbs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해시값을 해시 사전을 이용해 복호화한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콘텐츠를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피싱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상품정보 입력페이지에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관리자의 세션정보가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:a16="http://schemas.microsoft.com/office/drawing/2014/main" xmlns="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:a16="http://schemas.microsoft.com/office/drawing/2014/main" xmlns="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:a16="http://schemas.microsoft.com/office/drawing/2014/main" xmlns="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:a16="http://schemas.microsoft.com/office/drawing/2014/main" xmlns="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:a16="http://schemas.microsoft.com/office/drawing/2014/main" xmlns="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:a16="http://schemas.microsoft.com/office/drawing/2014/main" xmlns="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:a16="http://schemas.microsoft.com/office/drawing/2014/main" xmlns="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:a16="http://schemas.microsoft.com/office/drawing/2014/main" xmlns="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:a16="http://schemas.microsoft.com/office/drawing/2014/main" xmlns="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:a16="http://schemas.microsoft.com/office/drawing/2014/main" xmlns="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:a16="http://schemas.microsoft.com/office/drawing/2014/main" xmlns="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:a16="http://schemas.microsoft.com/office/drawing/2014/main" xmlns="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:a16="http://schemas.microsoft.com/office/drawing/2014/main" xmlns="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:a16="http://schemas.microsoft.com/office/drawing/2014/main" xmlns="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:a16="http://schemas.microsoft.com/office/drawing/2014/main" xmlns="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:a16="http://schemas.microsoft.com/office/drawing/2014/main" xmlns="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:a16="http://schemas.microsoft.com/office/drawing/2014/main" xmlns="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:a16="http://schemas.microsoft.com/office/drawing/2014/main" xmlns="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:a16="http://schemas.microsoft.com/office/drawing/2014/main" xmlns="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:a16="http://schemas.microsoft.com/office/drawing/2014/main" xmlns="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:a16="http://schemas.microsoft.com/office/drawing/2014/main" xmlns="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필터 링 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 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파일에 대한 목록을 볼 수 있는 취약점이다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와이어샤크에서의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 캡처해보면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874" t="-421" r="874" b="421"/>
          <a:stretch/>
        </p:blipFill>
        <p:spPr>
          <a:xfrm>
            <a:off x="1611303" y="2995716"/>
            <a:ext cx="8969390" cy="3102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패킷의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패킷을 살펴보면 코드가 헥사코드로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트래픽이 일어나 다수의 패킷이 있을 거라 예상했지만 실제로는 패킷이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 내용을 보면 헥사코드의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내용이 엄청 긴 것을 확인할 수 있는 것으로 보아 다수의 패킷의 보내지 않고 한번의 패킷에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:a16="http://schemas.microsoft.com/office/drawing/2014/main" xmlns="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:a16="http://schemas.microsoft.com/office/drawing/2014/main" xmlns="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:a16="http://schemas.microsoft.com/office/drawing/2014/main" xmlns="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자신의 세션정보를 담아 해커에게 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삽입하지 못하도록 해야 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http://www.qubitsec.io?page=1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값에는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lt;script&amp;gt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값을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 영역에 스크립트가 삽입되는 경우 보호기법들을 우회할 수 있기 때문에 사용자의 입력을 출력하는 것을 최대한 자제해야 하며 필요한 경우 대응 방안과 함께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해커가 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저장하고 사용자의 요청마다 해당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 미터에서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전달되는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값이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쿠키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 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쿠키에 저장하고 동일한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요청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 미터에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단에서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쿠키의 토큰 값과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파라 미터의 토큰 값이 일치하는 지만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해커가 파일을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해커의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난수화하여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77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관리자를 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것을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–sT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-St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1367</Words>
  <Application>Microsoft Office PowerPoint</Application>
  <PresentationFormat>와이드스크린</PresentationFormat>
  <Paragraphs>277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74</cp:revision>
  <dcterms:created xsi:type="dcterms:W3CDTF">2021-10-01T11:11:14Z</dcterms:created>
  <dcterms:modified xsi:type="dcterms:W3CDTF">2022-08-02T01:37:58Z</dcterms:modified>
</cp:coreProperties>
</file>