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58" r:id="rId4"/>
    <p:sldId id="269" r:id="rId5"/>
    <p:sldId id="270" r:id="rId6"/>
    <p:sldId id="271" r:id="rId7"/>
    <p:sldId id="272" r:id="rId8"/>
    <p:sldId id="282" r:id="rId9"/>
    <p:sldId id="273" r:id="rId10"/>
    <p:sldId id="274" r:id="rId11"/>
    <p:sldId id="275" r:id="rId12"/>
    <p:sldId id="278" r:id="rId13"/>
    <p:sldId id="281" r:id="rId14"/>
    <p:sldId id="279" r:id="rId15"/>
    <p:sldId id="280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DBF59"/>
    <a:srgbClr val="8EC76F"/>
    <a:srgbClr val="B1D89C"/>
    <a:srgbClr val="CEE6C0"/>
    <a:srgbClr val="E2F0D9"/>
    <a:srgbClr val="385723"/>
    <a:srgbClr val="A9DCD8"/>
    <a:srgbClr val="2C6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46" d="100"/>
          <a:sy n="146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4F84F-708B-4B19-B1B9-FB46CDDA09E2}" type="datetimeFigureOut">
              <a:rPr lang="ko-KR" altLang="en-US" smtClean="0"/>
              <a:t>2022-07-31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584F2-65F2-4682-B705-A56F45A814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00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8150D5-7B7D-1546-B870-EE712FAF2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3705C3E8-AB95-FE47-B23A-07FC1A49E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7DDFC03-A3C8-2B4D-9297-6EC64D56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2022-07-31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52A80B2-6049-1F4A-AB0A-BE855461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4BDBDA0-670C-354C-A538-CB59D242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56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81A91AC-F349-BF4D-A26F-50C34FE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D7B5557-9AB3-9D47-80EF-1E27AC7EF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AEED68F-3154-274E-8DF5-9367CA01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2022-07-31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229A892-866B-F64D-B9CD-5BB839CE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0F71402-71E1-4444-A2A4-9446F5FF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89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9D718315-BCEE-5546-8663-760F904A9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33E9CFC-6843-FA4B-AB7F-CF3C00812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8321999-DEB2-D842-907B-BDF9EEF0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2022-07-31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A34BB73-31CF-1F49-A81D-01CFB4E3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CC2B307-F0B5-AC43-8915-9A5EE7ED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99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9935919-FC5E-614E-BC1A-5D7137D2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1D9248E-71B7-014C-97DC-2C1D7C94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A7A9F8E-4667-1549-BA9A-BBE8E920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2022-07-31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4402E6A-B6D6-5E41-89E2-F46B0D5B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6EF1308-7D78-3445-A807-408AB893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02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0BF5665-78FD-2A43-A7AB-548E69C5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FD6D3A0-4B0E-8447-9D07-CC6E2963B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574E8FC-91B6-0A40-A21B-299655F2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2022-07-31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2E1EAAC-A60F-7A48-923D-21D9C94C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630897E-19A7-5749-9412-736D4BE4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8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DAA52FD-0BAF-D141-A469-0C5368F7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32F6A51-410E-9542-842E-064A2B2A2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6A0F179-6517-9044-8331-4D9178D84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4DFF726-DD23-4F4E-8CDD-22655C39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2022-07-31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B406425-B982-8C47-9D5E-A4299B15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8A33763-B1AE-7444-912F-ADF23CD3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83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185C78F-5DF5-944B-9906-CB9125B9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ADB2FC0-EB14-B747-ACB9-466C98918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B55D68A-DEBD-FF47-B5E2-2CE2B20F9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7FDCD51-DD30-3E4A-A75E-4DABD5FAA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934EDC3-EEC5-134A-AE94-233A70CED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9CBFEFC-D691-3642-99E2-1BE6FE18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2022-07-31</a:t>
            </a:fld>
            <a:endParaRPr kumimoji="1"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BCB1FF3D-A1FF-AA4B-A3B7-EFCFD66C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E0E5C82-C865-0944-8DD6-BE0AC355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37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B29E0D-08B9-FF45-8C86-1876A0E7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250B0F6-482F-8B4E-AC50-5F8CB915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2022-07-31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F9474C55-8FB5-ED43-A3FE-C596701F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2AA3CE1-24AB-1440-A8A2-2970E901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19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5F7C97A-B6FF-094A-ABCB-B4A7AD10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2022-07-31</a:t>
            </a:fld>
            <a:endParaRPr kumimoji="1"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1DEAD74-FE08-AF47-A38B-267943EB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471CA29-289E-D047-AECC-C2594F1C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3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A98F639-FFA6-8342-BBFE-2DE1BD6A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02C7707-660C-CB4F-8DDD-6E595AE0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576B2D4-5357-C84F-959F-3FD9DADE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C80907F-F6F2-494B-96E3-F0E8C973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2022-07-31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D413A6D-3E6B-8C47-B4A4-03D22502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9A6F4C4-D155-464C-AF6E-4B6D517C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7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3511414-3D41-FC49-A959-483EB378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B9AC578-989A-1442-8E48-5D1069772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B5AA48A-5A42-5B47-9976-409CF6841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D47BC85-FA14-1C4A-B93F-3ADE91A2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2022-07-31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7C9CC47-3459-F343-9CCA-267F83DC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AFAECD-1D2B-7745-9151-3D5DBD7F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31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DE7682B-3546-264F-8782-B92310F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8248AA5-D1C8-D34D-AFCE-1A7862313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A0C8B54-AD21-154C-81D4-553750F7D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8D4DE-8D46-E24C-9300-68E36EE62758}" type="datetimeFigureOut">
              <a:rPr kumimoji="1" lang="ko-KR" altLang="en-US" smtClean="0"/>
              <a:t>2022-07-31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94B59B5-B162-8C41-896F-605BC0871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056F66-CBB8-2945-BB14-B3B74B535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46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A024ED21-64EA-7D44-BB4D-F7D753CF7016}"/>
              </a:ext>
            </a:extLst>
          </p:cNvPr>
          <p:cNvSpPr/>
          <p:nvPr/>
        </p:nvSpPr>
        <p:spPr>
          <a:xfrm rot="5400000">
            <a:off x="6268357" y="1747730"/>
            <a:ext cx="6858000" cy="33625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DA62759-94CA-8944-9AD9-67F1B9BFB084}"/>
              </a:ext>
            </a:extLst>
          </p:cNvPr>
          <p:cNvSpPr txBox="1"/>
          <p:nvPr/>
        </p:nvSpPr>
        <p:spPr>
          <a:xfrm>
            <a:off x="2225304" y="2636758"/>
            <a:ext cx="33297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200" b="1" dirty="0" smtClean="0">
                <a:solidFill>
                  <a:schemeClr val="accent6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Project_AWS</a:t>
            </a:r>
            <a:endParaRPr kumimoji="1" lang="ko-KR" altLang="en-US" sz="4200" b="1" dirty="0">
              <a:solidFill>
                <a:schemeClr val="accent6">
                  <a:lumMod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95EF6A0-3B38-40A7-BA74-95DB18E8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735696">
            <a:off x="31914" y="3692435"/>
            <a:ext cx="2740162" cy="41102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E93F418-AA08-4AA6-998E-C0DE64920E22}"/>
              </a:ext>
            </a:extLst>
          </p:cNvPr>
          <p:cNvSpPr txBox="1"/>
          <p:nvPr/>
        </p:nvSpPr>
        <p:spPr>
          <a:xfrm>
            <a:off x="-303037" y="3616208"/>
            <a:ext cx="5858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 smtClean="0">
                <a:solidFill>
                  <a:srgbClr val="385723"/>
                </a:solidFill>
              </a:rPr>
              <a:t>김 정 민</a:t>
            </a:r>
            <a:endParaRPr lang="ko-KR" altLang="en-US" dirty="0">
              <a:solidFill>
                <a:srgbClr val="3857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1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7223" y="1093170"/>
            <a:ext cx="442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Ansible</a:t>
            </a:r>
            <a:r>
              <a:rPr lang="en-US" altLang="ko-KR" b="1" dirty="0"/>
              <a:t> </a:t>
            </a:r>
            <a:r>
              <a:rPr lang="en-US" altLang="ko-KR" b="1" dirty="0" smtClean="0"/>
              <a:t>VPC </a:t>
            </a:r>
            <a:r>
              <a:rPr lang="ko-KR" altLang="en-US" b="1" dirty="0" smtClean="0"/>
              <a:t>구성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서브 넷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라우팅테이블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5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1008" t="20454" r="27202" b="14670"/>
          <a:stretch/>
        </p:blipFill>
        <p:spPr>
          <a:xfrm>
            <a:off x="687160" y="1811195"/>
            <a:ext cx="4874400" cy="45524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66174" y="2311844"/>
            <a:ext cx="6226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10.1.0.0/24 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퍼블릭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서브 넷 생성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퍼블릭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서브 넷과 연결된 라우팅 테이블 생성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605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AWS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모듈 사용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7270" y="3992183"/>
            <a:ext cx="162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2764" t="6058" r="5216" b="7232"/>
          <a:stretch/>
        </p:blipFill>
        <p:spPr>
          <a:xfrm>
            <a:off x="5866174" y="4516337"/>
            <a:ext cx="5993320" cy="2808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05845" y="4816690"/>
            <a:ext cx="1787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서브 넷 생성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8236028" y="5704784"/>
            <a:ext cx="1787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라우팅 테이블 생성</a:t>
            </a:r>
            <a:endParaRPr lang="ko-KR" altLang="en-US" sz="11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174" y="5359411"/>
            <a:ext cx="5993320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6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605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AWS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모듈 사용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0715" t="17606" r="11905" b="11802"/>
          <a:stretch/>
        </p:blipFill>
        <p:spPr>
          <a:xfrm>
            <a:off x="717613" y="1820527"/>
            <a:ext cx="5263243" cy="46369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Ansible</a:t>
            </a:r>
            <a:r>
              <a:rPr lang="en-US" altLang="ko-KR" b="1" dirty="0"/>
              <a:t> </a:t>
            </a:r>
            <a:r>
              <a:rPr lang="en-US" altLang="ko-KR" b="1" dirty="0" smtClean="0"/>
              <a:t>VPC </a:t>
            </a:r>
            <a:r>
              <a:rPr lang="ko-KR" altLang="en-US" b="1" dirty="0" smtClean="0"/>
              <a:t>구성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보안 그룹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7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1934" y="2607677"/>
            <a:ext cx="6226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포트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번과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번을 허용하는 보안 그룹을 생성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1934" y="3992183"/>
            <a:ext cx="162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1930" t="30536" b="20167"/>
          <a:stretch/>
        </p:blipFill>
        <p:spPr>
          <a:xfrm>
            <a:off x="6443153" y="4606922"/>
            <a:ext cx="5474528" cy="2160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50625" y="4877650"/>
            <a:ext cx="1787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보안그룹 생성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654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605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AWS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모듈 사용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2594" t="17171" r="10417" b="10897"/>
          <a:stretch/>
        </p:blipFill>
        <p:spPr>
          <a:xfrm>
            <a:off x="654375" y="1698170"/>
            <a:ext cx="4616488" cy="4931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Ansible</a:t>
            </a:r>
            <a:r>
              <a:rPr lang="en-US" altLang="ko-KR" b="1" dirty="0"/>
              <a:t> </a:t>
            </a:r>
            <a:r>
              <a:rPr lang="ko-KR" altLang="en-US" b="1" dirty="0" smtClean="0"/>
              <a:t>인스턴스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키 페어</a:t>
            </a:r>
            <a:r>
              <a:rPr lang="en-US" altLang="ko-KR" b="1" dirty="0" smtClean="0"/>
              <a:t>, EC2)</a:t>
            </a:r>
            <a:endParaRPr lang="ko-KR" altLang="en-US" dirty="0"/>
          </a:p>
        </p:txBody>
      </p:sp>
      <p:sp>
        <p:nvSpPr>
          <p:cNvPr id="6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1854" y="1847209"/>
            <a:ext cx="62267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EC2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용 키 페어 생성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지금까지 만든 것들을 이용한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EC2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(image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리전별로 다르므로 자신이 원하는 리전의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ami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찾으면 된다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1854" y="3724394"/>
            <a:ext cx="162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996" t="28220" r="1984" b="18005"/>
          <a:stretch/>
        </p:blipFill>
        <p:spPr>
          <a:xfrm>
            <a:off x="5668053" y="4349932"/>
            <a:ext cx="6150567" cy="2612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4380" t="19340" r="3131" b="11426"/>
          <a:stretch/>
        </p:blipFill>
        <p:spPr>
          <a:xfrm>
            <a:off x="5591854" y="5182862"/>
            <a:ext cx="6226766" cy="6727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45825" y="4635415"/>
            <a:ext cx="1787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키 페어 생성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8428705" y="5879826"/>
            <a:ext cx="1787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EC2 </a:t>
            </a:r>
            <a:r>
              <a:rPr lang="ko-KR" altLang="en-US" sz="1100" dirty="0" smtClean="0"/>
              <a:t>생성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2246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605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AWS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모듈 사용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Ansible</a:t>
            </a:r>
            <a:r>
              <a:rPr lang="en-US" altLang="ko-KR" b="1" dirty="0"/>
              <a:t> </a:t>
            </a:r>
            <a:r>
              <a:rPr lang="ko-KR" altLang="en-US" b="1" dirty="0" smtClean="0"/>
              <a:t>실행 결과</a:t>
            </a:r>
            <a:endParaRPr lang="ko-KR" altLang="en-US" dirty="0"/>
          </a:p>
        </p:txBody>
      </p:sp>
      <p:sp>
        <p:nvSpPr>
          <p:cNvPr id="6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143" t="-982" r="5435" b="3320"/>
          <a:stretch/>
        </p:blipFill>
        <p:spPr>
          <a:xfrm>
            <a:off x="2277420" y="1744327"/>
            <a:ext cx="782520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4344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Ansible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파일 암호화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Ansible-vault</a:t>
            </a:r>
            <a:r>
              <a:rPr lang="ko-KR" altLang="en-US" b="1" dirty="0" smtClean="0"/>
              <a:t>를 이용한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파일 암호화</a:t>
            </a:r>
            <a:endParaRPr lang="ko-KR" altLang="en-US" dirty="0"/>
          </a:p>
        </p:txBody>
      </p:sp>
      <p:sp>
        <p:nvSpPr>
          <p:cNvPr id="6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9414" t="14037" r="11365" b="10455"/>
          <a:stretch/>
        </p:blipFill>
        <p:spPr>
          <a:xfrm>
            <a:off x="1335700" y="2353582"/>
            <a:ext cx="3867683" cy="37446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9109" t="41116" r="10465" b="44214"/>
          <a:stretch/>
        </p:blipFill>
        <p:spPr>
          <a:xfrm>
            <a:off x="3485714" y="1526659"/>
            <a:ext cx="5153025" cy="2938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071" y="2353582"/>
            <a:ext cx="4023153" cy="3744686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474852" y="3898900"/>
            <a:ext cx="1174750" cy="65405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35700" y="1884684"/>
            <a:ext cx="916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Ansible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코드를 보면 액세스 키와 비밀 액세스키가 보이므로 보안을 강화하기 위해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ansible-vault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사용해 파일 암호화를 하였다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43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4344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Ansible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파일 암호화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6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143704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22039" b="12256"/>
          <a:stretch/>
        </p:blipFill>
        <p:spPr>
          <a:xfrm>
            <a:off x="1515700" y="2124642"/>
            <a:ext cx="8259328" cy="4381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224" y="3556123"/>
            <a:ext cx="8259328" cy="41637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700" y="4964691"/>
            <a:ext cx="8259328" cy="416370"/>
          </a:xfrm>
          <a:prstGeom prst="rect">
            <a:avLst/>
          </a:prstGeom>
        </p:spPr>
      </p:pic>
      <p:sp>
        <p:nvSpPr>
          <p:cNvPr id="15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2933843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16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25" y="431836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7224" y="4318360"/>
            <a:ext cx="378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ansible vault 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복호화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9025" y="2909935"/>
            <a:ext cx="531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ansible vault 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암호화된 내용을 보고자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할 때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67224" y="1393325"/>
            <a:ext cx="298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ansible-playbook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4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B3ED1B59-6BF9-E04E-9ECF-403ED853DDCA}"/>
              </a:ext>
            </a:extLst>
          </p:cNvPr>
          <p:cNvSpPr/>
          <p:nvPr/>
        </p:nvSpPr>
        <p:spPr>
          <a:xfrm>
            <a:off x="-96819" y="0"/>
            <a:ext cx="12288819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5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THANK YOU : )</a:t>
            </a:r>
            <a:endParaRPr kumimoji="1" lang="ko-KR" altLang="en-US" sz="55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06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322CD705-E862-4AEE-978F-97095A9400F0}"/>
              </a:ext>
            </a:extLst>
          </p:cNvPr>
          <p:cNvGrpSpPr/>
          <p:nvPr/>
        </p:nvGrpSpPr>
        <p:grpSpPr>
          <a:xfrm>
            <a:off x="2797887" y="2534660"/>
            <a:ext cx="7943092" cy="2453393"/>
            <a:chOff x="1294048" y="2442316"/>
            <a:chExt cx="7943092" cy="2453393"/>
          </a:xfrm>
        </p:grpSpPr>
        <p:grpSp>
          <p:nvGrpSpPr>
            <p:cNvPr id="2" name="그룹 1">
              <a:extLst>
                <a:ext uri="{FF2B5EF4-FFF2-40B4-BE49-F238E27FC236}">
                  <a16:creationId xmlns="" xmlns:a16="http://schemas.microsoft.com/office/drawing/2014/main" id="{E1477DFD-D735-45CE-9C47-5E21AD897639}"/>
                </a:ext>
              </a:extLst>
            </p:cNvPr>
            <p:cNvGrpSpPr/>
            <p:nvPr/>
          </p:nvGrpSpPr>
          <p:grpSpPr>
            <a:xfrm>
              <a:off x="1681615" y="2442316"/>
              <a:ext cx="1204857" cy="1204857"/>
              <a:chOff x="1681615" y="2442316"/>
              <a:chExt cx="1204857" cy="1204857"/>
            </a:xfrm>
          </p:grpSpPr>
          <p:sp>
            <p:nvSpPr>
              <p:cNvPr id="4" name="타원 3">
                <a:extLst>
                  <a:ext uri="{FF2B5EF4-FFF2-40B4-BE49-F238E27FC236}">
                    <a16:creationId xmlns="" xmlns:a16="http://schemas.microsoft.com/office/drawing/2014/main" id="{C683FD53-BDD0-0941-9E10-52C71B8D3DC7}"/>
                  </a:ext>
                </a:extLst>
              </p:cNvPr>
              <p:cNvSpPr/>
              <p:nvPr/>
            </p:nvSpPr>
            <p:spPr>
              <a:xfrm>
                <a:off x="1681615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grpSp>
            <p:nvGrpSpPr>
              <p:cNvPr id="9" name="Google Shape;8732;p68">
                <a:extLst>
                  <a:ext uri="{FF2B5EF4-FFF2-40B4-BE49-F238E27FC236}">
                    <a16:creationId xmlns="" xmlns:a16="http://schemas.microsoft.com/office/drawing/2014/main" id="{BF784CBF-8AFF-C445-8E87-7836F643015A}"/>
                  </a:ext>
                </a:extLst>
              </p:cNvPr>
              <p:cNvGrpSpPr/>
              <p:nvPr/>
            </p:nvGrpSpPr>
            <p:grpSpPr>
              <a:xfrm>
                <a:off x="2041749" y="2852776"/>
                <a:ext cx="484612" cy="377153"/>
                <a:chOff x="5049725" y="2027900"/>
                <a:chExt cx="481750" cy="481850"/>
              </a:xfrm>
              <a:solidFill>
                <a:schemeClr val="bg1"/>
              </a:solidFill>
            </p:grpSpPr>
            <p:sp>
              <p:nvSpPr>
                <p:cNvPr id="10" name="Google Shape;8733;p68">
                  <a:extLst>
                    <a:ext uri="{FF2B5EF4-FFF2-40B4-BE49-F238E27FC236}">
                      <a16:creationId xmlns="" xmlns:a16="http://schemas.microsoft.com/office/drawing/2014/main" id="{BDDA778B-0CAC-4E40-99E8-DF984EAA6B2C}"/>
                    </a:ext>
                  </a:extLst>
                </p:cNvPr>
                <p:cNvSpPr/>
                <p:nvPr/>
              </p:nvSpPr>
              <p:spPr>
                <a:xfrm>
                  <a:off x="5191775" y="2394925"/>
                  <a:ext cx="197625" cy="1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5" h="4593" extrusionOk="0">
                      <a:moveTo>
                        <a:pt x="0" y="0"/>
                      </a:moveTo>
                      <a:lnTo>
                        <a:pt x="0" y="566"/>
                      </a:lnTo>
                      <a:cubicBezTo>
                        <a:pt x="3" y="1298"/>
                        <a:pt x="479" y="1949"/>
                        <a:pt x="1178" y="2171"/>
                      </a:cubicBezTo>
                      <a:cubicBezTo>
                        <a:pt x="1407" y="3502"/>
                        <a:pt x="2560" y="4593"/>
                        <a:pt x="3954" y="4593"/>
                      </a:cubicBezTo>
                      <a:cubicBezTo>
                        <a:pt x="5345" y="4593"/>
                        <a:pt x="6499" y="3502"/>
                        <a:pt x="6728" y="2171"/>
                      </a:cubicBezTo>
                      <a:cubicBezTo>
                        <a:pt x="7426" y="1949"/>
                        <a:pt x="7902" y="1298"/>
                        <a:pt x="7905" y="566"/>
                      </a:cubicBezTo>
                      <a:lnTo>
                        <a:pt x="790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1" name="Google Shape;8734;p68">
                  <a:extLst>
                    <a:ext uri="{FF2B5EF4-FFF2-40B4-BE49-F238E27FC236}">
                      <a16:creationId xmlns="" xmlns:a16="http://schemas.microsoft.com/office/drawing/2014/main" id="{374D4B0F-66D9-BA41-8BA3-66402159D828}"/>
                    </a:ext>
                  </a:extLst>
                </p:cNvPr>
                <p:cNvSpPr/>
                <p:nvPr/>
              </p:nvSpPr>
              <p:spPr>
                <a:xfrm>
                  <a:off x="5113613" y="2027900"/>
                  <a:ext cx="347300" cy="33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92" h="13553" extrusionOk="0">
                      <a:moveTo>
                        <a:pt x="7080" y="2260"/>
                      </a:moveTo>
                      <a:cubicBezTo>
                        <a:pt x="9574" y="2263"/>
                        <a:pt x="11594" y="4284"/>
                        <a:pt x="11597" y="6777"/>
                      </a:cubicBezTo>
                      <a:cubicBezTo>
                        <a:pt x="11597" y="7090"/>
                        <a:pt x="11344" y="7340"/>
                        <a:pt x="11031" y="7340"/>
                      </a:cubicBezTo>
                      <a:cubicBezTo>
                        <a:pt x="10718" y="7340"/>
                        <a:pt x="10468" y="7090"/>
                        <a:pt x="10468" y="6777"/>
                      </a:cubicBezTo>
                      <a:cubicBezTo>
                        <a:pt x="10465" y="4907"/>
                        <a:pt x="8950" y="3392"/>
                        <a:pt x="7080" y="3389"/>
                      </a:cubicBezTo>
                      <a:cubicBezTo>
                        <a:pt x="6767" y="3389"/>
                        <a:pt x="6514" y="3136"/>
                        <a:pt x="6514" y="2826"/>
                      </a:cubicBezTo>
                      <a:cubicBezTo>
                        <a:pt x="6514" y="2513"/>
                        <a:pt x="6767" y="2260"/>
                        <a:pt x="7080" y="2260"/>
                      </a:cubicBezTo>
                      <a:close/>
                      <a:moveTo>
                        <a:pt x="7070" y="1"/>
                      </a:moveTo>
                      <a:cubicBezTo>
                        <a:pt x="6595" y="1"/>
                        <a:pt x="6111" y="50"/>
                        <a:pt x="5623" y="152"/>
                      </a:cubicBezTo>
                      <a:cubicBezTo>
                        <a:pt x="3075" y="685"/>
                        <a:pt x="1001" y="2754"/>
                        <a:pt x="459" y="5301"/>
                      </a:cubicBezTo>
                      <a:cubicBezTo>
                        <a:pt x="1" y="7469"/>
                        <a:pt x="567" y="9644"/>
                        <a:pt x="2015" y="11270"/>
                      </a:cubicBezTo>
                      <a:cubicBezTo>
                        <a:pt x="2584" y="11908"/>
                        <a:pt x="2952" y="12703"/>
                        <a:pt x="3072" y="13552"/>
                      </a:cubicBezTo>
                      <a:lnTo>
                        <a:pt x="11088" y="13552"/>
                      </a:lnTo>
                      <a:cubicBezTo>
                        <a:pt x="11221" y="12691"/>
                        <a:pt x="11597" y="11887"/>
                        <a:pt x="12175" y="11233"/>
                      </a:cubicBezTo>
                      <a:cubicBezTo>
                        <a:pt x="13259" y="10002"/>
                        <a:pt x="13892" y="8418"/>
                        <a:pt x="13892" y="6777"/>
                      </a:cubicBezTo>
                      <a:cubicBezTo>
                        <a:pt x="13892" y="2969"/>
                        <a:pt x="10766" y="1"/>
                        <a:pt x="707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2" name="Google Shape;8735;p68">
                  <a:extLst>
                    <a:ext uri="{FF2B5EF4-FFF2-40B4-BE49-F238E27FC236}">
                      <a16:creationId xmlns="" xmlns:a16="http://schemas.microsoft.com/office/drawing/2014/main" id="{23C633FD-19E0-C44A-B7D5-C7812FFCF38D}"/>
                    </a:ext>
                  </a:extLst>
                </p:cNvPr>
                <p:cNvSpPr/>
                <p:nvPr/>
              </p:nvSpPr>
              <p:spPr>
                <a:xfrm>
                  <a:off x="5049725" y="2197300"/>
                  <a:ext cx="56400" cy="2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6" h="1131" extrusionOk="0">
                      <a:moveTo>
                        <a:pt x="563" y="1"/>
                      </a:moveTo>
                      <a:cubicBezTo>
                        <a:pt x="250" y="1"/>
                        <a:pt x="0" y="254"/>
                        <a:pt x="0" y="567"/>
                      </a:cubicBezTo>
                      <a:cubicBezTo>
                        <a:pt x="0" y="877"/>
                        <a:pt x="250" y="1130"/>
                        <a:pt x="563" y="1130"/>
                      </a:cubicBezTo>
                      <a:lnTo>
                        <a:pt x="1693" y="1130"/>
                      </a:lnTo>
                      <a:cubicBezTo>
                        <a:pt x="2006" y="1130"/>
                        <a:pt x="2256" y="877"/>
                        <a:pt x="2256" y="567"/>
                      </a:cubicBezTo>
                      <a:cubicBezTo>
                        <a:pt x="2256" y="254"/>
                        <a:pt x="2006" y="1"/>
                        <a:pt x="16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3" name="Google Shape;8736;p68">
                  <a:extLst>
                    <a:ext uri="{FF2B5EF4-FFF2-40B4-BE49-F238E27FC236}">
                      <a16:creationId xmlns="" xmlns:a16="http://schemas.microsoft.com/office/drawing/2014/main" id="{C59C5DAE-B8AA-A642-939C-7478432C9DBA}"/>
                    </a:ext>
                  </a:extLst>
                </p:cNvPr>
                <p:cNvSpPr/>
                <p:nvPr/>
              </p:nvSpPr>
              <p:spPr>
                <a:xfrm>
                  <a:off x="5052575" y="2102800"/>
                  <a:ext cx="5085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4" h="1923" extrusionOk="0">
                      <a:moveTo>
                        <a:pt x="623" y="0"/>
                      </a:moveTo>
                      <a:cubicBezTo>
                        <a:pt x="478" y="0"/>
                        <a:pt x="333" y="56"/>
                        <a:pt x="224" y="167"/>
                      </a:cubicBezTo>
                      <a:cubicBezTo>
                        <a:pt x="4" y="384"/>
                        <a:pt x="1" y="736"/>
                        <a:pt x="214" y="959"/>
                      </a:cubicBezTo>
                      <a:lnTo>
                        <a:pt x="1015" y="1757"/>
                      </a:lnTo>
                      <a:cubicBezTo>
                        <a:pt x="1125" y="1867"/>
                        <a:pt x="1269" y="1922"/>
                        <a:pt x="1413" y="1922"/>
                      </a:cubicBezTo>
                      <a:cubicBezTo>
                        <a:pt x="1558" y="1922"/>
                        <a:pt x="1702" y="1867"/>
                        <a:pt x="1813" y="1757"/>
                      </a:cubicBezTo>
                      <a:cubicBezTo>
                        <a:pt x="2033" y="1534"/>
                        <a:pt x="2033" y="1179"/>
                        <a:pt x="1813" y="959"/>
                      </a:cubicBezTo>
                      <a:lnTo>
                        <a:pt x="1015" y="158"/>
                      </a:lnTo>
                      <a:cubicBezTo>
                        <a:pt x="906" y="53"/>
                        <a:pt x="764" y="0"/>
                        <a:pt x="6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4" name="Google Shape;8737;p68">
                  <a:extLst>
                    <a:ext uri="{FF2B5EF4-FFF2-40B4-BE49-F238E27FC236}">
                      <a16:creationId xmlns="" xmlns:a16="http://schemas.microsoft.com/office/drawing/2014/main" id="{C02CFE6A-0050-AD48-BEB1-9FCE9C6FB1FE}"/>
                    </a:ext>
                  </a:extLst>
                </p:cNvPr>
                <p:cNvSpPr/>
                <p:nvPr/>
              </p:nvSpPr>
              <p:spPr>
                <a:xfrm>
                  <a:off x="5052575" y="2272175"/>
                  <a:ext cx="50700" cy="4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16" extrusionOk="0">
                      <a:moveTo>
                        <a:pt x="1405" y="0"/>
                      </a:moveTo>
                      <a:cubicBezTo>
                        <a:pt x="1264" y="0"/>
                        <a:pt x="1124" y="53"/>
                        <a:pt x="1015" y="159"/>
                      </a:cubicBezTo>
                      <a:lnTo>
                        <a:pt x="214" y="960"/>
                      </a:lnTo>
                      <a:cubicBezTo>
                        <a:pt x="1" y="1179"/>
                        <a:pt x="4" y="1532"/>
                        <a:pt x="224" y="1749"/>
                      </a:cubicBezTo>
                      <a:cubicBezTo>
                        <a:pt x="333" y="1860"/>
                        <a:pt x="478" y="1916"/>
                        <a:pt x="623" y="1916"/>
                      </a:cubicBezTo>
                      <a:cubicBezTo>
                        <a:pt x="764" y="1916"/>
                        <a:pt x="906" y="1863"/>
                        <a:pt x="1015" y="1758"/>
                      </a:cubicBezTo>
                      <a:lnTo>
                        <a:pt x="1813" y="960"/>
                      </a:lnTo>
                      <a:cubicBezTo>
                        <a:pt x="2027" y="737"/>
                        <a:pt x="2024" y="384"/>
                        <a:pt x="1804" y="168"/>
                      </a:cubicBezTo>
                      <a:cubicBezTo>
                        <a:pt x="1695" y="56"/>
                        <a:pt x="1550" y="0"/>
                        <a:pt x="14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5" name="Google Shape;8738;p68">
                  <a:extLst>
                    <a:ext uri="{FF2B5EF4-FFF2-40B4-BE49-F238E27FC236}">
                      <a16:creationId xmlns="" xmlns:a16="http://schemas.microsoft.com/office/drawing/2014/main" id="{037FE472-938C-8540-BE39-FB1414DE6FD8}"/>
                    </a:ext>
                  </a:extLst>
                </p:cNvPr>
                <p:cNvSpPr/>
                <p:nvPr/>
              </p:nvSpPr>
              <p:spPr>
                <a:xfrm>
                  <a:off x="5475050" y="2197300"/>
                  <a:ext cx="56425" cy="2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7" h="1131" extrusionOk="0">
                      <a:moveTo>
                        <a:pt x="564" y="1"/>
                      </a:moveTo>
                      <a:cubicBezTo>
                        <a:pt x="251" y="1"/>
                        <a:pt x="1" y="254"/>
                        <a:pt x="1" y="567"/>
                      </a:cubicBezTo>
                      <a:cubicBezTo>
                        <a:pt x="1" y="877"/>
                        <a:pt x="251" y="1130"/>
                        <a:pt x="564" y="1130"/>
                      </a:cubicBezTo>
                      <a:lnTo>
                        <a:pt x="1693" y="1130"/>
                      </a:lnTo>
                      <a:cubicBezTo>
                        <a:pt x="2006" y="1130"/>
                        <a:pt x="2256" y="877"/>
                        <a:pt x="2256" y="567"/>
                      </a:cubicBezTo>
                      <a:cubicBezTo>
                        <a:pt x="2256" y="254"/>
                        <a:pt x="2006" y="1"/>
                        <a:pt x="16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6" name="Google Shape;8739;p68">
                  <a:extLst>
                    <a:ext uri="{FF2B5EF4-FFF2-40B4-BE49-F238E27FC236}">
                      <a16:creationId xmlns="" xmlns:a16="http://schemas.microsoft.com/office/drawing/2014/main" id="{67970D15-E767-784F-A19A-DF7D73464015}"/>
                    </a:ext>
                  </a:extLst>
                </p:cNvPr>
                <p:cNvSpPr/>
                <p:nvPr/>
              </p:nvSpPr>
              <p:spPr>
                <a:xfrm>
                  <a:off x="5477925" y="2102800"/>
                  <a:ext cx="50675" cy="4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916" extrusionOk="0">
                      <a:moveTo>
                        <a:pt x="1405" y="0"/>
                      </a:moveTo>
                      <a:cubicBezTo>
                        <a:pt x="1264" y="0"/>
                        <a:pt x="1123" y="53"/>
                        <a:pt x="1015" y="158"/>
                      </a:cubicBezTo>
                      <a:lnTo>
                        <a:pt x="214" y="959"/>
                      </a:lnTo>
                      <a:cubicBezTo>
                        <a:pt x="0" y="1179"/>
                        <a:pt x="3" y="1531"/>
                        <a:pt x="223" y="1748"/>
                      </a:cubicBezTo>
                      <a:cubicBezTo>
                        <a:pt x="333" y="1860"/>
                        <a:pt x="478" y="1915"/>
                        <a:pt x="623" y="1915"/>
                      </a:cubicBezTo>
                      <a:cubicBezTo>
                        <a:pt x="764" y="1915"/>
                        <a:pt x="905" y="1863"/>
                        <a:pt x="1015" y="1757"/>
                      </a:cubicBezTo>
                      <a:lnTo>
                        <a:pt x="1813" y="959"/>
                      </a:lnTo>
                      <a:cubicBezTo>
                        <a:pt x="2027" y="736"/>
                        <a:pt x="2024" y="384"/>
                        <a:pt x="1804" y="167"/>
                      </a:cubicBezTo>
                      <a:cubicBezTo>
                        <a:pt x="1694" y="56"/>
                        <a:pt x="1549" y="0"/>
                        <a:pt x="14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17" name="Google Shape;8740;p68">
                  <a:extLst>
                    <a:ext uri="{FF2B5EF4-FFF2-40B4-BE49-F238E27FC236}">
                      <a16:creationId xmlns="" xmlns:a16="http://schemas.microsoft.com/office/drawing/2014/main" id="{12645FC4-8452-CA43-9E5D-40014745DC89}"/>
                    </a:ext>
                  </a:extLst>
                </p:cNvPr>
                <p:cNvSpPr/>
                <p:nvPr/>
              </p:nvSpPr>
              <p:spPr>
                <a:xfrm>
                  <a:off x="5477775" y="2272000"/>
                  <a:ext cx="50825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" h="1923" extrusionOk="0">
                      <a:moveTo>
                        <a:pt x="621" y="1"/>
                      </a:moveTo>
                      <a:cubicBezTo>
                        <a:pt x="476" y="1"/>
                        <a:pt x="331" y="56"/>
                        <a:pt x="220" y="166"/>
                      </a:cubicBezTo>
                      <a:cubicBezTo>
                        <a:pt x="0" y="388"/>
                        <a:pt x="0" y="744"/>
                        <a:pt x="220" y="967"/>
                      </a:cubicBezTo>
                      <a:lnTo>
                        <a:pt x="1021" y="1765"/>
                      </a:lnTo>
                      <a:cubicBezTo>
                        <a:pt x="1129" y="1870"/>
                        <a:pt x="1270" y="1923"/>
                        <a:pt x="1411" y="1923"/>
                      </a:cubicBezTo>
                      <a:cubicBezTo>
                        <a:pt x="1555" y="1923"/>
                        <a:pt x="1700" y="1867"/>
                        <a:pt x="1810" y="1756"/>
                      </a:cubicBezTo>
                      <a:cubicBezTo>
                        <a:pt x="2030" y="1539"/>
                        <a:pt x="2033" y="1186"/>
                        <a:pt x="1819" y="967"/>
                      </a:cubicBezTo>
                      <a:lnTo>
                        <a:pt x="1021" y="166"/>
                      </a:lnTo>
                      <a:cubicBezTo>
                        <a:pt x="910" y="56"/>
                        <a:pt x="765" y="1"/>
                        <a:pt x="62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478A4A65-1C2C-46CA-9E94-0FA4E40F1E89}"/>
                </a:ext>
              </a:extLst>
            </p:cNvPr>
            <p:cNvGrpSpPr/>
            <p:nvPr/>
          </p:nvGrpSpPr>
          <p:grpSpPr>
            <a:xfrm>
              <a:off x="3926597" y="2442316"/>
              <a:ext cx="1204857" cy="1204857"/>
              <a:chOff x="4099380" y="2442316"/>
              <a:chExt cx="1204857" cy="1204857"/>
            </a:xfrm>
          </p:grpSpPr>
          <p:sp>
            <p:nvSpPr>
              <p:cNvPr id="6" name="타원 5">
                <a:extLst>
                  <a:ext uri="{FF2B5EF4-FFF2-40B4-BE49-F238E27FC236}">
                    <a16:creationId xmlns="" xmlns:a16="http://schemas.microsoft.com/office/drawing/2014/main" id="{B2B8B665-70E5-0246-9F18-9D4948F47690}"/>
                  </a:ext>
                </a:extLst>
              </p:cNvPr>
              <p:cNvSpPr/>
              <p:nvPr/>
            </p:nvSpPr>
            <p:spPr>
              <a:xfrm>
                <a:off x="4099380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grpSp>
            <p:nvGrpSpPr>
              <p:cNvPr id="18" name="Google Shape;8666;p68">
                <a:extLst>
                  <a:ext uri="{FF2B5EF4-FFF2-40B4-BE49-F238E27FC236}">
                    <a16:creationId xmlns="" xmlns:a16="http://schemas.microsoft.com/office/drawing/2014/main" id="{68243BA6-9046-1949-BC5C-2652B880B4BB}"/>
                  </a:ext>
                </a:extLst>
              </p:cNvPr>
              <p:cNvGrpSpPr/>
              <p:nvPr/>
            </p:nvGrpSpPr>
            <p:grpSpPr>
              <a:xfrm>
                <a:off x="4459427" y="2827876"/>
                <a:ext cx="484686" cy="432219"/>
                <a:chOff x="3271200" y="1435075"/>
                <a:chExt cx="481825" cy="481825"/>
              </a:xfrm>
              <a:solidFill>
                <a:schemeClr val="bg1"/>
              </a:solidFill>
            </p:grpSpPr>
            <p:sp>
              <p:nvSpPr>
                <p:cNvPr id="19" name="Google Shape;8667;p68">
                  <a:extLst>
                    <a:ext uri="{FF2B5EF4-FFF2-40B4-BE49-F238E27FC236}">
                      <a16:creationId xmlns="" xmlns:a16="http://schemas.microsoft.com/office/drawing/2014/main" id="{B65D7FB4-0DCC-AB41-B7EB-80273DF7002D}"/>
                    </a:ext>
                  </a:extLst>
                </p:cNvPr>
                <p:cNvSpPr/>
                <p:nvPr/>
              </p:nvSpPr>
              <p:spPr>
                <a:xfrm>
                  <a:off x="3271200" y="1435075"/>
                  <a:ext cx="481825" cy="48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3" h="19273" extrusionOk="0">
                      <a:moveTo>
                        <a:pt x="9597" y="2259"/>
                      </a:moveTo>
                      <a:cubicBezTo>
                        <a:pt x="13635" y="2259"/>
                        <a:pt x="17014" y="5545"/>
                        <a:pt x="17014" y="9601"/>
                      </a:cubicBezTo>
                      <a:cubicBezTo>
                        <a:pt x="17014" y="13636"/>
                        <a:pt x="13654" y="17014"/>
                        <a:pt x="9597" y="17014"/>
                      </a:cubicBezTo>
                      <a:cubicBezTo>
                        <a:pt x="5562" y="17014"/>
                        <a:pt x="2259" y="13654"/>
                        <a:pt x="2259" y="9601"/>
                      </a:cubicBezTo>
                      <a:cubicBezTo>
                        <a:pt x="2259" y="5563"/>
                        <a:pt x="5541" y="2259"/>
                        <a:pt x="9597" y="2259"/>
                      </a:cubicBezTo>
                      <a:close/>
                      <a:moveTo>
                        <a:pt x="9597" y="1"/>
                      </a:moveTo>
                      <a:cubicBezTo>
                        <a:pt x="4304" y="1"/>
                        <a:pt x="0" y="4307"/>
                        <a:pt x="0" y="9601"/>
                      </a:cubicBezTo>
                      <a:cubicBezTo>
                        <a:pt x="0" y="14892"/>
                        <a:pt x="4304" y="19273"/>
                        <a:pt x="9597" y="19273"/>
                      </a:cubicBezTo>
                      <a:cubicBezTo>
                        <a:pt x="14891" y="19273"/>
                        <a:pt x="19272" y="14892"/>
                        <a:pt x="19272" y="9601"/>
                      </a:cubicBezTo>
                      <a:cubicBezTo>
                        <a:pt x="19272" y="4307"/>
                        <a:pt x="14891" y="1"/>
                        <a:pt x="95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  <p:sp>
              <p:nvSpPr>
                <p:cNvPr id="20" name="Google Shape;8668;p68">
                  <a:extLst>
                    <a:ext uri="{FF2B5EF4-FFF2-40B4-BE49-F238E27FC236}">
                      <a16:creationId xmlns="" xmlns:a16="http://schemas.microsoft.com/office/drawing/2014/main" id="{B8550216-BCED-394A-8B58-8344ABDB0F23}"/>
                    </a:ext>
                  </a:extLst>
                </p:cNvPr>
                <p:cNvSpPr/>
                <p:nvPr/>
              </p:nvSpPr>
              <p:spPr>
                <a:xfrm>
                  <a:off x="3356575" y="1520525"/>
                  <a:ext cx="311000" cy="3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0" h="12441" extrusionOk="0">
                      <a:moveTo>
                        <a:pt x="8516" y="3359"/>
                      </a:moveTo>
                      <a:cubicBezTo>
                        <a:pt x="8661" y="3359"/>
                        <a:pt x="8805" y="3414"/>
                        <a:pt x="8917" y="3524"/>
                      </a:cubicBezTo>
                      <a:cubicBezTo>
                        <a:pt x="9136" y="3744"/>
                        <a:pt x="9136" y="4102"/>
                        <a:pt x="8917" y="4322"/>
                      </a:cubicBezTo>
                      <a:lnTo>
                        <a:pt x="7056" y="6183"/>
                      </a:lnTo>
                      <a:lnTo>
                        <a:pt x="8917" y="8041"/>
                      </a:lnTo>
                      <a:cubicBezTo>
                        <a:pt x="9326" y="8453"/>
                        <a:pt x="8939" y="9009"/>
                        <a:pt x="8502" y="9009"/>
                      </a:cubicBezTo>
                      <a:cubicBezTo>
                        <a:pt x="8371" y="9009"/>
                        <a:pt x="8235" y="8959"/>
                        <a:pt x="8116" y="8839"/>
                      </a:cubicBezTo>
                      <a:lnTo>
                        <a:pt x="5857" y="6580"/>
                      </a:lnTo>
                      <a:cubicBezTo>
                        <a:pt x="5637" y="6360"/>
                        <a:pt x="5637" y="6002"/>
                        <a:pt x="5857" y="5782"/>
                      </a:cubicBezTo>
                      <a:lnTo>
                        <a:pt x="8116" y="3524"/>
                      </a:lnTo>
                      <a:cubicBezTo>
                        <a:pt x="8227" y="3414"/>
                        <a:pt x="8372" y="3359"/>
                        <a:pt x="8516" y="3359"/>
                      </a:cubicBezTo>
                      <a:close/>
                      <a:moveTo>
                        <a:pt x="5619" y="1"/>
                      </a:moveTo>
                      <a:cubicBezTo>
                        <a:pt x="4367" y="112"/>
                        <a:pt x="3177" y="606"/>
                        <a:pt x="2214" y="1413"/>
                      </a:cubicBezTo>
                      <a:lnTo>
                        <a:pt x="2590" y="1789"/>
                      </a:lnTo>
                      <a:cubicBezTo>
                        <a:pt x="3002" y="2199"/>
                        <a:pt x="2615" y="2757"/>
                        <a:pt x="2178" y="2757"/>
                      </a:cubicBezTo>
                      <a:cubicBezTo>
                        <a:pt x="2047" y="2757"/>
                        <a:pt x="1912" y="2707"/>
                        <a:pt x="1792" y="2587"/>
                      </a:cubicBezTo>
                      <a:lnTo>
                        <a:pt x="1416" y="2211"/>
                      </a:lnTo>
                      <a:cubicBezTo>
                        <a:pt x="609" y="3175"/>
                        <a:pt x="118" y="4364"/>
                        <a:pt x="3" y="5617"/>
                      </a:cubicBezTo>
                      <a:lnTo>
                        <a:pt x="536" y="5617"/>
                      </a:lnTo>
                      <a:cubicBezTo>
                        <a:pt x="1280" y="5617"/>
                        <a:pt x="1283" y="6746"/>
                        <a:pt x="536" y="6746"/>
                      </a:cubicBezTo>
                      <a:lnTo>
                        <a:pt x="0" y="6746"/>
                      </a:lnTo>
                      <a:cubicBezTo>
                        <a:pt x="118" y="8035"/>
                        <a:pt x="627" y="9287"/>
                        <a:pt x="1413" y="10227"/>
                      </a:cubicBezTo>
                      <a:lnTo>
                        <a:pt x="1789" y="9850"/>
                      </a:lnTo>
                      <a:cubicBezTo>
                        <a:pt x="1910" y="9730"/>
                        <a:pt x="2045" y="9679"/>
                        <a:pt x="2176" y="9679"/>
                      </a:cubicBezTo>
                      <a:cubicBezTo>
                        <a:pt x="2613" y="9679"/>
                        <a:pt x="2995" y="10244"/>
                        <a:pt x="2587" y="10651"/>
                      </a:cubicBezTo>
                      <a:lnTo>
                        <a:pt x="2211" y="11028"/>
                      </a:lnTo>
                      <a:cubicBezTo>
                        <a:pt x="3174" y="11832"/>
                        <a:pt x="4364" y="12326"/>
                        <a:pt x="5616" y="12440"/>
                      </a:cubicBezTo>
                      <a:lnTo>
                        <a:pt x="5616" y="11904"/>
                      </a:lnTo>
                      <a:cubicBezTo>
                        <a:pt x="5616" y="11530"/>
                        <a:pt x="5899" y="11343"/>
                        <a:pt x="6182" y="11343"/>
                      </a:cubicBezTo>
                      <a:cubicBezTo>
                        <a:pt x="6464" y="11343"/>
                        <a:pt x="6745" y="11530"/>
                        <a:pt x="6745" y="11904"/>
                      </a:cubicBezTo>
                      <a:lnTo>
                        <a:pt x="6745" y="12440"/>
                      </a:lnTo>
                      <a:cubicBezTo>
                        <a:pt x="8034" y="12323"/>
                        <a:pt x="9287" y="11811"/>
                        <a:pt x="10226" y="11028"/>
                      </a:cubicBezTo>
                      <a:lnTo>
                        <a:pt x="9850" y="10651"/>
                      </a:lnTo>
                      <a:cubicBezTo>
                        <a:pt x="9445" y="10246"/>
                        <a:pt x="9822" y="9678"/>
                        <a:pt x="10259" y="9678"/>
                      </a:cubicBezTo>
                      <a:cubicBezTo>
                        <a:pt x="10390" y="9678"/>
                        <a:pt x="10526" y="9729"/>
                        <a:pt x="10648" y="9850"/>
                      </a:cubicBezTo>
                      <a:lnTo>
                        <a:pt x="11024" y="10227"/>
                      </a:lnTo>
                      <a:cubicBezTo>
                        <a:pt x="11810" y="9287"/>
                        <a:pt x="12319" y="8035"/>
                        <a:pt x="12437" y="6746"/>
                      </a:cubicBezTo>
                      <a:lnTo>
                        <a:pt x="11904" y="6746"/>
                      </a:lnTo>
                      <a:cubicBezTo>
                        <a:pt x="11160" y="6746"/>
                        <a:pt x="11157" y="5617"/>
                        <a:pt x="11904" y="5617"/>
                      </a:cubicBezTo>
                      <a:lnTo>
                        <a:pt x="12440" y="5617"/>
                      </a:lnTo>
                      <a:cubicBezTo>
                        <a:pt x="12325" y="4364"/>
                        <a:pt x="11834" y="3175"/>
                        <a:pt x="11027" y="2211"/>
                      </a:cubicBezTo>
                      <a:lnTo>
                        <a:pt x="10651" y="2587"/>
                      </a:lnTo>
                      <a:cubicBezTo>
                        <a:pt x="10529" y="2709"/>
                        <a:pt x="10392" y="2760"/>
                        <a:pt x="10261" y="2760"/>
                      </a:cubicBezTo>
                      <a:cubicBezTo>
                        <a:pt x="9823" y="2760"/>
                        <a:pt x="9443" y="2197"/>
                        <a:pt x="9853" y="1789"/>
                      </a:cubicBezTo>
                      <a:lnTo>
                        <a:pt x="10232" y="1413"/>
                      </a:lnTo>
                      <a:cubicBezTo>
                        <a:pt x="9290" y="627"/>
                        <a:pt x="8037" y="115"/>
                        <a:pt x="6748" y="1"/>
                      </a:cubicBezTo>
                      <a:lnTo>
                        <a:pt x="6748" y="537"/>
                      </a:lnTo>
                      <a:cubicBezTo>
                        <a:pt x="6748" y="909"/>
                        <a:pt x="6466" y="1096"/>
                        <a:pt x="6183" y="1096"/>
                      </a:cubicBezTo>
                      <a:cubicBezTo>
                        <a:pt x="5901" y="1096"/>
                        <a:pt x="5619" y="910"/>
                        <a:pt x="5619" y="537"/>
                      </a:cubicBezTo>
                      <a:lnTo>
                        <a:pt x="56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</a:endParaRPr>
                </a:p>
              </p:txBody>
            </p:sp>
          </p:grpSp>
        </p:grpSp>
        <p:grpSp>
          <p:nvGrpSpPr>
            <p:cNvPr id="5" name="그룹 4">
              <a:extLst>
                <a:ext uri="{FF2B5EF4-FFF2-40B4-BE49-F238E27FC236}">
                  <a16:creationId xmlns="" xmlns:a16="http://schemas.microsoft.com/office/drawing/2014/main" id="{5686EB3D-A851-4342-818E-9B226930A39D}"/>
                </a:ext>
              </a:extLst>
            </p:cNvPr>
            <p:cNvGrpSpPr/>
            <p:nvPr/>
          </p:nvGrpSpPr>
          <p:grpSpPr>
            <a:xfrm>
              <a:off x="6171579" y="2442316"/>
              <a:ext cx="1204857" cy="1204857"/>
              <a:chOff x="6185168" y="2442316"/>
              <a:chExt cx="1204857" cy="1204857"/>
            </a:xfrm>
          </p:grpSpPr>
          <p:sp>
            <p:nvSpPr>
              <p:cNvPr id="7" name="타원 6">
                <a:extLst>
                  <a:ext uri="{FF2B5EF4-FFF2-40B4-BE49-F238E27FC236}">
                    <a16:creationId xmlns="" xmlns:a16="http://schemas.microsoft.com/office/drawing/2014/main" id="{CA39FCC3-57EB-6342-9838-2DAD263BFFBD}"/>
                  </a:ext>
                </a:extLst>
              </p:cNvPr>
              <p:cNvSpPr/>
              <p:nvPr/>
            </p:nvSpPr>
            <p:spPr>
              <a:xfrm>
                <a:off x="6185168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2" name="Google Shape;8728;p68">
                <a:extLst>
                  <a:ext uri="{FF2B5EF4-FFF2-40B4-BE49-F238E27FC236}">
                    <a16:creationId xmlns="" xmlns:a16="http://schemas.microsoft.com/office/drawing/2014/main" id="{15361BC0-E41D-1743-ABEF-2AE6AAB617A1}"/>
                  </a:ext>
                </a:extLst>
              </p:cNvPr>
              <p:cNvSpPr/>
              <p:nvPr/>
            </p:nvSpPr>
            <p:spPr>
              <a:xfrm>
                <a:off x="6549238" y="2830816"/>
                <a:ext cx="476715" cy="431207"/>
              </a:xfrm>
              <a:custGeom>
                <a:avLst/>
                <a:gdLst/>
                <a:ahLst/>
                <a:cxnLst/>
                <a:rect l="l" t="t" r="r" b="b"/>
                <a:pathLst>
                  <a:path w="18956" h="17942" extrusionOk="0">
                    <a:moveTo>
                      <a:pt x="6270" y="9375"/>
                    </a:moveTo>
                    <a:lnTo>
                      <a:pt x="6267" y="16812"/>
                    </a:lnTo>
                    <a:lnTo>
                      <a:pt x="1130" y="16812"/>
                    </a:lnTo>
                    <a:lnTo>
                      <a:pt x="1130" y="13545"/>
                    </a:lnTo>
                    <a:lnTo>
                      <a:pt x="6270" y="9375"/>
                    </a:lnTo>
                    <a:close/>
                    <a:moveTo>
                      <a:pt x="7399" y="9116"/>
                    </a:moveTo>
                    <a:lnTo>
                      <a:pt x="12103" y="11534"/>
                    </a:lnTo>
                    <a:lnTo>
                      <a:pt x="12100" y="16812"/>
                    </a:lnTo>
                    <a:lnTo>
                      <a:pt x="7399" y="16812"/>
                    </a:lnTo>
                    <a:lnTo>
                      <a:pt x="7399" y="9116"/>
                    </a:lnTo>
                    <a:close/>
                    <a:moveTo>
                      <a:pt x="564" y="1"/>
                    </a:moveTo>
                    <a:cubicBezTo>
                      <a:pt x="251" y="1"/>
                      <a:pt x="1" y="254"/>
                      <a:pt x="1" y="564"/>
                    </a:cubicBezTo>
                    <a:lnTo>
                      <a:pt x="1" y="13274"/>
                    </a:lnTo>
                    <a:lnTo>
                      <a:pt x="1" y="17376"/>
                    </a:lnTo>
                    <a:cubicBezTo>
                      <a:pt x="1" y="17689"/>
                      <a:pt x="251" y="17942"/>
                      <a:pt x="564" y="17942"/>
                    </a:cubicBezTo>
                    <a:lnTo>
                      <a:pt x="18324" y="17942"/>
                    </a:lnTo>
                    <a:cubicBezTo>
                      <a:pt x="18637" y="17942"/>
                      <a:pt x="18890" y="17689"/>
                      <a:pt x="18890" y="17376"/>
                    </a:cubicBezTo>
                    <a:cubicBezTo>
                      <a:pt x="18890" y="17062"/>
                      <a:pt x="18637" y="16812"/>
                      <a:pt x="18324" y="16812"/>
                    </a:cubicBezTo>
                    <a:lnTo>
                      <a:pt x="13232" y="16812"/>
                    </a:lnTo>
                    <a:lnTo>
                      <a:pt x="13232" y="11425"/>
                    </a:lnTo>
                    <a:lnTo>
                      <a:pt x="16210" y="8444"/>
                    </a:lnTo>
                    <a:lnTo>
                      <a:pt x="17400" y="9634"/>
                    </a:lnTo>
                    <a:cubicBezTo>
                      <a:pt x="17514" y="9748"/>
                      <a:pt x="17656" y="9799"/>
                      <a:pt x="17796" y="9799"/>
                    </a:cubicBezTo>
                    <a:cubicBezTo>
                      <a:pt x="18059" y="9799"/>
                      <a:pt x="18314" y="9616"/>
                      <a:pt x="18357" y="9317"/>
                    </a:cubicBezTo>
                    <a:lnTo>
                      <a:pt x="18905" y="5592"/>
                    </a:lnTo>
                    <a:cubicBezTo>
                      <a:pt x="18955" y="5247"/>
                      <a:pt x="18683" y="4948"/>
                      <a:pt x="18347" y="4948"/>
                    </a:cubicBezTo>
                    <a:cubicBezTo>
                      <a:pt x="18320" y="4948"/>
                      <a:pt x="18292" y="4950"/>
                      <a:pt x="18264" y="4954"/>
                    </a:cubicBezTo>
                    <a:lnTo>
                      <a:pt x="14539" y="5502"/>
                    </a:lnTo>
                    <a:cubicBezTo>
                      <a:pt x="14078" y="5568"/>
                      <a:pt x="13895" y="6132"/>
                      <a:pt x="14223" y="6460"/>
                    </a:cubicBezTo>
                    <a:lnTo>
                      <a:pt x="15412" y="7649"/>
                    </a:lnTo>
                    <a:lnTo>
                      <a:pt x="12558" y="10501"/>
                    </a:lnTo>
                    <a:lnTo>
                      <a:pt x="7092" y="7688"/>
                    </a:lnTo>
                    <a:lnTo>
                      <a:pt x="7059" y="7673"/>
                    </a:lnTo>
                    <a:lnTo>
                      <a:pt x="7044" y="7667"/>
                    </a:lnTo>
                    <a:cubicBezTo>
                      <a:pt x="7032" y="7661"/>
                      <a:pt x="7020" y="7658"/>
                      <a:pt x="7008" y="7655"/>
                    </a:cubicBezTo>
                    <a:cubicBezTo>
                      <a:pt x="7002" y="7652"/>
                      <a:pt x="6996" y="7649"/>
                      <a:pt x="6990" y="7649"/>
                    </a:cubicBezTo>
                    <a:lnTo>
                      <a:pt x="6957" y="7640"/>
                    </a:lnTo>
                    <a:lnTo>
                      <a:pt x="6942" y="7637"/>
                    </a:lnTo>
                    <a:cubicBezTo>
                      <a:pt x="6926" y="7634"/>
                      <a:pt x="6908" y="7631"/>
                      <a:pt x="6893" y="7628"/>
                    </a:cubicBezTo>
                    <a:lnTo>
                      <a:pt x="6770" y="7628"/>
                    </a:lnTo>
                    <a:cubicBezTo>
                      <a:pt x="6758" y="7631"/>
                      <a:pt x="6743" y="7634"/>
                      <a:pt x="6728" y="7637"/>
                    </a:cubicBezTo>
                    <a:lnTo>
                      <a:pt x="6710" y="7640"/>
                    </a:lnTo>
                    <a:lnTo>
                      <a:pt x="6680" y="7649"/>
                    </a:lnTo>
                    <a:lnTo>
                      <a:pt x="6658" y="7652"/>
                    </a:lnTo>
                    <a:cubicBezTo>
                      <a:pt x="6646" y="7658"/>
                      <a:pt x="6631" y="7664"/>
                      <a:pt x="6616" y="7670"/>
                    </a:cubicBezTo>
                    <a:cubicBezTo>
                      <a:pt x="6610" y="7670"/>
                      <a:pt x="6607" y="7673"/>
                      <a:pt x="6601" y="7676"/>
                    </a:cubicBezTo>
                    <a:cubicBezTo>
                      <a:pt x="6595" y="7679"/>
                      <a:pt x="6583" y="7685"/>
                      <a:pt x="6574" y="7688"/>
                    </a:cubicBezTo>
                    <a:lnTo>
                      <a:pt x="6556" y="7700"/>
                    </a:lnTo>
                    <a:cubicBezTo>
                      <a:pt x="6547" y="7703"/>
                      <a:pt x="6538" y="7709"/>
                      <a:pt x="6529" y="7715"/>
                    </a:cubicBezTo>
                    <a:lnTo>
                      <a:pt x="6514" y="7724"/>
                    </a:lnTo>
                    <a:cubicBezTo>
                      <a:pt x="6502" y="7733"/>
                      <a:pt x="6490" y="7743"/>
                      <a:pt x="6475" y="7752"/>
                    </a:cubicBezTo>
                    <a:lnTo>
                      <a:pt x="6475" y="7755"/>
                    </a:lnTo>
                    <a:lnTo>
                      <a:pt x="1130" y="12091"/>
                    </a:lnTo>
                    <a:lnTo>
                      <a:pt x="1130" y="564"/>
                    </a:lnTo>
                    <a:cubicBezTo>
                      <a:pt x="1130" y="254"/>
                      <a:pt x="877" y="1"/>
                      <a:pt x="56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23" name="Google Shape;8578;p68">
              <a:extLst>
                <a:ext uri="{FF2B5EF4-FFF2-40B4-BE49-F238E27FC236}">
                  <a16:creationId xmlns="" xmlns:a16="http://schemas.microsoft.com/office/drawing/2014/main" id="{2DE2D669-CFAF-454C-B51B-799892BF361F}"/>
                </a:ext>
              </a:extLst>
            </p:cNvPr>
            <p:cNvGrpSpPr/>
            <p:nvPr/>
          </p:nvGrpSpPr>
          <p:grpSpPr>
            <a:xfrm>
              <a:off x="8800838" y="2851428"/>
              <a:ext cx="436302" cy="376409"/>
              <a:chOff x="3300325" y="249875"/>
              <a:chExt cx="433725" cy="480900"/>
            </a:xfrm>
            <a:solidFill>
              <a:schemeClr val="bg1"/>
            </a:solidFill>
          </p:grpSpPr>
          <p:sp>
            <p:nvSpPr>
              <p:cNvPr id="24" name="Google Shape;8579;p68">
                <a:extLst>
                  <a:ext uri="{FF2B5EF4-FFF2-40B4-BE49-F238E27FC236}">
                    <a16:creationId xmlns="" xmlns:a16="http://schemas.microsoft.com/office/drawing/2014/main" id="{FAA6BA6B-6904-5345-B46A-934715F6C7F6}"/>
                  </a:ext>
                </a:extLst>
              </p:cNvPr>
              <p:cNvSpPr/>
              <p:nvPr/>
            </p:nvSpPr>
            <p:spPr>
              <a:xfrm>
                <a:off x="3610875" y="334550"/>
                <a:ext cx="5647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1130" extrusionOk="0">
                    <a:moveTo>
                      <a:pt x="566" y="0"/>
                    </a:moveTo>
                    <a:cubicBezTo>
                      <a:pt x="253" y="0"/>
                      <a:pt x="0" y="253"/>
                      <a:pt x="0" y="567"/>
                    </a:cubicBezTo>
                    <a:cubicBezTo>
                      <a:pt x="0" y="877"/>
                      <a:pt x="253" y="1130"/>
                      <a:pt x="566" y="1130"/>
                    </a:cubicBezTo>
                    <a:lnTo>
                      <a:pt x="1696" y="1130"/>
                    </a:lnTo>
                    <a:cubicBezTo>
                      <a:pt x="2006" y="1130"/>
                      <a:pt x="2259" y="877"/>
                      <a:pt x="2259" y="567"/>
                    </a:cubicBezTo>
                    <a:cubicBezTo>
                      <a:pt x="2259" y="253"/>
                      <a:pt x="2006" y="0"/>
                      <a:pt x="16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25" name="Google Shape;8580;p68">
                <a:extLst>
                  <a:ext uri="{FF2B5EF4-FFF2-40B4-BE49-F238E27FC236}">
                    <a16:creationId xmlns="" xmlns:a16="http://schemas.microsoft.com/office/drawing/2014/main" id="{EC560D6E-B1FD-B04B-9E48-C0F6815D3422}"/>
                  </a:ext>
                </a:extLst>
              </p:cNvPr>
              <p:cNvSpPr/>
              <p:nvPr/>
            </p:nvSpPr>
            <p:spPr>
              <a:xfrm>
                <a:off x="3467675" y="249875"/>
                <a:ext cx="46400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259" extrusionOk="0">
                    <a:moveTo>
                      <a:pt x="647" y="1"/>
                    </a:moveTo>
                    <a:cubicBezTo>
                      <a:pt x="562" y="1"/>
                      <a:pt x="476" y="20"/>
                      <a:pt x="395" y="60"/>
                    </a:cubicBezTo>
                    <a:cubicBezTo>
                      <a:pt x="115" y="198"/>
                      <a:pt x="1" y="539"/>
                      <a:pt x="142" y="819"/>
                    </a:cubicBezTo>
                    <a:lnTo>
                      <a:pt x="705" y="1948"/>
                    </a:lnTo>
                    <a:cubicBezTo>
                      <a:pt x="806" y="2144"/>
                      <a:pt x="1004" y="2259"/>
                      <a:pt x="1211" y="2259"/>
                    </a:cubicBezTo>
                    <a:cubicBezTo>
                      <a:pt x="1296" y="2259"/>
                      <a:pt x="1383" y="2239"/>
                      <a:pt x="1464" y="2198"/>
                    </a:cubicBezTo>
                    <a:cubicBezTo>
                      <a:pt x="1744" y="2059"/>
                      <a:pt x="1856" y="1722"/>
                      <a:pt x="1717" y="1442"/>
                    </a:cubicBezTo>
                    <a:lnTo>
                      <a:pt x="1151" y="313"/>
                    </a:lnTo>
                    <a:cubicBezTo>
                      <a:pt x="1053" y="114"/>
                      <a:pt x="853" y="1"/>
                      <a:pt x="6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26" name="Google Shape;8581;p68">
                <a:extLst>
                  <a:ext uri="{FF2B5EF4-FFF2-40B4-BE49-F238E27FC236}">
                    <a16:creationId xmlns="" xmlns:a16="http://schemas.microsoft.com/office/drawing/2014/main" id="{152AD9B6-773A-BA46-A9C5-6ED2EAFA1B73}"/>
                  </a:ext>
                </a:extLst>
              </p:cNvPr>
              <p:cNvSpPr/>
              <p:nvPr/>
            </p:nvSpPr>
            <p:spPr>
              <a:xfrm>
                <a:off x="3566525" y="249875"/>
                <a:ext cx="46400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259" extrusionOk="0">
                    <a:moveTo>
                      <a:pt x="1210" y="1"/>
                    </a:moveTo>
                    <a:cubicBezTo>
                      <a:pt x="1003" y="1"/>
                      <a:pt x="803" y="114"/>
                      <a:pt x="705" y="313"/>
                    </a:cubicBezTo>
                    <a:lnTo>
                      <a:pt x="139" y="1442"/>
                    </a:lnTo>
                    <a:cubicBezTo>
                      <a:pt x="1" y="1719"/>
                      <a:pt x="115" y="2059"/>
                      <a:pt x="392" y="2198"/>
                    </a:cubicBezTo>
                    <a:cubicBezTo>
                      <a:pt x="474" y="2239"/>
                      <a:pt x="561" y="2259"/>
                      <a:pt x="646" y="2259"/>
                    </a:cubicBezTo>
                    <a:cubicBezTo>
                      <a:pt x="852" y="2259"/>
                      <a:pt x="1051" y="2144"/>
                      <a:pt x="1151" y="1948"/>
                    </a:cubicBezTo>
                    <a:lnTo>
                      <a:pt x="1714" y="819"/>
                    </a:lnTo>
                    <a:cubicBezTo>
                      <a:pt x="1856" y="539"/>
                      <a:pt x="1741" y="198"/>
                      <a:pt x="1461" y="60"/>
                    </a:cubicBezTo>
                    <a:cubicBezTo>
                      <a:pt x="1381" y="20"/>
                      <a:pt x="1295" y="1"/>
                      <a:pt x="121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27" name="Google Shape;8582;p68">
                <a:extLst>
                  <a:ext uri="{FF2B5EF4-FFF2-40B4-BE49-F238E27FC236}">
                    <a16:creationId xmlns="" xmlns:a16="http://schemas.microsoft.com/office/drawing/2014/main" id="{A23F3A1E-CC08-604A-AC64-2C8256B1B08E}"/>
                  </a:ext>
                </a:extLst>
              </p:cNvPr>
              <p:cNvSpPr/>
              <p:nvPr/>
            </p:nvSpPr>
            <p:spPr>
              <a:xfrm>
                <a:off x="3413250" y="334550"/>
                <a:ext cx="56500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1130" extrusionOk="0">
                    <a:moveTo>
                      <a:pt x="567" y="0"/>
                    </a:moveTo>
                    <a:cubicBezTo>
                      <a:pt x="254" y="0"/>
                      <a:pt x="1" y="253"/>
                      <a:pt x="1" y="567"/>
                    </a:cubicBezTo>
                    <a:cubicBezTo>
                      <a:pt x="1" y="877"/>
                      <a:pt x="254" y="1130"/>
                      <a:pt x="567" y="1130"/>
                    </a:cubicBezTo>
                    <a:lnTo>
                      <a:pt x="1696" y="1130"/>
                    </a:lnTo>
                    <a:cubicBezTo>
                      <a:pt x="2006" y="1130"/>
                      <a:pt x="2259" y="877"/>
                      <a:pt x="2259" y="567"/>
                    </a:cubicBezTo>
                    <a:cubicBezTo>
                      <a:pt x="2259" y="253"/>
                      <a:pt x="2006" y="0"/>
                      <a:pt x="16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28" name="Google Shape;8583;p68">
                <a:extLst>
                  <a:ext uri="{FF2B5EF4-FFF2-40B4-BE49-F238E27FC236}">
                    <a16:creationId xmlns="" xmlns:a16="http://schemas.microsoft.com/office/drawing/2014/main" id="{8E44107F-C224-7C4C-90AE-CCBE8A9D1266}"/>
                  </a:ext>
                </a:extLst>
              </p:cNvPr>
              <p:cNvSpPr/>
              <p:nvPr/>
            </p:nvSpPr>
            <p:spPr>
              <a:xfrm>
                <a:off x="3300325" y="476675"/>
                <a:ext cx="84725" cy="254100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0164" extrusionOk="0">
                    <a:moveTo>
                      <a:pt x="567" y="1"/>
                    </a:moveTo>
                    <a:cubicBezTo>
                      <a:pt x="254" y="1"/>
                      <a:pt x="1" y="251"/>
                      <a:pt x="1" y="564"/>
                    </a:cubicBezTo>
                    <a:lnTo>
                      <a:pt x="1" y="9598"/>
                    </a:lnTo>
                    <a:cubicBezTo>
                      <a:pt x="1" y="9911"/>
                      <a:pt x="254" y="10164"/>
                      <a:pt x="567" y="10164"/>
                    </a:cubicBezTo>
                    <a:lnTo>
                      <a:pt x="2825" y="10164"/>
                    </a:lnTo>
                    <a:cubicBezTo>
                      <a:pt x="3136" y="10164"/>
                      <a:pt x="3389" y="9911"/>
                      <a:pt x="3389" y="9598"/>
                    </a:cubicBezTo>
                    <a:lnTo>
                      <a:pt x="3389" y="564"/>
                    </a:lnTo>
                    <a:cubicBezTo>
                      <a:pt x="3389" y="251"/>
                      <a:pt x="3136" y="1"/>
                      <a:pt x="282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  <p:sp>
            <p:nvSpPr>
              <p:cNvPr id="29" name="Google Shape;8584;p68">
                <a:extLst>
                  <a:ext uri="{FF2B5EF4-FFF2-40B4-BE49-F238E27FC236}">
                    <a16:creationId xmlns="" xmlns:a16="http://schemas.microsoft.com/office/drawing/2014/main" id="{766EC85B-93B4-B54B-8C3E-2E159D986198}"/>
                  </a:ext>
                </a:extLst>
              </p:cNvPr>
              <p:cNvSpPr/>
              <p:nvPr/>
            </p:nvSpPr>
            <p:spPr>
              <a:xfrm>
                <a:off x="3413250" y="335525"/>
                <a:ext cx="320800" cy="395250"/>
              </a:xfrm>
              <a:custGeom>
                <a:avLst/>
                <a:gdLst/>
                <a:ahLst/>
                <a:cxnLst/>
                <a:rect l="l" t="t" r="r" b="b"/>
                <a:pathLst>
                  <a:path w="12832" h="15810" extrusionOk="0">
                    <a:moveTo>
                      <a:pt x="3954" y="1"/>
                    </a:moveTo>
                    <a:cubicBezTo>
                      <a:pt x="3641" y="1"/>
                      <a:pt x="3388" y="254"/>
                      <a:pt x="3388" y="564"/>
                    </a:cubicBezTo>
                    <a:cubicBezTo>
                      <a:pt x="3388" y="1871"/>
                      <a:pt x="2879" y="4225"/>
                      <a:pt x="1922" y="5186"/>
                    </a:cubicBezTo>
                    <a:cubicBezTo>
                      <a:pt x="1274" y="5830"/>
                      <a:pt x="723" y="6065"/>
                      <a:pt x="1" y="6427"/>
                    </a:cubicBezTo>
                    <a:lnTo>
                      <a:pt x="1" y="14897"/>
                    </a:lnTo>
                    <a:cubicBezTo>
                      <a:pt x="1109" y="15268"/>
                      <a:pt x="2515" y="15810"/>
                      <a:pt x="4659" y="15810"/>
                    </a:cubicBezTo>
                    <a:lnTo>
                      <a:pt x="8351" y="15810"/>
                    </a:lnTo>
                    <a:cubicBezTo>
                      <a:pt x="9567" y="15810"/>
                      <a:pt x="10516" y="14680"/>
                      <a:pt x="10046" y="13491"/>
                    </a:cubicBezTo>
                    <a:cubicBezTo>
                      <a:pt x="11019" y="13226"/>
                      <a:pt x="11546" y="12172"/>
                      <a:pt x="11175" y="11233"/>
                    </a:cubicBezTo>
                    <a:cubicBezTo>
                      <a:pt x="12386" y="10901"/>
                      <a:pt x="12832" y="9408"/>
                      <a:pt x="11992" y="8468"/>
                    </a:cubicBezTo>
                    <a:cubicBezTo>
                      <a:pt x="12314" y="8107"/>
                      <a:pt x="12467" y="7625"/>
                      <a:pt x="12410" y="7143"/>
                    </a:cubicBezTo>
                    <a:cubicBezTo>
                      <a:pt x="12311" y="6267"/>
                      <a:pt x="11495" y="5647"/>
                      <a:pt x="10612" y="5647"/>
                    </a:cubicBezTo>
                    <a:lnTo>
                      <a:pt x="6213" y="5647"/>
                    </a:lnTo>
                    <a:cubicBezTo>
                      <a:pt x="6586" y="4975"/>
                      <a:pt x="6785" y="3081"/>
                      <a:pt x="6776" y="2307"/>
                    </a:cubicBezTo>
                    <a:cubicBezTo>
                      <a:pt x="6761" y="1027"/>
                      <a:pt x="5701" y="1"/>
                      <a:pt x="44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6F375835-038A-E84F-8B03-57854EFAFA93}"/>
                </a:ext>
              </a:extLst>
            </p:cNvPr>
            <p:cNvSpPr txBox="1"/>
            <p:nvPr/>
          </p:nvSpPr>
          <p:spPr>
            <a:xfrm>
              <a:off x="1877767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Part 1</a:t>
              </a:r>
              <a:endParaRPr kumimoji="1"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5BD7471B-181A-3440-A12C-48F0F5694217}"/>
                </a:ext>
              </a:extLst>
            </p:cNvPr>
            <p:cNvSpPr txBox="1"/>
            <p:nvPr/>
          </p:nvSpPr>
          <p:spPr>
            <a:xfrm>
              <a:off x="4126018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Part 2</a:t>
              </a:r>
              <a:endParaRPr kumimoji="1"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5991E366-3160-FB42-8E66-37C841130CDB}"/>
                </a:ext>
              </a:extLst>
            </p:cNvPr>
            <p:cNvSpPr txBox="1"/>
            <p:nvPr/>
          </p:nvSpPr>
          <p:spPr>
            <a:xfrm>
              <a:off x="6374269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Part 3</a:t>
              </a:r>
              <a:endParaRPr kumimoji="1"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AA942528-9FE1-7C49-A1C3-AD1BA3F31C38}"/>
                </a:ext>
              </a:extLst>
            </p:cNvPr>
            <p:cNvSpPr txBox="1"/>
            <p:nvPr/>
          </p:nvSpPr>
          <p:spPr>
            <a:xfrm>
              <a:off x="1294048" y="4587932"/>
              <a:ext cx="19849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 smtClean="0"/>
                <a:t>AWS </a:t>
              </a:r>
              <a:r>
                <a:rPr kumimoji="1" lang="ko-KR" altLang="en-US" sz="1400" dirty="0" smtClean="0"/>
                <a:t>실습환경 구축</a:t>
              </a:r>
              <a:endParaRPr kumimoji="1" lang="ko-KR" altLang="en-US" sz="14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8DC9EE7B-04EF-3041-A412-CED2A06AC040}"/>
                </a:ext>
              </a:extLst>
            </p:cNvPr>
            <p:cNvSpPr txBox="1"/>
            <p:nvPr/>
          </p:nvSpPr>
          <p:spPr>
            <a:xfrm>
              <a:off x="3747260" y="4585345"/>
              <a:ext cx="16225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 smtClean="0"/>
                <a:t>Ansible </a:t>
              </a:r>
              <a:r>
                <a:rPr kumimoji="1" lang="ko-KR" altLang="en-US" sz="1400" dirty="0" smtClean="0"/>
                <a:t>모듈 활용</a:t>
              </a:r>
              <a:endParaRPr kumimoji="1" lang="ko-KR" altLang="en-US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8E0E16FC-7D32-2045-9C76-5355AC04B11E}"/>
                </a:ext>
              </a:extLst>
            </p:cNvPr>
            <p:cNvSpPr txBox="1"/>
            <p:nvPr/>
          </p:nvSpPr>
          <p:spPr>
            <a:xfrm>
              <a:off x="5964168" y="4585344"/>
              <a:ext cx="2096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dirty="0" smtClean="0"/>
                <a:t>Ansible </a:t>
              </a:r>
              <a:r>
                <a:rPr kumimoji="1" lang="ko-KR" altLang="en-US" sz="1400" dirty="0" smtClean="0"/>
                <a:t>파일 암호화</a:t>
              </a:r>
              <a:endParaRPr kumimoji="1" lang="ko-KR" altLang="en-US" sz="140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F88DB379-6F41-6145-9ABE-4F0EBAF19418}"/>
              </a:ext>
            </a:extLst>
          </p:cNvPr>
          <p:cNvSpPr txBox="1"/>
          <p:nvPr/>
        </p:nvSpPr>
        <p:spPr>
          <a:xfrm>
            <a:off x="4701770" y="874041"/>
            <a:ext cx="2695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Verdana" panose="020B0604030504040204" pitchFamily="34" charset="0"/>
              </a:rPr>
              <a:t>CONTENTS</a:t>
            </a:r>
            <a:endParaRPr kumimoji="1" lang="ko-KR" altLang="en-US" sz="32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  <a:p>
            <a:pPr algn="ctr"/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6AD9BF2-D16A-4B87-9BD2-126696CBD80F}"/>
              </a:ext>
            </a:extLst>
          </p:cNvPr>
          <p:cNvSpPr/>
          <p:nvPr/>
        </p:nvSpPr>
        <p:spPr>
          <a:xfrm>
            <a:off x="2087976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1659A0C5-7153-4125-B977-98CB5C83FE8C}"/>
              </a:ext>
            </a:extLst>
          </p:cNvPr>
          <p:cNvSpPr/>
          <p:nvPr/>
        </p:nvSpPr>
        <p:spPr>
          <a:xfrm>
            <a:off x="4333945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3DE614B4-FE54-4148-81FA-5CAB0689090D}"/>
              </a:ext>
            </a:extLst>
          </p:cNvPr>
          <p:cNvSpPr/>
          <p:nvPr/>
        </p:nvSpPr>
        <p:spPr>
          <a:xfrm>
            <a:off x="6579003" y="2534660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706A2256-8A17-4B61-9AAA-D356D2BEF358}"/>
              </a:ext>
            </a:extLst>
          </p:cNvPr>
          <p:cNvSpPr/>
          <p:nvPr/>
        </p:nvSpPr>
        <p:spPr>
          <a:xfrm>
            <a:off x="8820855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0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374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실습환경 구축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29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891" y="1013536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24943" y="1013537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앤서블이란</a:t>
            </a:r>
            <a:r>
              <a:rPr lang="en-US" altLang="ko-KR" b="1" dirty="0">
                <a:latin typeface="+mn-ea"/>
              </a:rPr>
              <a:t>?</a:t>
            </a:r>
            <a:endParaRPr lang="ko-KR" altLang="en-US" b="1" dirty="0">
              <a:latin typeface="+mn-ea"/>
            </a:endParaRPr>
          </a:p>
          <a:p>
            <a:endParaRPr lang="ko-KR" altLang="en-US" b="1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426294" y="237400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멱등성</a:t>
            </a:r>
          </a:p>
          <a:p>
            <a:endParaRPr lang="ko-KR" altLang="en-US" b="1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26294" y="1400224"/>
            <a:ext cx="795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IaC(Infrastructure as Code)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실천하는 자동화 관리 도구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YAML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형식의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플레이 북을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실행시키는 형식으로 자동화 구현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24943" y="3906566"/>
            <a:ext cx="122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Playbook</a:t>
            </a:r>
          </a:p>
          <a:p>
            <a:endParaRPr lang="ko-KR" altLang="en-US" b="1" dirty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07894" y="5280588"/>
            <a:ext cx="201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앤서블 설치 조건</a:t>
            </a:r>
          </a:p>
          <a:p>
            <a:endParaRPr lang="ko-KR" altLang="en-US" b="1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26294" y="5753163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리눅스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유닉스 계열의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OS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일반적인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리눅스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배포 판에는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기본으로 내장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26293" y="2813468"/>
            <a:ext cx="9329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앤서블은 멱등성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(Idempotency)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이란 특징을 가진다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이는 여러 번 적용해도 결과가 바뀌지 않으며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수정된 부분이 있다면 그 부분만 새롭게 반영되는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특징이다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26293" y="4359728"/>
            <a:ext cx="94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YAML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형식으로 작성된 각각의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Playbook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들은 하나 이상의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Play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가지며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각각의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Play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하나 이상의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task(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앤서블 모듈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891" y="2374005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40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18" y="3906128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41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418" y="5266597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04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550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374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실습환경 구축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3580" y="1391620"/>
            <a:ext cx="429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앤서블</a:t>
            </a:r>
            <a:r>
              <a:rPr lang="ko-KR" altLang="en-US" b="1" dirty="0"/>
              <a:t> 설치</a:t>
            </a:r>
            <a:r>
              <a:rPr lang="en-US" altLang="ko-KR" b="1" dirty="0"/>
              <a:t>(Amazon </a:t>
            </a:r>
            <a:r>
              <a:rPr lang="en-US" altLang="ko-KR" b="1" dirty="0" smtClean="0"/>
              <a:t>Linux</a:t>
            </a:r>
            <a:r>
              <a:rPr lang="ko-KR" altLang="en-US" b="1" dirty="0" smtClean="0"/>
              <a:t>에서 </a:t>
            </a:r>
            <a:r>
              <a:rPr lang="ko-KR" altLang="en-US" b="1" dirty="0"/>
              <a:t>진행</a:t>
            </a:r>
            <a:r>
              <a:rPr lang="en-US" altLang="ko-KR" b="1" dirty="0"/>
              <a:t>)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19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30" y="139162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2697" t="36647" r="13518" b="25789"/>
          <a:stretch/>
        </p:blipFill>
        <p:spPr>
          <a:xfrm>
            <a:off x="2836180" y="2827634"/>
            <a:ext cx="6845300" cy="18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374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실습환경 구축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Ansible</a:t>
            </a:r>
            <a:r>
              <a:rPr lang="en-US" altLang="ko-KR" b="1" dirty="0"/>
              <a:t> </a:t>
            </a:r>
            <a:r>
              <a:rPr lang="ko-KR" altLang="en-US" b="1" dirty="0" smtClean="0"/>
              <a:t>모듈 사용 전 간단한 확인</a:t>
            </a:r>
            <a:endParaRPr lang="ko-KR" altLang="en-US" dirty="0"/>
          </a:p>
        </p:txBody>
      </p:sp>
      <p:sp>
        <p:nvSpPr>
          <p:cNvPr id="5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5447" t="39373" r="15827" b="29306"/>
          <a:stretch/>
        </p:blipFill>
        <p:spPr>
          <a:xfrm>
            <a:off x="3521980" y="2024993"/>
            <a:ext cx="4688388" cy="12998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9729" t="29002" r="11503" b="24576"/>
          <a:stretch/>
        </p:blipFill>
        <p:spPr>
          <a:xfrm>
            <a:off x="1289050" y="3478509"/>
            <a:ext cx="9588500" cy="3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374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실습환경 구축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Ansible</a:t>
            </a:r>
            <a:r>
              <a:rPr lang="en-US" altLang="ko-KR" b="1" dirty="0"/>
              <a:t> </a:t>
            </a:r>
            <a:r>
              <a:rPr lang="ko-KR" altLang="en-US" b="1" dirty="0" smtClean="0"/>
              <a:t>모듈 사용 전 간단한 확인</a:t>
            </a:r>
            <a:endParaRPr lang="ko-KR" altLang="en-US" dirty="0"/>
          </a:p>
        </p:txBody>
      </p:sp>
      <p:sp>
        <p:nvSpPr>
          <p:cNvPr id="5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7992" t="19588" r="18371" b="13480"/>
          <a:stretch/>
        </p:blipFill>
        <p:spPr>
          <a:xfrm>
            <a:off x="1155700" y="1811194"/>
            <a:ext cx="4267200" cy="46912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0410" y="2047348"/>
            <a:ext cx="619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AWS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모듈 실습을 사용하려면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pip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boto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설치해야 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hosts: localhost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현재 호스트에서 이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플레이 북을 실행한다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Become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yes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sudo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권한을 부여해준다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(yes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대신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써도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tasks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엔 각각의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task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들을 기술할 수 있고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각각의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task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이름을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지정해준다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로그에 표시되는 이름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첫 번째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task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yum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python-pip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python3-pip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가장 최신 버전으로 설치하는 것이고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번째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task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pip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boto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boto3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1186" y="6530775"/>
            <a:ext cx="1851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Install.yml</a:t>
            </a:r>
            <a:endParaRPr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996" t="2786" r="11060" b="11512"/>
          <a:stretch/>
        </p:blipFill>
        <p:spPr>
          <a:xfrm>
            <a:off x="5999334" y="4954940"/>
            <a:ext cx="5768139" cy="14458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19853" y="6489698"/>
            <a:ext cx="12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실행 결과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487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374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실습환경 구축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Ansible</a:t>
            </a:r>
            <a:r>
              <a:rPr lang="en-US" altLang="ko-KR" b="1" dirty="0"/>
              <a:t> </a:t>
            </a:r>
            <a:r>
              <a:rPr lang="ko-KR" altLang="en-US" b="1" dirty="0" smtClean="0"/>
              <a:t>환경변수</a:t>
            </a:r>
            <a:endParaRPr lang="ko-KR" altLang="en-US" dirty="0"/>
          </a:p>
        </p:txBody>
      </p:sp>
      <p:sp>
        <p:nvSpPr>
          <p:cNvPr id="5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2471" t="44021" r="14504" b="30567"/>
          <a:stretch/>
        </p:blipFill>
        <p:spPr>
          <a:xfrm>
            <a:off x="3452366" y="1812058"/>
            <a:ext cx="5217142" cy="10795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5700" y="3001455"/>
            <a:ext cx="10752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AWS console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내 보안 자격 증명에서 액세스 키와 비밀 액세스 키를 받아 복사해둬야 한다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Export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키들을 저장하면 아래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aws configure list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명령어를 통해 환경변수가 입력되었는지 확인할 수 있다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  </a:t>
            </a:r>
          </a:p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실습 진행 중 환경변수가 적용이 제대로 되지 않는 것을 확인했고 코드 안에 직접 넣는 방식으로 실습을 진행했다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9204" t="30128" r="11913" b="24798"/>
          <a:stretch/>
        </p:blipFill>
        <p:spPr>
          <a:xfrm>
            <a:off x="2279534" y="4305118"/>
            <a:ext cx="7562806" cy="24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2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374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실습환경 구축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AWS </a:t>
            </a:r>
            <a:r>
              <a:rPr lang="ko-KR" altLang="en-US" b="1" dirty="0" smtClean="0"/>
              <a:t>권한</a:t>
            </a:r>
            <a:endParaRPr lang="ko-KR" altLang="en-US" dirty="0"/>
          </a:p>
        </p:txBody>
      </p:sp>
      <p:sp>
        <p:nvSpPr>
          <p:cNvPr id="5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4837" t="5106"/>
          <a:stretch/>
        </p:blipFill>
        <p:spPr>
          <a:xfrm>
            <a:off x="529914" y="1997515"/>
            <a:ext cx="5158289" cy="4599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66174" y="3833032"/>
            <a:ext cx="575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Ansible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시 권한이 없으면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VPC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인스턴스가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생성이 되지 않으므로 권한을 추가해줘야 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75549" y="5976410"/>
            <a:ext cx="2397944" cy="380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89201" y="5472081"/>
            <a:ext cx="2186280" cy="380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46DA670-5AA7-4D4A-BC02-167D4FE139AA}"/>
              </a:ext>
            </a:extLst>
          </p:cNvPr>
          <p:cNvSpPr txBox="1"/>
          <p:nvPr/>
        </p:nvSpPr>
        <p:spPr>
          <a:xfrm>
            <a:off x="147338" y="211925"/>
            <a:ext cx="3605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AWS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모듈 사용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81027" y="329384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7224" y="109317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Ansible</a:t>
            </a:r>
            <a:r>
              <a:rPr lang="en-US" altLang="ko-KR" b="1" dirty="0"/>
              <a:t> </a:t>
            </a:r>
            <a:r>
              <a:rPr lang="en-US" altLang="ko-KR" b="1" dirty="0" smtClean="0"/>
              <a:t>VPC </a:t>
            </a:r>
            <a:r>
              <a:rPr lang="ko-KR" altLang="en-US" b="1" dirty="0" smtClean="0"/>
              <a:t>구성</a:t>
            </a:r>
            <a:r>
              <a:rPr lang="en-US" altLang="ko-KR" b="1" dirty="0" smtClean="0"/>
              <a:t>(VPC, Gateway)</a:t>
            </a:r>
            <a:endParaRPr lang="ko-KR" altLang="en-US" dirty="0"/>
          </a:p>
        </p:txBody>
      </p:sp>
      <p:sp>
        <p:nvSpPr>
          <p:cNvPr id="6" name="직사각형 125">
            <a:extLst>
              <a:ext uri="{FF2B5EF4-FFF2-40B4-BE49-F238E27FC236}">
                <a16:creationId xmlns:a16="http://schemas.microsoft.com/office/drawing/2014/main" xmlns="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09317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8806" t="16825" r="10891" b="10189"/>
          <a:stretch/>
        </p:blipFill>
        <p:spPr>
          <a:xfrm>
            <a:off x="847134" y="1882140"/>
            <a:ext cx="4874260" cy="43967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6174" y="1950720"/>
            <a:ext cx="62267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도코리전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(ap-northeast-1)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에다가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10.1.0.0/16 VPC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VPC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연결되는 인터넷 게이트웨이 생성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vpc_result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레지스터로 저장하고  이는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Test VPC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뜻한다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vpc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원한다면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"{{ result_vpc.vpc.id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}}“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바로 사용할 수 있다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5776" t="38062" r="9483" b="19277"/>
          <a:stretch/>
        </p:blipFill>
        <p:spPr>
          <a:xfrm>
            <a:off x="6103619" y="4936413"/>
            <a:ext cx="5758981" cy="243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46156" y="5202386"/>
            <a:ext cx="1787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Test VPC </a:t>
            </a:r>
            <a:r>
              <a:rPr lang="ko-KR" altLang="en-US" sz="1100" dirty="0" smtClean="0"/>
              <a:t>생성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8084698" y="6029427"/>
            <a:ext cx="17897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인터넷 게이트웨이 생성</a:t>
            </a:r>
            <a:endParaRPr lang="ko-KR" altLang="en-US" sz="11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3137" t="22190" r="1532"/>
          <a:stretch/>
        </p:blipFill>
        <p:spPr>
          <a:xfrm>
            <a:off x="6192868" y="5712350"/>
            <a:ext cx="5573377" cy="2816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03619" y="4442904"/>
            <a:ext cx="162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실행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558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532</Words>
  <Application>Microsoft Office PowerPoint</Application>
  <PresentationFormat>와이드스크린</PresentationFormat>
  <Paragraphs>108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Gulim</vt:lpstr>
      <vt:lpstr>나눔고딕</vt:lpstr>
      <vt:lpstr>나눔스퀘어</vt:lpstr>
      <vt:lpstr>나눔스퀘어 Bold</vt:lpstr>
      <vt:lpstr>맑은 고딕</vt:lpstr>
      <vt:lpstr>Arial</vt:lpstr>
      <vt:lpstr>Verdana</vt:lpstr>
      <vt:lpstr>Viner Hand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 Sun Joe</dc:creator>
  <cp:lastModifiedBy>Microsoft 계정</cp:lastModifiedBy>
  <cp:revision>67</cp:revision>
  <dcterms:created xsi:type="dcterms:W3CDTF">2021-10-01T11:11:14Z</dcterms:created>
  <dcterms:modified xsi:type="dcterms:W3CDTF">2022-07-31T11:39:16Z</dcterms:modified>
</cp:coreProperties>
</file>