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62" r:id="rId6"/>
    <p:sldId id="259" r:id="rId7"/>
    <p:sldId id="269" r:id="rId8"/>
    <p:sldId id="260" r:id="rId9"/>
    <p:sldId id="264" r:id="rId10"/>
    <p:sldId id="263" r:id="rId11"/>
    <p:sldId id="272" r:id="rId12"/>
    <p:sldId id="265" r:id="rId13"/>
    <p:sldId id="273" r:id="rId14"/>
    <p:sldId id="261" r:id="rId15"/>
    <p:sldId id="270" r:id="rId16"/>
    <p:sldId id="266" r:id="rId17"/>
    <p:sldId id="271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4" autoAdjust="0"/>
  </p:normalViewPr>
  <p:slideViewPr>
    <p:cSldViewPr snapToGrid="0">
      <p:cViewPr>
        <p:scale>
          <a:sx n="75" d="100"/>
          <a:sy n="75" d="100"/>
        </p:scale>
        <p:origin x="-1914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C23A-A791-4DE1-84AF-00254594CBE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A837-BCF4-4EE9-A49F-9E719345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송중기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대리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정채연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대리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이민호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대리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신동엽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과장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err="1" smtClean="0"/>
              <a:t>김사랑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과장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 smtClean="0"/>
              <a:t>INSERT INTO EMPLOYEE VALUES(‘</a:t>
            </a:r>
            <a:r>
              <a:rPr lang="ko-KR" altLang="en-US" b="1" dirty="0" smtClean="0"/>
              <a:t>삼성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이재용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부사장</a:t>
            </a:r>
            <a:r>
              <a:rPr lang="en-US" altLang="ko-KR" b="1" dirty="0" smtClean="0"/>
              <a:t>’ 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AA837-BCF4-4EE9-A49F-9E7193455C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D08B9A-3CB7-47F3-91C5-5ABBF89A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87758DB-87A6-4940-A0C0-E3FF8333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0F753F-27A2-46AE-9192-C740FE8F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867308-545D-47AD-8F6E-7F8B6249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AC48B3-9559-4E73-9C62-A6E959A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4E1C0B-2080-427F-8ECC-BE3953E2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5869CAB-50FB-4F69-BB4E-7B2DF2FB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4B9739-61B5-4526-9DD3-DB1EE3DF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D77EA4A-3EC0-49D8-A5A8-F570C38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798E790-D1D1-40CB-A61A-6AB8276D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E79AB0-F73B-4D84-ADF9-EA184ED9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A40F443-9C91-4099-8811-458580C6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FFEF62-5555-44A9-A896-57A8ADF9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094825-20FB-45EE-8050-7489B767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29ECFC-331D-4145-A3E1-6884424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4FE07F-ED37-4D54-97DD-CD9CAEF7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FD2A3B-CD87-4D7D-BA97-B938D0DA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8A5E9A-FD49-4149-83E3-05C0F60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EBDA8B1-B90F-47A6-AD4C-B2D8719E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D24FAD-6676-43B4-A442-CF7A116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6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BAF6AD-FA50-4B3D-A672-99E5870D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B76060F-C94E-4728-B72E-242130AB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010DEBB-4148-4C0E-B8FB-436E238F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955D8B-308A-4924-9D2F-5FFD6734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D0ECC4-7639-4DFF-8318-24A8E8EE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D894D9-1A9E-479E-8F2C-BE20CC0D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21AB2D9-B208-4656-8226-449EEFA17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2892D2-B182-4D9A-B1B2-8A64EBA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2C226B7-D1F4-48C8-BC10-20F26F8F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BE4AA-6F9F-4D65-B9F5-F4A3EE8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D48B1-F06A-466D-9C77-245087B8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182606-0168-4650-95EE-6481EC1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3665DC-CD6D-4736-B24E-2AE978A3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D944012-D74A-4186-B310-8D53E9F1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C5651E1-C3B1-4027-89A1-EFA0473BB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2BF7594-22AC-40EC-8EC3-44FEBEC05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370F108-4D25-4193-B8F4-008B667D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E1806D7-65BE-4ACC-9E57-64DEDCCD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547933-7C20-492D-837C-EDC64C7E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E68E0B-176F-4CBD-A178-900CB802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6806F3B-9602-4BCF-9811-CF5D48E5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104878B-11A8-40E2-B6D5-1C19F11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3CD8585-85EF-4FF1-B985-B04BE0DA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42A000D-6ADC-4EA5-A60A-BD0850E8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7F46163-5378-428A-90CB-900AA4D8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5622B7-73AA-4663-A389-E135DD74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5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692F6F-4615-4064-A3E3-2C635591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20A0A8-0857-4FFE-87C3-0E0EFF8A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A8E02E-BA4C-4B03-A243-DD56005F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20B13A6-29E9-4FC1-86D5-B06ACF0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DA7ABED-82BA-4E22-8549-1B628C71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CD966E-8589-4511-AC21-E0C560BA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B80C68-A1F4-4B94-82F9-43F514F1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54A7173-8DC3-48CD-8634-862D5AE19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398637-0724-4371-AACB-1672753E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06A01DC-F4F1-4553-A7EB-6ACAB40C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0DEF8-AC9F-432D-AC24-1D0E0E10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A4C8B6-648F-4CBC-B7AF-A87EFD9B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29912C4-A985-45CD-8DD3-FE1A19BA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3683237-B92C-49BA-8936-45A6B314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FCDBBD-AAB3-48EE-A92D-6A2038E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AFB9-684F-4031-9332-6692139FA1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1E06E6-5605-447A-B7C4-928A88DC4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BEFE45-8861-4769-98AB-0C9373050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9927-44E4-4DD4-A2BE-30287C3FA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0AEF95-D2BB-41DA-81CC-E93C7FAC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MySQL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74A08AB-9DC5-4C42-A815-577B85228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>
                <a:solidFill>
                  <a:srgbClr val="FF0000"/>
                </a:solidFill>
              </a:rPr>
              <a:t>서브쿼리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b="1" dirty="0"/>
          </a:p>
          <a:p>
            <a:r>
              <a:rPr lang="en-US" altLang="ko-KR" sz="3600" b="1" dirty="0"/>
              <a:t>create table </a:t>
            </a:r>
            <a:r>
              <a:rPr lang="en-US" altLang="ko-KR" sz="3600" b="1" dirty="0" err="1"/>
              <a:t>samyang_ramen</a:t>
            </a:r>
            <a:r>
              <a:rPr lang="en-US" altLang="ko-KR" sz="3600" b="1" dirty="0"/>
              <a:t>(</a:t>
            </a:r>
          </a:p>
          <a:p>
            <a:r>
              <a:rPr lang="en-US" altLang="ko-KR" sz="3600" b="1" dirty="0"/>
              <a:t>name varchar(20),</a:t>
            </a:r>
          </a:p>
          <a:p>
            <a:r>
              <a:rPr lang="en-US" altLang="ko-KR" sz="3600" b="1" dirty="0" err="1"/>
              <a:t>produce_date</a:t>
            </a:r>
            <a:r>
              <a:rPr lang="en-US" altLang="ko-KR" sz="3600" b="1" dirty="0"/>
              <a:t> date,</a:t>
            </a:r>
          </a:p>
          <a:p>
            <a:r>
              <a:rPr lang="en-US" altLang="ko-KR" sz="3600" b="1" dirty="0"/>
              <a:t>amount </a:t>
            </a:r>
            <a:r>
              <a:rPr lang="en-US" altLang="ko-KR" sz="3600" b="1" dirty="0" err="1"/>
              <a:t>int</a:t>
            </a:r>
            <a:r>
              <a:rPr lang="en-US" altLang="ko-KR" sz="3600" b="1" dirty="0"/>
              <a:t>(5)</a:t>
            </a:r>
          </a:p>
          <a:p>
            <a:r>
              <a:rPr lang="en-US" altLang="ko-KR" sz="3600" b="1" dirty="0"/>
              <a:t>);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850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1435938" cy="406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59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불닭볶음면</a:t>
            </a:r>
            <a:r>
              <a:rPr lang="en-US" altLang="ko-KR" b="1" dirty="0"/>
              <a:t>' , NOW() , 5000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/>
              <a:t>핵불닭볶음면</a:t>
            </a:r>
            <a:r>
              <a:rPr lang="en-US" altLang="ko-KR" b="1" dirty="0"/>
              <a:t>' , NOW() , 6500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까르보불닭</a:t>
            </a:r>
            <a:r>
              <a:rPr lang="en-US" altLang="ko-KR" b="1" dirty="0"/>
              <a:t>' , '2020-05-18' , 900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삼양라면</a:t>
            </a:r>
            <a:r>
              <a:rPr lang="en-US" altLang="ko-KR" b="1" dirty="0"/>
              <a:t>' , '2020-05-18' , 5000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맛있는라면</a:t>
            </a:r>
            <a:r>
              <a:rPr lang="en-US" altLang="ko-KR" b="1" dirty="0"/>
              <a:t>' , '2020-04-18' , 4000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갓짬뽕</a:t>
            </a:r>
            <a:r>
              <a:rPr lang="en-US" altLang="ko-KR" b="1" dirty="0"/>
              <a:t>' , '2020-04-18' , 3000 </a:t>
            </a:r>
            <a:r>
              <a:rPr lang="en-US" altLang="ko-KR" b="1" dirty="0" smtClean="0"/>
              <a:t>);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(name, </a:t>
            </a:r>
            <a:r>
              <a:rPr lang="en-US" altLang="ko-KR" b="1" dirty="0" err="1"/>
              <a:t>produce_date</a:t>
            </a:r>
            <a:r>
              <a:rPr lang="en-US" altLang="ko-KR" b="1" dirty="0"/>
              <a:t>, amount) </a:t>
            </a:r>
            <a:endParaRPr lang="en-US" altLang="ko-KR" b="1" dirty="0" smtClean="0"/>
          </a:p>
          <a:p>
            <a:r>
              <a:rPr lang="en-US" altLang="ko-KR" b="1" dirty="0" smtClean="0"/>
              <a:t>values</a:t>
            </a:r>
            <a:r>
              <a:rPr lang="en-US" altLang="ko-KR" b="1" dirty="0"/>
              <a:t>('</a:t>
            </a:r>
            <a:r>
              <a:rPr lang="ko-KR" altLang="en-US" b="1" dirty="0" err="1"/>
              <a:t>갓짜장</a:t>
            </a:r>
            <a:r>
              <a:rPr lang="en-US" altLang="ko-KR" b="1" dirty="0"/>
              <a:t>' , '2020-04-18' , 3000 );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465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" y="0"/>
            <a:ext cx="11835740" cy="469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84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0A15E-D842-42E7-9B8D-7E5BE144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 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select *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amount IN (select AMOUNT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name='</a:t>
            </a:r>
            <a:r>
              <a:rPr lang="ko-KR" altLang="en-US" b="1" dirty="0" err="1"/>
              <a:t>불닭볶음면</a:t>
            </a:r>
            <a:r>
              <a:rPr lang="en-US" altLang="ko-KR" b="1" dirty="0"/>
              <a:t>');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select *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amount IN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불닭볶음면의 생산량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불닭볶음면과 생산량이 같은 라면은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302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5330" cy="190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0A15E-D842-42E7-9B8D-7E5BE144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 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10000"/>
          </a:bodyPr>
          <a:lstStyle/>
          <a:p>
            <a:endParaRPr lang="en-US" altLang="ko-KR" b="1" dirty="0"/>
          </a:p>
          <a:p>
            <a:r>
              <a:rPr lang="en-US" altLang="ko-KR" b="1" dirty="0"/>
              <a:t>select *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PRODUCE_DATE IN (select PRODUCE_DATE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name='</a:t>
            </a:r>
            <a:r>
              <a:rPr lang="ko-KR" altLang="en-US" b="1" dirty="0" err="1"/>
              <a:t>맛있는라면</a:t>
            </a:r>
            <a:r>
              <a:rPr lang="en-US" altLang="ko-KR" b="1" dirty="0" smtClean="0"/>
              <a:t>');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select * from </a:t>
            </a:r>
            <a:r>
              <a:rPr lang="en-US" altLang="ko-KR" b="1" dirty="0" err="1"/>
              <a:t>samyang_ramen</a:t>
            </a:r>
            <a:r>
              <a:rPr lang="en-US" altLang="ko-KR" b="1" dirty="0"/>
              <a:t> where PRODUCE_DATE IN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맛있는라면의</a:t>
            </a:r>
            <a:r>
              <a:rPr lang="ko-KR" altLang="en-US" b="1" dirty="0" smtClean="0"/>
              <a:t> 생산량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맛있는라면과</a:t>
            </a:r>
            <a:r>
              <a:rPr lang="ko-KR" altLang="en-US" b="1" dirty="0"/>
              <a:t> </a:t>
            </a:r>
            <a:r>
              <a:rPr lang="ko-KR" altLang="en-US" b="1" dirty="0" err="1"/>
              <a:t>생산날짜가</a:t>
            </a:r>
            <a:r>
              <a:rPr lang="ko-KR" altLang="en-US" b="1" dirty="0"/>
              <a:t> 똑같은 라면은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548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82203" cy="207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4AF0A15E-D842-42E7-9B8D-7E5BE144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EX 5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송중기의 직급과 같은 직급을 가진 사원을 모두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8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CREATE TABLE EMPLOYEE(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</a:t>
            </a:r>
            <a:r>
              <a:rPr lang="en-US" altLang="ko-KR" b="1" dirty="0" smtClean="0"/>
              <a:t>ompany varchar(10),</a:t>
            </a:r>
          </a:p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en-US" altLang="ko-KR" b="1" dirty="0" smtClean="0"/>
              <a:t>ame varchar(10),</a:t>
            </a:r>
          </a:p>
          <a:p>
            <a:pPr marL="0" indent="0">
              <a:buNone/>
            </a:pPr>
            <a:r>
              <a:rPr lang="en-US" altLang="ko-KR" b="1" dirty="0" err="1" smtClean="0"/>
              <a:t>my_rank</a:t>
            </a:r>
            <a:r>
              <a:rPr lang="en-US" altLang="ko-KR" b="1" dirty="0" smtClean="0"/>
              <a:t> varchar(10)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72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E7BC12-81CA-400C-A3A2-72282312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서브 쿼리란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53D599-B61E-409E-B05A-976AF524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서브 쿼리란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하나의 </a:t>
            </a:r>
            <a:r>
              <a:rPr lang="en-US" altLang="ko-KR" b="1" dirty="0"/>
              <a:t>SQL</a:t>
            </a:r>
            <a:r>
              <a:rPr lang="ko-KR" altLang="en-US" b="1" dirty="0"/>
              <a:t>문 안에 포함되어있는 또 다른 </a:t>
            </a:r>
            <a:r>
              <a:rPr lang="en-US" altLang="ko-KR" b="1" dirty="0"/>
              <a:t>SQL</a:t>
            </a:r>
            <a:r>
              <a:rPr lang="ko-KR" altLang="en-US" b="1" dirty="0"/>
              <a:t>문을 말한다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923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INSERT INTO EMPLOYEE(company, name, </a:t>
            </a:r>
            <a:r>
              <a:rPr lang="en-US" altLang="ko-KR" b="1" dirty="0" err="1" smtClean="0"/>
              <a:t>my_rank</a:t>
            </a:r>
            <a:r>
              <a:rPr lang="en-US" altLang="ko-KR" b="1" dirty="0" smtClean="0"/>
              <a:t>) VALUES(‘</a:t>
            </a:r>
            <a:r>
              <a:rPr lang="ko-KR" altLang="en-US" b="1" dirty="0" smtClean="0"/>
              <a:t>삼</a:t>
            </a:r>
            <a:r>
              <a:rPr lang="ko-KR" altLang="en-US" b="1" dirty="0"/>
              <a:t>성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송중기</a:t>
            </a:r>
            <a:r>
              <a:rPr lang="en-US" altLang="ko-KR" b="1" dirty="0" smtClean="0"/>
              <a:t>’ , ‘</a:t>
            </a:r>
            <a:r>
              <a:rPr lang="ko-KR" altLang="en-US" b="1" dirty="0" smtClean="0"/>
              <a:t>대리</a:t>
            </a:r>
            <a:r>
              <a:rPr lang="en-US" altLang="ko-KR" b="1" dirty="0" smtClean="0"/>
              <a:t>’ );</a:t>
            </a:r>
          </a:p>
          <a:p>
            <a:r>
              <a:rPr lang="en-US" altLang="ko-KR" b="1" dirty="0"/>
              <a:t>INSERT INTO </a:t>
            </a:r>
            <a:r>
              <a:rPr lang="en-US" altLang="ko-KR" b="1" dirty="0" smtClean="0"/>
              <a:t>EMPLOYEE </a:t>
            </a:r>
            <a:r>
              <a:rPr lang="en-US" altLang="ko-KR" b="1" dirty="0"/>
              <a:t>VALUES</a:t>
            </a:r>
            <a:r>
              <a:rPr lang="en-US" altLang="ko-KR" b="1" dirty="0" smtClean="0"/>
              <a:t>(‘</a:t>
            </a:r>
            <a:r>
              <a:rPr lang="ko-KR" altLang="en-US" b="1" dirty="0"/>
              <a:t>삼성</a:t>
            </a:r>
            <a:r>
              <a:rPr lang="en-US" altLang="ko-KR" b="1" dirty="0"/>
              <a:t>’,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정채연</a:t>
            </a:r>
            <a:r>
              <a:rPr lang="en-US" altLang="ko-KR" b="1" dirty="0" smtClean="0"/>
              <a:t>’ </a:t>
            </a:r>
            <a:r>
              <a:rPr lang="en-US" altLang="ko-KR" b="1" dirty="0"/>
              <a:t>, ‘</a:t>
            </a:r>
            <a:r>
              <a:rPr lang="ko-KR" altLang="en-US" b="1" dirty="0"/>
              <a:t>대리</a:t>
            </a:r>
            <a:r>
              <a:rPr lang="en-US" altLang="ko-KR" b="1" dirty="0"/>
              <a:t>’ 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/>
              <a:t>INSERT INTO </a:t>
            </a:r>
            <a:r>
              <a:rPr lang="en-US" altLang="ko-KR" b="1" dirty="0" smtClean="0"/>
              <a:t>EMPLOYEE</a:t>
            </a:r>
            <a:r>
              <a:rPr lang="en-US" altLang="ko-KR" b="1" dirty="0"/>
              <a:t> VALUES</a:t>
            </a:r>
            <a:r>
              <a:rPr lang="en-US" altLang="ko-KR" b="1" dirty="0" smtClean="0"/>
              <a:t>(‘</a:t>
            </a:r>
            <a:r>
              <a:rPr lang="ko-KR" altLang="en-US" b="1" dirty="0"/>
              <a:t>삼성</a:t>
            </a:r>
            <a:r>
              <a:rPr lang="en-US" altLang="ko-KR" b="1" dirty="0"/>
              <a:t>’,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이민</a:t>
            </a:r>
            <a:r>
              <a:rPr lang="ko-KR" altLang="en-US" b="1" dirty="0"/>
              <a:t>호</a:t>
            </a:r>
            <a:r>
              <a:rPr lang="en-US" altLang="ko-KR" b="1" dirty="0" smtClean="0"/>
              <a:t>’ </a:t>
            </a:r>
            <a:r>
              <a:rPr lang="en-US" altLang="ko-KR" b="1" dirty="0"/>
              <a:t>, ‘</a:t>
            </a:r>
            <a:r>
              <a:rPr lang="ko-KR" altLang="en-US" b="1" dirty="0"/>
              <a:t>대리</a:t>
            </a:r>
            <a:r>
              <a:rPr lang="en-US" altLang="ko-KR" b="1" dirty="0"/>
              <a:t>’ 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/>
              <a:t>INSERT INTO </a:t>
            </a:r>
            <a:r>
              <a:rPr lang="en-US" altLang="ko-KR" b="1" dirty="0" smtClean="0"/>
              <a:t>EMPLOYEE VALUES(‘</a:t>
            </a:r>
            <a:r>
              <a:rPr lang="ko-KR" altLang="en-US" b="1" dirty="0"/>
              <a:t>삼성</a:t>
            </a:r>
            <a:r>
              <a:rPr lang="en-US" altLang="ko-KR" b="1" dirty="0"/>
              <a:t>’,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신동</a:t>
            </a:r>
            <a:r>
              <a:rPr lang="ko-KR" altLang="en-US" b="1" dirty="0"/>
              <a:t>엽</a:t>
            </a:r>
            <a:r>
              <a:rPr lang="en-US" altLang="ko-KR" b="1" dirty="0" smtClean="0"/>
              <a:t>’ </a:t>
            </a:r>
            <a:r>
              <a:rPr lang="en-US" altLang="ko-KR" b="1" dirty="0"/>
              <a:t>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과</a:t>
            </a:r>
            <a:r>
              <a:rPr lang="ko-KR" altLang="en-US" b="1" dirty="0"/>
              <a:t>장</a:t>
            </a:r>
            <a:r>
              <a:rPr lang="en-US" altLang="ko-KR" b="1" dirty="0" smtClean="0"/>
              <a:t>’ 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INSERT INTO </a:t>
            </a:r>
            <a:r>
              <a:rPr lang="en-US" altLang="ko-KR" b="1" dirty="0" smtClean="0"/>
              <a:t>EMPLOYEE </a:t>
            </a:r>
            <a:r>
              <a:rPr lang="en-US" altLang="ko-KR" b="1" dirty="0"/>
              <a:t>VALUES</a:t>
            </a:r>
            <a:r>
              <a:rPr lang="en-US" altLang="ko-KR" b="1" dirty="0" smtClean="0"/>
              <a:t>(‘</a:t>
            </a:r>
            <a:r>
              <a:rPr lang="ko-KR" altLang="en-US" b="1" dirty="0"/>
              <a:t>삼성</a:t>
            </a:r>
            <a:r>
              <a:rPr lang="en-US" altLang="ko-KR" b="1" dirty="0"/>
              <a:t>’,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김사</a:t>
            </a:r>
            <a:r>
              <a:rPr lang="ko-KR" altLang="en-US" b="1" dirty="0" err="1"/>
              <a:t>랑</a:t>
            </a:r>
            <a:r>
              <a:rPr lang="en-US" altLang="ko-KR" b="1" dirty="0" smtClean="0"/>
              <a:t>’ </a:t>
            </a:r>
            <a:r>
              <a:rPr lang="en-US" altLang="ko-KR" b="1" dirty="0"/>
              <a:t>, ‘</a:t>
            </a:r>
            <a:r>
              <a:rPr lang="ko-KR" altLang="en-US" b="1" dirty="0"/>
              <a:t>과장</a:t>
            </a:r>
            <a:r>
              <a:rPr lang="en-US" altLang="ko-KR" b="1" dirty="0"/>
              <a:t>’ 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/>
              <a:t>INSERT INTO </a:t>
            </a:r>
            <a:r>
              <a:rPr lang="en-US" altLang="ko-KR" b="1" dirty="0" smtClean="0"/>
              <a:t>EMPLOYEE </a:t>
            </a:r>
            <a:r>
              <a:rPr lang="en-US" altLang="ko-KR" b="1" dirty="0"/>
              <a:t>VALUES</a:t>
            </a:r>
            <a:r>
              <a:rPr lang="en-US" altLang="ko-KR" b="1" dirty="0" smtClean="0"/>
              <a:t>(‘</a:t>
            </a:r>
            <a:r>
              <a:rPr lang="ko-KR" altLang="en-US" b="1" dirty="0"/>
              <a:t>삼성</a:t>
            </a:r>
            <a:r>
              <a:rPr lang="en-US" altLang="ko-KR" b="1" dirty="0"/>
              <a:t>’,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이재</a:t>
            </a:r>
            <a:r>
              <a:rPr lang="ko-KR" altLang="en-US" b="1" dirty="0"/>
              <a:t>용</a:t>
            </a:r>
            <a:r>
              <a:rPr lang="en-US" altLang="ko-KR" b="1" dirty="0" smtClean="0"/>
              <a:t>’ </a:t>
            </a:r>
            <a:r>
              <a:rPr lang="en-US" altLang="ko-KR" b="1" dirty="0"/>
              <a:t>,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부사</a:t>
            </a:r>
            <a:r>
              <a:rPr lang="ko-KR" altLang="en-US" b="1" dirty="0"/>
              <a:t>장</a:t>
            </a:r>
            <a:r>
              <a:rPr lang="en-US" altLang="ko-KR" b="1" dirty="0" smtClean="0"/>
              <a:t>’ );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8726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SELECT * FROM EMPLOYEE WHERE RANK = (SELECT RANK FROM EMPLOYEE WHERE NAME=‘</a:t>
            </a:r>
            <a:r>
              <a:rPr lang="ko-KR" altLang="en-US" b="1" dirty="0" smtClean="0"/>
              <a:t>송중기</a:t>
            </a:r>
            <a:r>
              <a:rPr lang="en-US" altLang="ko-KR" b="1" dirty="0" smtClean="0"/>
              <a:t>’ );</a:t>
            </a:r>
          </a:p>
        </p:txBody>
      </p:sp>
    </p:spTree>
    <p:extLst>
      <p:ext uri="{BB962C8B-B14F-4D97-AF65-F5344CB8AC3E}">
        <p14:creationId xmlns:p14="http://schemas.microsoft.com/office/powerpoint/2010/main" val="145128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6200"/>
            <a:ext cx="4406900" cy="244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884929"/>
            <a:ext cx="8407400" cy="375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27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77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40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386440-739F-4E15-9C29-AB9BC0D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삽입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1EA8221-F769-48D9-90C0-5C90F0D7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CREATE TABLE DAEGU_CITIZEN(</a:t>
            </a:r>
          </a:p>
          <a:p>
            <a:endParaRPr lang="en-US" altLang="ko-KR" b="1" dirty="0"/>
          </a:p>
          <a:p>
            <a:r>
              <a:rPr lang="en-US" altLang="ko-KR" b="1" dirty="0"/>
              <a:t>name varchar(20),</a:t>
            </a:r>
          </a:p>
          <a:p>
            <a:r>
              <a:rPr lang="en-US" altLang="ko-KR" b="1" dirty="0"/>
              <a:t>age </a:t>
            </a:r>
            <a:r>
              <a:rPr lang="en-US" altLang="ko-KR" b="1" dirty="0" err="1"/>
              <a:t>int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job varchar(20)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);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07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386440-739F-4E15-9C29-AB9BC0D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삽입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1EA8221-F769-48D9-90C0-5C90F0D7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</a:t>
            </a:r>
            <a:r>
              <a:rPr lang="en-US" altLang="ko-KR" sz="2400" b="1" dirty="0" smtClean="0"/>
              <a:t>VALUES </a:t>
            </a:r>
            <a:r>
              <a:rPr lang="en-US" altLang="ko-KR" sz="2400" b="1" dirty="0"/>
              <a:t>('</a:t>
            </a:r>
            <a:r>
              <a:rPr lang="ko-KR" altLang="en-US" sz="2400" b="1" dirty="0"/>
              <a:t>송중기</a:t>
            </a:r>
            <a:r>
              <a:rPr lang="en-US" altLang="ko-KR" sz="2400" b="1" dirty="0"/>
              <a:t>', 33, '</a:t>
            </a:r>
            <a:r>
              <a:rPr lang="ko-KR" altLang="en-US" sz="2400" b="1" dirty="0"/>
              <a:t>프로그래머</a:t>
            </a:r>
            <a:r>
              <a:rPr lang="en-US" altLang="ko-KR" sz="2400" b="1" dirty="0" smtClean="0"/>
              <a:t>');</a:t>
            </a:r>
            <a:endParaRPr lang="en-US" altLang="ko-KR" sz="2400" b="1" dirty="0"/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</a:t>
            </a:r>
            <a:r>
              <a:rPr lang="en-US" altLang="ko-KR" sz="2400" b="1" dirty="0" smtClean="0"/>
              <a:t>VALUES </a:t>
            </a:r>
            <a:r>
              <a:rPr lang="en-US" altLang="ko-KR" sz="2400" b="1" dirty="0"/>
              <a:t>('</a:t>
            </a:r>
            <a:r>
              <a:rPr lang="ko-KR" altLang="en-US" sz="2400" b="1" dirty="0"/>
              <a:t>이민호</a:t>
            </a:r>
            <a:r>
              <a:rPr lang="en-US" altLang="ko-KR" sz="2400" b="1" dirty="0"/>
              <a:t>', 30, '</a:t>
            </a:r>
            <a:r>
              <a:rPr lang="ko-KR" altLang="en-US" sz="2400" b="1" dirty="0"/>
              <a:t>회사원</a:t>
            </a:r>
            <a:r>
              <a:rPr lang="en-US" altLang="ko-KR" sz="2400" b="1" dirty="0" smtClean="0"/>
              <a:t>');</a:t>
            </a:r>
            <a:endParaRPr lang="en-US" altLang="ko-KR" sz="2400" b="1" dirty="0"/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</a:t>
            </a:r>
            <a:r>
              <a:rPr lang="en-US" altLang="ko-KR" sz="2400" b="1" dirty="0" smtClean="0"/>
              <a:t>VALUES </a:t>
            </a:r>
            <a:r>
              <a:rPr lang="en-US" altLang="ko-KR" sz="2400" b="1" dirty="0"/>
              <a:t>('</a:t>
            </a:r>
            <a:r>
              <a:rPr lang="ko-KR" altLang="en-US" sz="2400" b="1" dirty="0" err="1"/>
              <a:t>정채연</a:t>
            </a:r>
            <a:r>
              <a:rPr lang="en-US" altLang="ko-KR" sz="2400" b="1" dirty="0"/>
              <a:t>', 23, '</a:t>
            </a:r>
            <a:r>
              <a:rPr lang="ko-KR" altLang="en-US" sz="2400" b="1" dirty="0"/>
              <a:t>대학생</a:t>
            </a:r>
            <a:r>
              <a:rPr lang="en-US" altLang="ko-KR" sz="2400" b="1" dirty="0" smtClean="0"/>
              <a:t>');</a:t>
            </a:r>
            <a:endParaRPr lang="en-US" altLang="ko-KR" sz="2400" b="1" dirty="0"/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</a:t>
            </a:r>
            <a:r>
              <a:rPr lang="en-US" altLang="ko-KR" sz="2400" b="1" dirty="0" smtClean="0"/>
              <a:t>VALUES </a:t>
            </a:r>
            <a:r>
              <a:rPr lang="en-US" altLang="ko-KR" sz="2400" b="1" dirty="0"/>
              <a:t>('</a:t>
            </a:r>
            <a:r>
              <a:rPr lang="ko-KR" altLang="en-US" sz="2400" b="1" dirty="0"/>
              <a:t>박상민</a:t>
            </a:r>
            <a:r>
              <a:rPr lang="en-US" altLang="ko-KR" sz="2400" b="1" dirty="0"/>
              <a:t>', 31, '</a:t>
            </a:r>
            <a:r>
              <a:rPr lang="ko-KR" altLang="en-US" sz="2400" b="1" dirty="0"/>
              <a:t>학원강사</a:t>
            </a:r>
            <a:r>
              <a:rPr lang="en-US" altLang="ko-KR" sz="2400" b="1" dirty="0"/>
              <a:t>');</a:t>
            </a:r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VALUES ('</a:t>
            </a:r>
            <a:r>
              <a:rPr lang="ko-KR" altLang="en-US" sz="2400" b="1" dirty="0"/>
              <a:t>안철수</a:t>
            </a:r>
            <a:r>
              <a:rPr lang="en-US" altLang="ko-KR" sz="2400" b="1" dirty="0"/>
              <a:t>', 35, '</a:t>
            </a:r>
            <a:r>
              <a:rPr lang="ko-KR" altLang="en-US" sz="2400" b="1" dirty="0"/>
              <a:t>프로그래머</a:t>
            </a:r>
            <a:r>
              <a:rPr lang="en-US" altLang="ko-KR" sz="2400" b="1" dirty="0"/>
              <a:t>');</a:t>
            </a:r>
          </a:p>
          <a:p>
            <a:r>
              <a:rPr lang="en-US" altLang="ko-KR" sz="2400" b="1" dirty="0"/>
              <a:t>INSERT INTO DAEGU_CITIZEN(</a:t>
            </a:r>
            <a:r>
              <a:rPr lang="en-US" altLang="ko-KR" sz="2400" b="1" dirty="0" err="1"/>
              <a:t>name,age,job</a:t>
            </a:r>
            <a:r>
              <a:rPr lang="en-US" altLang="ko-KR" sz="2400" b="1" dirty="0"/>
              <a:t>) VALUES ('</a:t>
            </a:r>
            <a:r>
              <a:rPr lang="ko-KR" altLang="en-US" sz="2400" b="1" dirty="0"/>
              <a:t>김민종</a:t>
            </a:r>
            <a:r>
              <a:rPr lang="en-US" altLang="ko-KR" sz="2400" b="1" dirty="0"/>
              <a:t>', 33, '</a:t>
            </a:r>
            <a:r>
              <a:rPr lang="ko-KR" altLang="en-US" sz="2400" b="1" dirty="0"/>
              <a:t>가수</a:t>
            </a:r>
            <a:r>
              <a:rPr lang="en-US" altLang="ko-KR" sz="2400" b="1" dirty="0"/>
              <a:t>');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13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00260" cy="63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2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0A15E-D842-42E7-9B8D-7E5BE144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select * from DAEGU_CITIZEN where JOB IN (select job from DAEGU_CITIZEN where name='</a:t>
            </a:r>
            <a:r>
              <a:rPr lang="ko-KR" altLang="en-US" b="1" dirty="0"/>
              <a:t>송중기</a:t>
            </a:r>
            <a:r>
              <a:rPr lang="en-US" altLang="ko-KR" b="1" dirty="0"/>
              <a:t>');</a:t>
            </a:r>
          </a:p>
          <a:p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송중기의 직업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select * from DAEGU_CITIZEN where JOB IN(</a:t>
            </a:r>
            <a:r>
              <a:rPr lang="ko-KR" altLang="en-US" b="1" dirty="0"/>
              <a:t>송중기의 직업</a:t>
            </a:r>
            <a:r>
              <a:rPr lang="en-US" altLang="ko-KR" b="1" dirty="0"/>
              <a:t>);</a:t>
            </a:r>
          </a:p>
          <a:p>
            <a:endParaRPr lang="en-US" altLang="ko-KR" b="1" dirty="0"/>
          </a:p>
          <a:p>
            <a:r>
              <a:rPr lang="ko-KR" altLang="en-US" b="1" dirty="0"/>
              <a:t>송중기의 직업과 일치하는 직업을 가진 모든 사람을 출력</a:t>
            </a:r>
          </a:p>
        </p:txBody>
      </p:sp>
    </p:spTree>
    <p:extLst>
      <p:ext uri="{BB962C8B-B14F-4D97-AF65-F5344CB8AC3E}">
        <p14:creationId xmlns:p14="http://schemas.microsoft.com/office/powerpoint/2010/main" val="18490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3886"/>
            <a:ext cx="11197556" cy="189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40779" cy="355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16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0A15E-D842-42E7-9B8D-7E5BE144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 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7ACDA-1698-43D2-B41E-09763A6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select * from DAEGU_CITIZEN where AGE IN (select AGE from DAEGU_CITIZEN where name='</a:t>
            </a:r>
            <a:r>
              <a:rPr lang="ko-KR" altLang="en-US" b="1" dirty="0"/>
              <a:t>송중기</a:t>
            </a:r>
            <a:r>
              <a:rPr lang="en-US" altLang="ko-KR" b="1" dirty="0"/>
              <a:t>');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송중기의 나이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select * from DAEGU_CITIZEN where AGE IN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송중기의 나이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송중기의 나이와 일치하는 모든 사람을 출력</a:t>
            </a:r>
          </a:p>
        </p:txBody>
      </p:sp>
    </p:spTree>
    <p:extLst>
      <p:ext uri="{BB962C8B-B14F-4D97-AF65-F5344CB8AC3E}">
        <p14:creationId xmlns:p14="http://schemas.microsoft.com/office/powerpoint/2010/main" val="36371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40779" cy="355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9506"/>
            <a:ext cx="11934704" cy="204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56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640</Words>
  <Application>Microsoft Office PowerPoint</Application>
  <PresentationFormat>사용자 지정</PresentationFormat>
  <Paragraphs>105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MySQL</vt:lpstr>
      <vt:lpstr>서브 쿼리란?</vt:lpstr>
      <vt:lpstr>테이블 생성, 데이터 삽입</vt:lpstr>
      <vt:lpstr>테이블 생성, 데이터 삽입</vt:lpstr>
      <vt:lpstr>PowerPoint 프레젠테이션</vt:lpstr>
      <vt:lpstr>EX 1</vt:lpstr>
      <vt:lpstr>PowerPoint 프레젠테이션</vt:lpstr>
      <vt:lpstr>EX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 3</vt:lpstr>
      <vt:lpstr>PowerPoint 프레젠테이션</vt:lpstr>
      <vt:lpstr>EX 4</vt:lpstr>
      <vt:lpstr>PowerPoint 프레젠테이션</vt:lpstr>
      <vt:lpstr>EX 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s</dc:creator>
  <cp:lastModifiedBy>Windows 사용자</cp:lastModifiedBy>
  <cp:revision>16</cp:revision>
  <dcterms:created xsi:type="dcterms:W3CDTF">2020-06-18T07:20:14Z</dcterms:created>
  <dcterms:modified xsi:type="dcterms:W3CDTF">2020-09-14T08:24:13Z</dcterms:modified>
</cp:coreProperties>
</file>