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2" r:id="rId6"/>
    <p:sldId id="273" r:id="rId7"/>
    <p:sldId id="271" r:id="rId8"/>
    <p:sldId id="269" r:id="rId9"/>
    <p:sldId id="276" r:id="rId10"/>
    <p:sldId id="267" r:id="rId11"/>
    <p:sldId id="275" r:id="rId12"/>
    <p:sldId id="268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E7"/>
    <a:srgbClr val="CCFFCC"/>
    <a:srgbClr val="F9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배경기본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배경기본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D5B9-67E6-4DB9-A4DB-EC4C11045527}" type="datetimeFigureOut">
              <a:rPr lang="ko-KR" altLang="en-US" smtClean="0"/>
              <a:pPr/>
              <a:t>17.07.26.Wed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291356"/>
            <a:ext cx="3583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atin typeface="HanS 1994" pitchFamily="2" charset="-127"/>
                <a:ea typeface="HanS 1994" pitchFamily="2" charset="-127"/>
              </a:rPr>
              <a:t>“</a:t>
            </a:r>
            <a:r>
              <a:rPr lang="ko-KR" altLang="en-US" sz="5400" b="1" dirty="0" smtClean="0">
                <a:latin typeface="HanS 1994" pitchFamily="2" charset="-127"/>
                <a:ea typeface="HanS 1994" pitchFamily="2" charset="-127"/>
              </a:rPr>
              <a:t>동물농장</a:t>
            </a:r>
            <a:r>
              <a:rPr lang="en-US" altLang="ko-KR" sz="5400" b="1" dirty="0" smtClean="0">
                <a:latin typeface="HanS 1994" pitchFamily="2" charset="-127"/>
                <a:ea typeface="HanS 1994" pitchFamily="2" charset="-127"/>
              </a:rPr>
              <a:t>”</a:t>
            </a:r>
            <a:endParaRPr lang="ko-KR" altLang="en-US" sz="5400" b="1" dirty="0">
              <a:latin typeface="HanS 1994" pitchFamily="2" charset="-127"/>
              <a:ea typeface="HanS 1994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6352" y="5300505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atin typeface="HanS 1994" pitchFamily="2" charset="-127"/>
                <a:ea typeface="HanS 1994" pitchFamily="2" charset="-127"/>
              </a:rPr>
              <a:t>T Academy</a:t>
            </a:r>
          </a:p>
          <a:p>
            <a:pPr algn="r"/>
            <a:r>
              <a:rPr lang="ko-KR" altLang="en-US" sz="2400" dirty="0" err="1" smtClean="0">
                <a:latin typeface="HanS 1994" pitchFamily="2" charset="-127"/>
                <a:ea typeface="HanS 1994" pitchFamily="2" charset="-127"/>
              </a:rPr>
              <a:t>희망앱</a:t>
            </a:r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 과정</a:t>
            </a:r>
            <a:endParaRPr lang="en-US" altLang="ko-KR" sz="2400" dirty="0" smtClean="0">
              <a:latin typeface="HanS 1994" pitchFamily="2" charset="-127"/>
              <a:ea typeface="HanS 1994" pitchFamily="2" charset="-127"/>
            </a:endParaRPr>
          </a:p>
          <a:p>
            <a:pPr algn="r"/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정봉준</a:t>
            </a:r>
            <a:r>
              <a:rPr lang="en-US" altLang="ko-KR" sz="2400" dirty="0" smtClean="0">
                <a:latin typeface="HanS 1994" pitchFamily="2" charset="-127"/>
                <a:ea typeface="HanS 1994" pitchFamily="2" charset="-127"/>
              </a:rPr>
              <a:t>, </a:t>
            </a:r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원상진</a:t>
            </a:r>
            <a:endParaRPr lang="ko-KR" altLang="en-US" sz="2400" dirty="0">
              <a:latin typeface="HanS 1994" pitchFamily="2" charset="-127"/>
              <a:ea typeface="HanS 1994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15" y="-24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짧은 소감 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3712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141396"/>
            <a:ext cx="6135013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자바스크립트도 객체 지향 언어였다</a:t>
            </a:r>
            <a:r>
              <a:rPr lang="en-US" altLang="ko-KR" sz="25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바라보는 시각이 달라졌다</a:t>
            </a:r>
            <a:r>
              <a:rPr lang="en-US" altLang="ko-KR" sz="25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유연함을 살리려면 정확히 알아야 한다</a:t>
            </a:r>
            <a:r>
              <a:rPr lang="en-US" altLang="ko-KR" sz="25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공부합시다</a:t>
            </a:r>
            <a:r>
              <a:rPr lang="en-US" altLang="ko-KR" sz="2500" b="1" dirty="0" smtClean="0"/>
              <a:t>.</a:t>
            </a: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15" y="-24"/>
            <a:ext cx="2982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 – Conflict!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3712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56087"/>
            <a:ext cx="3286125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902" y="1188136"/>
            <a:ext cx="50745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checkout </a:t>
            </a:r>
            <a:r>
              <a:rPr lang="ko-KR" altLang="en-US" sz="2000" b="1" dirty="0" smtClean="0"/>
              <a:t>실수로 </a:t>
            </a:r>
            <a:r>
              <a:rPr lang="ko-KR" altLang="en-US" sz="2000" b="1" dirty="0" smtClean="0"/>
              <a:t>팀원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branch</a:t>
            </a:r>
            <a:r>
              <a:rPr lang="ko-KR" altLang="en-US" sz="2000" b="1" dirty="0" smtClean="0"/>
              <a:t>에서 작업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commit and push</a:t>
            </a:r>
            <a:r>
              <a:rPr lang="ko-KR" altLang="en-US" sz="2000" b="1" dirty="0" smtClean="0"/>
              <a:t>까지 진행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conflicts </a:t>
            </a:r>
            <a:r>
              <a:rPr lang="ko-KR" altLang="en-US" sz="2000" b="1" dirty="0" smtClean="0"/>
              <a:t>해결 후 </a:t>
            </a:r>
            <a:r>
              <a:rPr lang="en-US" altLang="ko-KR" sz="2000" b="1" dirty="0" smtClean="0"/>
              <a:t>merge </a:t>
            </a:r>
            <a:r>
              <a:rPr lang="ko-KR" altLang="en-US" sz="2000" b="1" dirty="0" smtClean="0"/>
              <a:t>완료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976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52082" y="2702530"/>
            <a:ext cx="2860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88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2089" y="2702530"/>
            <a:ext cx="61398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8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8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-24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   목차  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0740" y="121442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업무분담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2074" y="1988840"/>
            <a:ext cx="315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b="1" dirty="0" smtClean="0">
                <a:latin typeface="HY궁서" pitchFamily="18" charset="-127"/>
                <a:ea typeface="HY궁서" pitchFamily="18" charset="-127"/>
              </a:rPr>
              <a:t>프로젝트 구성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708920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결과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LOG”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4508" y="4212377"/>
            <a:ext cx="264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소감 및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GIT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930" y="5004465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“Q&amp;A”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9918" y="3429000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“CODE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#”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-2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 분담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2448" y="1405015"/>
            <a:ext cx="46826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준비</a:t>
            </a:r>
            <a:r>
              <a:rPr lang="en-US" altLang="ko-KR" sz="3200" b="1" dirty="0" smtClean="0"/>
              <a:t>	</a:t>
            </a:r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기획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설계</a:t>
            </a:r>
            <a:r>
              <a:rPr lang="en-US" altLang="ko-KR" sz="2400" b="1" dirty="0" smtClean="0"/>
              <a:t>		: </a:t>
            </a:r>
            <a:r>
              <a:rPr lang="ko-KR" altLang="en-US" sz="2400" b="1" dirty="0" smtClean="0"/>
              <a:t>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          		: </a:t>
            </a:r>
            <a:r>
              <a:rPr lang="ko-KR" altLang="en-US" sz="2400" b="1" dirty="0" smtClean="0"/>
              <a:t>봉준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코딩</a:t>
            </a:r>
            <a:endParaRPr lang="en-US" altLang="ko-KR" sz="32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애완동물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조류</a:t>
            </a:r>
            <a:r>
              <a:rPr lang="en-US" altLang="ko-KR" sz="2400" b="1" dirty="0" smtClean="0"/>
              <a:t>	: </a:t>
            </a:r>
            <a:r>
              <a:rPr lang="ko-KR" altLang="en-US" sz="2400" b="1" dirty="0" smtClean="0"/>
              <a:t>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애완동물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포유류</a:t>
            </a:r>
            <a:r>
              <a:rPr lang="en-US" altLang="ko-KR" sz="2400" b="1" dirty="0" smtClean="0"/>
              <a:t>	: </a:t>
            </a:r>
            <a:r>
              <a:rPr lang="ko-KR" altLang="en-US" sz="2400" b="1" dirty="0" smtClean="0"/>
              <a:t>봉준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발표준비</a:t>
            </a:r>
            <a:endParaRPr lang="en-US" altLang="ko-KR" sz="3200" b="1" dirty="0" smtClean="0"/>
          </a:p>
          <a:p>
            <a:r>
              <a:rPr lang="en-US" altLang="ko-KR" sz="2400" b="1" dirty="0" smtClean="0"/>
              <a:t>	PPT			:</a:t>
            </a:r>
            <a:r>
              <a:rPr lang="ko-KR" altLang="en-US" sz="2400" b="1" dirty="0" smtClean="0"/>
              <a:t> 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발표</a:t>
            </a:r>
            <a:r>
              <a:rPr lang="en-US" altLang="ko-KR" sz="2400" b="1" dirty="0" smtClean="0"/>
              <a:t>			:</a:t>
            </a:r>
            <a:r>
              <a:rPr lang="ko-KR" altLang="en-US" sz="2400" b="1" dirty="0" smtClean="0"/>
              <a:t> 봉준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4714876" y="857232"/>
            <a:ext cx="3286148" cy="4500594"/>
          </a:xfrm>
          <a:prstGeom prst="rect">
            <a:avLst/>
          </a:prstGeom>
          <a:solidFill>
            <a:srgbClr val="E7FFE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4348" y="857232"/>
            <a:ext cx="3286148" cy="4500594"/>
          </a:xfrm>
          <a:prstGeom prst="rect">
            <a:avLst/>
          </a:prstGeom>
          <a:solidFill>
            <a:srgbClr val="F9EEE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5786" y="3357562"/>
            <a:ext cx="114300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9190" y="3438524"/>
            <a:ext cx="928694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-2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프로젝트 구성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642974" y="569892"/>
            <a:ext cx="357190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7224" y="3416858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Cat data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29190" y="3429000"/>
            <a:ext cx="9059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Parrots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7752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앵무새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9190" y="3071810"/>
            <a:ext cx="928694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30718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고양이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5786" y="3090446"/>
            <a:ext cx="1143008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56262" y="3357562"/>
            <a:ext cx="114300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31520" y="341685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Dog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4824" y="30718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강아지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56262" y="3090446"/>
            <a:ext cx="1143008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00826" y="3438524"/>
            <a:ext cx="928694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92222" y="3429000"/>
            <a:ext cx="6944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Cock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29388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닭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00826" y="3071810"/>
            <a:ext cx="928694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5008" y="1366822"/>
            <a:ext cx="1214446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00760" y="1357298"/>
            <a:ext cx="5933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Bird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43570" y="100010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애완동물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새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15008" y="1000108"/>
            <a:ext cx="1214446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7290" y="1285860"/>
            <a:ext cx="178595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14480" y="1345156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Mammal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85852" y="100010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애완동물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포유류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57290" y="1018744"/>
            <a:ext cx="1785950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86314" y="1785926"/>
            <a:ext cx="2910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Kind, Name,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Bodycolor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Size,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Health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HungryState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6314" y="2447504"/>
            <a:ext cx="154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Breed, Eat, Cry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5786" y="1785926"/>
            <a:ext cx="303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Kind, Name,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Furcolor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Eyecolor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Hungry, Age, Character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5786" y="2447504"/>
            <a:ext cx="274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Eat, Sleep, Dump, Talk, Play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785786" y="2428868"/>
            <a:ext cx="721523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9313" y="1876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9313" y="24475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6314" y="3915795"/>
            <a:ext cx="119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Beakcolor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Language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57950" y="3915795"/>
            <a:ext cx="133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Aggression,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Sex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576" y="4049309"/>
            <a:ext cx="82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Fursize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9752" y="4077072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Bodysize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50" y="4701613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Jump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86314" y="4714884"/>
            <a:ext cx="86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Fly,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Say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85786" y="4641858"/>
            <a:ext cx="721523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13" y="41620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9313" y="47335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393" y="4759921"/>
            <a:ext cx="93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Scratch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56262" y="474422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Hunt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결과 </a:t>
            </a:r>
            <a:r>
              <a:rPr lang="en-US" altLang="ko-KR" sz="3200" b="1" dirty="0" smtClean="0"/>
              <a:t>LOG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19"/>
            <a:ext cx="7488832" cy="54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결과 </a:t>
            </a:r>
            <a:r>
              <a:rPr lang="en-US" altLang="ko-KR" sz="3200" b="1" dirty="0" smtClean="0"/>
              <a:t>LOG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33792" y="548680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19"/>
            <a:ext cx="7488832" cy="5406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908719"/>
            <a:ext cx="7410723" cy="54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CODE#1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33792" y="548680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724400" cy="182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89942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생성 </a:t>
            </a:r>
            <a:r>
              <a:rPr lang="ko-KR" altLang="en-US" b="1" u="sng" dirty="0"/>
              <a:t>객체와 </a:t>
            </a:r>
            <a:r>
              <a:rPr lang="ko-KR" altLang="en-US" b="1" u="sng" dirty="0" smtClean="0"/>
              <a:t>실행 </a:t>
            </a:r>
            <a:r>
              <a:rPr lang="ko-KR" altLang="en-US" b="1" u="sng" dirty="0"/>
              <a:t>객체 분리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645024"/>
            <a:ext cx="6803679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CODE#2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9" y="20103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포유류의 </a:t>
            </a:r>
            <a:r>
              <a:rPr lang="ko-KR" altLang="en-US" sz="1600" b="1" dirty="0" smtClean="0"/>
              <a:t>공통 행동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16186" y="674293"/>
            <a:ext cx="247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고양이의 행동</a:t>
            </a:r>
            <a:r>
              <a:rPr lang="en-US" altLang="ko-KR" sz="1600" b="1" dirty="0" smtClean="0"/>
              <a:t>(Override)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8797" y="3382385"/>
            <a:ext cx="2472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강아지</a:t>
            </a:r>
            <a:r>
              <a:rPr lang="ko-KR" altLang="en-US" sz="1600" b="1" dirty="0" smtClean="0"/>
              <a:t>의 행동</a:t>
            </a:r>
            <a:r>
              <a:rPr lang="en-US" altLang="ko-KR" sz="1600" b="1" dirty="0"/>
              <a:t>(Override)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348880"/>
            <a:ext cx="3670869" cy="21955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97" y="1007203"/>
            <a:ext cx="3231595" cy="2042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92" y="3756575"/>
            <a:ext cx="3205699" cy="2162727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3" idx="1"/>
            <a:endCxn id="2" idx="3"/>
          </p:cNvCxnSpPr>
          <p:nvPr/>
        </p:nvCxnSpPr>
        <p:spPr>
          <a:xfrm flipH="1">
            <a:off x="4354438" y="2028339"/>
            <a:ext cx="514359" cy="14183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1"/>
            <a:endCxn id="2" idx="3"/>
          </p:cNvCxnSpPr>
          <p:nvPr/>
        </p:nvCxnSpPr>
        <p:spPr>
          <a:xfrm flipH="1" flipV="1">
            <a:off x="4354438" y="3446645"/>
            <a:ext cx="540254" cy="139129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139" y="4931876"/>
            <a:ext cx="39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단순한 속성 변경과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재정의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CODE#3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508" t="39583" r="54297" b="20833"/>
          <a:stretch>
            <a:fillRect/>
          </a:stretch>
        </p:blipFill>
        <p:spPr bwMode="auto">
          <a:xfrm>
            <a:off x="285720" y="1071546"/>
            <a:ext cx="3071834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0703" t="48958" r="56445" b="25000"/>
          <a:stretch>
            <a:fillRect/>
          </a:stretch>
        </p:blipFill>
        <p:spPr bwMode="auto">
          <a:xfrm>
            <a:off x="4357686" y="1071546"/>
            <a:ext cx="278608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20703" t="63541" r="51758" b="23959"/>
          <a:stretch>
            <a:fillRect/>
          </a:stretch>
        </p:blipFill>
        <p:spPr bwMode="auto">
          <a:xfrm>
            <a:off x="4214810" y="3571876"/>
            <a:ext cx="3357586" cy="857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28662" y="71435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조류의 공통 행동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12918" y="71435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앵무새의 행동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323332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닭의 행동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1470" y="4845618"/>
            <a:ext cx="746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r>
              <a:rPr lang="ko-KR" altLang="en-US" b="1" dirty="0" smtClean="0"/>
              <a:t>특정 행동을 할 때마다 </a:t>
            </a:r>
            <a:r>
              <a:rPr lang="en-US" altLang="ko-KR" b="1" dirty="0" err="1" smtClean="0"/>
              <a:t>hungryState</a:t>
            </a:r>
            <a:r>
              <a:rPr lang="ko-KR" altLang="en-US" b="1" dirty="0" smtClean="0"/>
              <a:t>가 바뀌고 직후에 건강상태 변경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8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205</Words>
  <Application>Microsoft Office PowerPoint</Application>
  <PresentationFormat>화면 슬라이드 쇼(4:3)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HanS 1994</vt:lpstr>
      <vt:lpstr>HY견고딕</vt:lpstr>
      <vt:lpstr>HY궁서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EdwardWon</dc:creator>
  <cp:lastModifiedBy>Windows 사용자</cp:lastModifiedBy>
  <cp:revision>50</cp:revision>
  <dcterms:created xsi:type="dcterms:W3CDTF">2017-07-19T14:23:42Z</dcterms:created>
  <dcterms:modified xsi:type="dcterms:W3CDTF">2017-07-26T16:19:44Z</dcterms:modified>
</cp:coreProperties>
</file>