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72" r:id="rId6"/>
    <p:sldId id="273" r:id="rId7"/>
    <p:sldId id="271" r:id="rId8"/>
    <p:sldId id="270" r:id="rId9"/>
    <p:sldId id="269" r:id="rId10"/>
    <p:sldId id="267" r:id="rId11"/>
    <p:sldId id="268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FE7"/>
    <a:srgbClr val="CCFFCC"/>
    <a:srgbClr val="F9EEE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372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ppt배경기본_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D5B9-67E6-4DB9-A4DB-EC4C11045527}" type="datetimeFigureOut">
              <a:rPr lang="ko-KR" altLang="en-US" smtClean="0"/>
              <a:pPr/>
              <a:t>2017-07-26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5D5-E3BD-4E2D-AA88-EE0689F9A5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D5B9-67E6-4DB9-A4DB-EC4C11045527}" type="datetimeFigureOut">
              <a:rPr lang="ko-KR" altLang="en-US" smtClean="0"/>
              <a:pPr/>
              <a:t>2017-07-26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5D5-E3BD-4E2D-AA88-EE0689F9A5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D5B9-67E6-4DB9-A4DB-EC4C11045527}" type="datetimeFigureOut">
              <a:rPr lang="ko-KR" altLang="en-US" smtClean="0"/>
              <a:pPr/>
              <a:t>2017-07-26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5D5-E3BD-4E2D-AA88-EE0689F9A5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ppt배경기본_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D5B9-67E6-4DB9-A4DB-EC4C11045527}" type="datetimeFigureOut">
              <a:rPr lang="ko-KR" altLang="en-US" smtClean="0"/>
              <a:pPr/>
              <a:t>2017-07-26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5D5-E3BD-4E2D-AA88-EE0689F9A5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D5B9-67E6-4DB9-A4DB-EC4C11045527}" type="datetimeFigureOut">
              <a:rPr lang="ko-KR" altLang="en-US" smtClean="0"/>
              <a:pPr/>
              <a:t>2017-07-26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5D5-E3BD-4E2D-AA88-EE0689F9A5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D5B9-67E6-4DB9-A4DB-EC4C11045527}" type="datetimeFigureOut">
              <a:rPr lang="ko-KR" altLang="en-US" smtClean="0"/>
              <a:pPr/>
              <a:t>2017-07-26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5D5-E3BD-4E2D-AA88-EE0689F9A5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D5B9-67E6-4DB9-A4DB-EC4C11045527}" type="datetimeFigureOut">
              <a:rPr lang="ko-KR" altLang="en-US" smtClean="0"/>
              <a:pPr/>
              <a:t>2017-07-26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5D5-E3BD-4E2D-AA88-EE0689F9A5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D5B9-67E6-4DB9-A4DB-EC4C11045527}" type="datetimeFigureOut">
              <a:rPr lang="ko-KR" altLang="en-US" smtClean="0"/>
              <a:pPr/>
              <a:t>2017-07-26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5D5-E3BD-4E2D-AA88-EE0689F9A5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D5B9-67E6-4DB9-A4DB-EC4C11045527}" type="datetimeFigureOut">
              <a:rPr lang="ko-KR" altLang="en-US" smtClean="0"/>
              <a:pPr/>
              <a:t>2017-07-26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5D5-E3BD-4E2D-AA88-EE0689F9A5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D5B9-67E6-4DB9-A4DB-EC4C11045527}" type="datetimeFigureOut">
              <a:rPr lang="ko-KR" altLang="en-US" smtClean="0"/>
              <a:pPr/>
              <a:t>2017-07-26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5D5-E3BD-4E2D-AA88-EE0689F9A5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D5B9-67E6-4DB9-A4DB-EC4C11045527}" type="datetimeFigureOut">
              <a:rPr lang="ko-KR" altLang="en-US" smtClean="0"/>
              <a:pPr/>
              <a:t>2017-07-26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5D5-E3BD-4E2D-AA88-EE0689F9A5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0D5B9-67E6-4DB9-A4DB-EC4C11045527}" type="datetimeFigureOut">
              <a:rPr lang="ko-KR" altLang="en-US" smtClean="0"/>
              <a:pPr/>
              <a:t>2017-07-26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E65D5-E3BD-4E2D-AA88-EE0689F9A5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4678" y="2291356"/>
            <a:ext cx="2943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latin typeface="HanS 1994" pitchFamily="2" charset="-127"/>
                <a:ea typeface="HanS 1994" pitchFamily="2" charset="-127"/>
              </a:rPr>
              <a:t>“</a:t>
            </a:r>
            <a:r>
              <a:rPr lang="ko-KR" altLang="en-US" sz="5400" b="1" dirty="0" smtClean="0">
                <a:latin typeface="HanS 1994" pitchFamily="2" charset="-127"/>
                <a:ea typeface="HanS 1994" pitchFamily="2" charset="-127"/>
              </a:rPr>
              <a:t>동물농장</a:t>
            </a:r>
            <a:r>
              <a:rPr lang="en-US" altLang="ko-KR" sz="5400" b="1" dirty="0" smtClean="0">
                <a:latin typeface="HanS 1994" pitchFamily="2" charset="-127"/>
                <a:ea typeface="HanS 1994" pitchFamily="2" charset="-127"/>
              </a:rPr>
              <a:t>”</a:t>
            </a:r>
            <a:endParaRPr lang="ko-KR" altLang="en-US" sz="5400" b="1" dirty="0">
              <a:latin typeface="HanS 1994" pitchFamily="2" charset="-127"/>
              <a:ea typeface="HanS 1994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10465" y="5300505"/>
            <a:ext cx="19623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latin typeface="HanS 1994" pitchFamily="2" charset="-127"/>
                <a:ea typeface="HanS 1994" pitchFamily="2" charset="-127"/>
              </a:rPr>
              <a:t>T Academy</a:t>
            </a:r>
          </a:p>
          <a:p>
            <a:pPr algn="r"/>
            <a:r>
              <a:rPr lang="ko-KR" altLang="en-US" sz="2400" dirty="0" err="1" smtClean="0">
                <a:latin typeface="HanS 1994" pitchFamily="2" charset="-127"/>
                <a:ea typeface="HanS 1994" pitchFamily="2" charset="-127"/>
              </a:rPr>
              <a:t>희망앱</a:t>
            </a:r>
            <a:r>
              <a:rPr lang="ko-KR" altLang="en-US" sz="2400" dirty="0" smtClean="0">
                <a:latin typeface="HanS 1994" pitchFamily="2" charset="-127"/>
                <a:ea typeface="HanS 1994" pitchFamily="2" charset="-127"/>
              </a:rPr>
              <a:t> 과정</a:t>
            </a:r>
            <a:endParaRPr lang="en-US" altLang="ko-KR" sz="2400" dirty="0" smtClean="0">
              <a:latin typeface="HanS 1994" pitchFamily="2" charset="-127"/>
              <a:ea typeface="HanS 1994" pitchFamily="2" charset="-127"/>
            </a:endParaRPr>
          </a:p>
          <a:p>
            <a:pPr algn="r"/>
            <a:r>
              <a:rPr lang="ko-KR" altLang="en-US" sz="2400" dirty="0" smtClean="0">
                <a:latin typeface="HanS 1994" pitchFamily="2" charset="-127"/>
                <a:ea typeface="HanS 1994" pitchFamily="2" charset="-127"/>
              </a:rPr>
              <a:t>정봉준</a:t>
            </a:r>
            <a:r>
              <a:rPr lang="en-US" altLang="ko-KR" sz="2400" dirty="0" smtClean="0">
                <a:latin typeface="HanS 1994" pitchFamily="2" charset="-127"/>
                <a:ea typeface="HanS 1994" pitchFamily="2" charset="-127"/>
              </a:rPr>
              <a:t>, </a:t>
            </a:r>
            <a:r>
              <a:rPr lang="ko-KR" altLang="en-US" sz="2400" dirty="0" smtClean="0">
                <a:latin typeface="HanS 1994" pitchFamily="2" charset="-127"/>
                <a:ea typeface="HanS 1994" pitchFamily="2" charset="-127"/>
              </a:rPr>
              <a:t>원상진</a:t>
            </a:r>
            <a:endParaRPr lang="ko-KR" altLang="en-US" sz="2400" dirty="0">
              <a:latin typeface="HanS 1994" pitchFamily="2" charset="-127"/>
              <a:ea typeface="HanS 1994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763" y="-2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소</a:t>
            </a:r>
            <a:r>
              <a:rPr lang="ko-KR" altLang="en-US" sz="3200" b="1" dirty="0"/>
              <a:t>감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-785850" y="569892"/>
            <a:ext cx="2857520" cy="1588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83492" y="2339640"/>
            <a:ext cx="28600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>
                <a:latin typeface="HY견고딕" pitchFamily="18" charset="-127"/>
                <a:ea typeface="HY견고딕" pitchFamily="18" charset="-127"/>
              </a:rPr>
              <a:t>Q&amp;A</a:t>
            </a:r>
            <a:endParaRPr lang="ko-KR" altLang="en-US" sz="8800" b="1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2" y="-24"/>
            <a:ext cx="1726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   목차  </a:t>
            </a:r>
            <a:endParaRPr lang="ko-KR" altLang="en-US" sz="32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-785850" y="569892"/>
            <a:ext cx="2857520" cy="1588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86116" y="1214422"/>
            <a:ext cx="2598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HY궁서" pitchFamily="18" charset="-127"/>
                <a:ea typeface="HY궁서" pitchFamily="18" charset="-127"/>
              </a:rPr>
              <a:t>“</a:t>
            </a:r>
            <a:r>
              <a:rPr lang="ko-KR" altLang="en-US" sz="3200" b="1" dirty="0" smtClean="0">
                <a:latin typeface="HY궁서" pitchFamily="18" charset="-127"/>
                <a:ea typeface="HY궁서" pitchFamily="18" charset="-127"/>
              </a:rPr>
              <a:t>업무분담</a:t>
            </a:r>
            <a:r>
              <a:rPr lang="en-US" altLang="ko-KR" sz="3200" b="1" dirty="0" smtClean="0">
                <a:latin typeface="HY궁서" pitchFamily="18" charset="-127"/>
                <a:ea typeface="HY궁서" pitchFamily="18" charset="-127"/>
              </a:rPr>
              <a:t>”</a:t>
            </a:r>
            <a:endParaRPr lang="ko-KR" altLang="en-US" sz="3200" b="1" dirty="0">
              <a:latin typeface="HY궁서" pitchFamily="18" charset="-127"/>
              <a:ea typeface="HY궁서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6050" y="2058407"/>
            <a:ext cx="3538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HY궁서" pitchFamily="18" charset="-127"/>
                <a:ea typeface="HY궁서" pitchFamily="18" charset="-127"/>
              </a:rPr>
              <a:t>“</a:t>
            </a:r>
            <a:r>
              <a:rPr lang="ko-KR" altLang="en-US" sz="3200" b="1" dirty="0" smtClean="0">
                <a:latin typeface="HY궁서" pitchFamily="18" charset="-127"/>
                <a:ea typeface="HY궁서" pitchFamily="18" charset="-127"/>
              </a:rPr>
              <a:t>프로젝트 구성</a:t>
            </a:r>
            <a:r>
              <a:rPr lang="en-US" altLang="ko-KR" sz="3200" b="1" dirty="0" smtClean="0">
                <a:latin typeface="HY궁서" pitchFamily="18" charset="-127"/>
                <a:ea typeface="HY궁서" pitchFamily="18" charset="-127"/>
              </a:rPr>
              <a:t>”</a:t>
            </a:r>
            <a:endParaRPr lang="ko-KR" altLang="en-US" sz="3200" b="1" dirty="0">
              <a:latin typeface="HY궁서" pitchFamily="18" charset="-127"/>
              <a:ea typeface="HY궁서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43240" y="2857496"/>
            <a:ext cx="2733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HY궁서" pitchFamily="18" charset="-127"/>
                <a:ea typeface="HY궁서" pitchFamily="18" charset="-127"/>
              </a:rPr>
              <a:t>“</a:t>
            </a:r>
            <a:r>
              <a:rPr lang="ko-KR" altLang="en-US" sz="3200" b="1" dirty="0" smtClean="0">
                <a:latin typeface="HY궁서" pitchFamily="18" charset="-127"/>
                <a:ea typeface="HY궁서" pitchFamily="18" charset="-127"/>
              </a:rPr>
              <a:t>결과 </a:t>
            </a:r>
            <a:r>
              <a:rPr lang="en-US" altLang="ko-KR" sz="3200" b="1" dirty="0" smtClean="0">
                <a:latin typeface="HY궁서" pitchFamily="18" charset="-127"/>
                <a:ea typeface="HY궁서" pitchFamily="18" charset="-127"/>
              </a:rPr>
              <a:t>LOG”</a:t>
            </a:r>
            <a:endParaRPr lang="ko-KR" altLang="en-US" sz="3200" b="1" dirty="0">
              <a:latin typeface="HY궁서" pitchFamily="18" charset="-127"/>
              <a:ea typeface="HY궁서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8992" y="4130109"/>
            <a:ext cx="2327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HY궁서" pitchFamily="18" charset="-127"/>
                <a:ea typeface="HY궁서" pitchFamily="18" charset="-127"/>
              </a:rPr>
              <a:t>“CODE#”</a:t>
            </a:r>
            <a:endParaRPr lang="ko-KR" altLang="en-US" sz="3200" b="1" dirty="0">
              <a:latin typeface="HY궁서" pitchFamily="18" charset="-127"/>
              <a:ea typeface="HY궁서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43306" y="4915927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HY궁서" pitchFamily="18" charset="-127"/>
                <a:ea typeface="HY궁서" pitchFamily="18" charset="-127"/>
              </a:rPr>
              <a:t>“Q&amp;A”</a:t>
            </a:r>
            <a:endParaRPr lang="ko-KR" altLang="en-US" sz="3200" b="1" dirty="0">
              <a:latin typeface="HY궁서" pitchFamily="18" charset="-127"/>
              <a:ea typeface="HY궁서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86116" y="3487167"/>
            <a:ext cx="2627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HY궁서" pitchFamily="18" charset="-127"/>
                <a:ea typeface="HY궁서" pitchFamily="18" charset="-127"/>
              </a:rPr>
              <a:t>“</a:t>
            </a:r>
            <a:r>
              <a:rPr lang="en-US" altLang="ko-KR" sz="3200" b="1" dirty="0" err="1" smtClean="0">
                <a:latin typeface="HY궁서" pitchFamily="18" charset="-127"/>
                <a:ea typeface="HY궁서" pitchFamily="18" charset="-127"/>
              </a:rPr>
              <a:t>Git</a:t>
            </a:r>
            <a:r>
              <a:rPr lang="en-US" altLang="ko-KR" sz="3200" b="1" dirty="0" smtClean="0">
                <a:latin typeface="HY궁서" pitchFamily="18" charset="-127"/>
                <a:ea typeface="HY궁서" pitchFamily="18" charset="-127"/>
              </a:rPr>
              <a:t> </a:t>
            </a:r>
            <a:r>
              <a:rPr lang="ko-KR" altLang="en-US" sz="3200" b="1" dirty="0" smtClean="0">
                <a:latin typeface="HY궁서" pitchFamily="18" charset="-127"/>
                <a:ea typeface="HY궁서" pitchFamily="18" charset="-127"/>
              </a:rPr>
              <a:t>협업</a:t>
            </a:r>
            <a:r>
              <a:rPr lang="en-US" altLang="ko-KR" sz="3200" b="1" dirty="0" smtClean="0">
                <a:latin typeface="HY궁서" pitchFamily="18" charset="-127"/>
                <a:ea typeface="HY궁서" pitchFamily="18" charset="-127"/>
              </a:rPr>
              <a:t>”</a:t>
            </a:r>
            <a:endParaRPr lang="ko-KR" altLang="en-US" sz="3200" b="1" dirty="0">
              <a:latin typeface="HY궁서" pitchFamily="18" charset="-127"/>
              <a:ea typeface="HY궁서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2" y="-24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업무 분담</a:t>
            </a:r>
            <a:endParaRPr lang="ko-KR" altLang="en-US" sz="32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-785850" y="569892"/>
            <a:ext cx="2857520" cy="1588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32448" y="1405015"/>
            <a:ext cx="468269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- </a:t>
            </a:r>
            <a:r>
              <a:rPr lang="ko-KR" altLang="en-US" sz="3200" b="1" dirty="0" smtClean="0"/>
              <a:t>준비</a:t>
            </a:r>
            <a:r>
              <a:rPr lang="en-US" altLang="ko-KR" sz="3200" b="1" dirty="0" smtClean="0"/>
              <a:t>	</a:t>
            </a:r>
          </a:p>
          <a:p>
            <a:r>
              <a:rPr lang="en-US" altLang="ko-KR" sz="2400" b="1" dirty="0" smtClean="0"/>
              <a:t>	</a:t>
            </a:r>
            <a:r>
              <a:rPr lang="ko-KR" altLang="en-US" sz="2400" b="1" dirty="0" smtClean="0"/>
              <a:t>기획</a:t>
            </a:r>
            <a:r>
              <a:rPr lang="en-US" altLang="ko-KR" sz="2400" b="1" dirty="0" smtClean="0"/>
              <a:t>&amp; </a:t>
            </a:r>
            <a:r>
              <a:rPr lang="ko-KR" altLang="en-US" sz="2400" b="1" dirty="0" smtClean="0"/>
              <a:t>설계</a:t>
            </a:r>
            <a:r>
              <a:rPr lang="en-US" altLang="ko-KR" sz="2400" b="1" dirty="0" smtClean="0"/>
              <a:t>		: </a:t>
            </a:r>
            <a:r>
              <a:rPr lang="ko-KR" altLang="en-US" sz="2400" b="1" dirty="0" smtClean="0"/>
              <a:t>상진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	</a:t>
            </a:r>
            <a:r>
              <a:rPr lang="en-US" altLang="ko-KR" sz="2400" b="1" dirty="0" err="1" smtClean="0"/>
              <a:t>Git</a:t>
            </a:r>
            <a:r>
              <a:rPr lang="en-US" altLang="ko-KR" sz="2400" b="1" dirty="0" smtClean="0"/>
              <a:t>           		: </a:t>
            </a:r>
            <a:r>
              <a:rPr lang="ko-KR" altLang="en-US" sz="2400" b="1" dirty="0" smtClean="0"/>
              <a:t>봉준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r>
              <a:rPr lang="en-US" altLang="ko-KR" sz="3200" b="1" dirty="0" smtClean="0"/>
              <a:t>-</a:t>
            </a:r>
            <a:r>
              <a:rPr lang="ko-KR" altLang="en-US" sz="3200" b="1" dirty="0" smtClean="0"/>
              <a:t>코딩</a:t>
            </a:r>
            <a:endParaRPr lang="en-US" altLang="ko-KR" sz="3200" b="1" dirty="0" smtClean="0"/>
          </a:p>
          <a:p>
            <a:r>
              <a:rPr lang="en-US" altLang="ko-KR" sz="2400" b="1" dirty="0" smtClean="0"/>
              <a:t>	</a:t>
            </a:r>
            <a:r>
              <a:rPr lang="ko-KR" altLang="en-US" sz="2400" b="1" dirty="0" smtClean="0"/>
              <a:t>애완동물</a:t>
            </a:r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조류</a:t>
            </a:r>
            <a:r>
              <a:rPr lang="en-US" altLang="ko-KR" sz="2400" b="1" dirty="0" smtClean="0"/>
              <a:t>	: </a:t>
            </a:r>
            <a:r>
              <a:rPr lang="ko-KR" altLang="en-US" sz="2400" b="1" dirty="0" smtClean="0"/>
              <a:t>상진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	</a:t>
            </a:r>
            <a:r>
              <a:rPr lang="ko-KR" altLang="en-US" sz="2400" b="1" dirty="0" smtClean="0"/>
              <a:t>애완동물</a:t>
            </a:r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포유류</a:t>
            </a:r>
            <a:r>
              <a:rPr lang="en-US" altLang="ko-KR" sz="2400" b="1" dirty="0" smtClean="0"/>
              <a:t>	: </a:t>
            </a:r>
            <a:r>
              <a:rPr lang="ko-KR" altLang="en-US" sz="2400" b="1" dirty="0" smtClean="0"/>
              <a:t>봉준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r>
              <a:rPr lang="en-US" altLang="ko-KR" sz="3200" b="1" dirty="0" smtClean="0"/>
              <a:t>-</a:t>
            </a:r>
            <a:r>
              <a:rPr lang="ko-KR" altLang="en-US" sz="3200" b="1" dirty="0" smtClean="0"/>
              <a:t>발표준비</a:t>
            </a:r>
            <a:endParaRPr lang="en-US" altLang="ko-KR" sz="3200" b="1" dirty="0" smtClean="0"/>
          </a:p>
          <a:p>
            <a:r>
              <a:rPr lang="en-US" altLang="ko-KR" sz="2400" b="1" dirty="0" smtClean="0"/>
              <a:t>	PPT			:</a:t>
            </a:r>
            <a:r>
              <a:rPr lang="ko-KR" altLang="en-US" sz="2400" b="1" dirty="0" smtClean="0"/>
              <a:t> 상진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	</a:t>
            </a:r>
            <a:r>
              <a:rPr lang="ko-KR" altLang="en-US" sz="2400" b="1" dirty="0" smtClean="0"/>
              <a:t>발표</a:t>
            </a:r>
            <a:r>
              <a:rPr lang="en-US" altLang="ko-KR" sz="2400" b="1" dirty="0" smtClean="0"/>
              <a:t>			:</a:t>
            </a:r>
            <a:r>
              <a:rPr lang="ko-KR" altLang="en-US" sz="2400" b="1" dirty="0" smtClean="0"/>
              <a:t> 봉준</a:t>
            </a:r>
            <a:endParaRPr lang="en-US" altLang="ko-K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직사각형 92"/>
          <p:cNvSpPr/>
          <p:nvPr/>
        </p:nvSpPr>
        <p:spPr>
          <a:xfrm>
            <a:off x="4714876" y="857232"/>
            <a:ext cx="3286148" cy="4500594"/>
          </a:xfrm>
          <a:prstGeom prst="rect">
            <a:avLst/>
          </a:prstGeom>
          <a:solidFill>
            <a:srgbClr val="E7FFE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14348" y="857232"/>
            <a:ext cx="3286148" cy="4500594"/>
          </a:xfrm>
          <a:prstGeom prst="rect">
            <a:avLst/>
          </a:prstGeom>
          <a:solidFill>
            <a:srgbClr val="F9EEE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85786" y="3357562"/>
            <a:ext cx="1143008" cy="5000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929190" y="3438524"/>
            <a:ext cx="928694" cy="419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32" y="-24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프로젝트 구성</a:t>
            </a:r>
            <a:endParaRPr lang="ko-KR" altLang="en-US" sz="32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-642974" y="569892"/>
            <a:ext cx="3571900" cy="1588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57224" y="3416858"/>
            <a:ext cx="107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Cat data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929190" y="3429000"/>
            <a:ext cx="9059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</a:rPr>
              <a:t>Parrots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57752" y="3071810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3">
                    <a:lumMod val="50000"/>
                  </a:schemeClr>
                </a:solidFill>
              </a:rPr>
              <a:t>앵무새</a:t>
            </a:r>
            <a:endParaRPr lang="ko-KR" alt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29190" y="3071810"/>
            <a:ext cx="928694" cy="35719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4348" y="3071810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고양이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85786" y="3090446"/>
            <a:ext cx="1143008" cy="28575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356262" y="3357562"/>
            <a:ext cx="1143008" cy="5000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31520" y="3416858"/>
            <a:ext cx="116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Dog data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84824" y="3071810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강아지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356262" y="3090446"/>
            <a:ext cx="1143008" cy="28575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500826" y="3438524"/>
            <a:ext cx="928694" cy="419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92222" y="3429000"/>
            <a:ext cx="69442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</a:rPr>
              <a:t>Cock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429388" y="3071810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3">
                    <a:lumMod val="50000"/>
                  </a:schemeClr>
                </a:solidFill>
              </a:rPr>
              <a:t>닭</a:t>
            </a:r>
            <a:endParaRPr lang="ko-KR" alt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500826" y="3071810"/>
            <a:ext cx="928694" cy="35719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15008" y="1366822"/>
            <a:ext cx="1214446" cy="419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000760" y="1357298"/>
            <a:ext cx="59336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</a:rPr>
              <a:t>Bird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643570" y="1000108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3">
                    <a:lumMod val="50000"/>
                  </a:schemeClr>
                </a:solidFill>
              </a:rPr>
              <a:t>애완동물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ko-KR" altLang="en-US" sz="1600" b="1" dirty="0" smtClean="0">
                <a:solidFill>
                  <a:schemeClr val="accent3">
                    <a:lumMod val="50000"/>
                  </a:schemeClr>
                </a:solidFill>
              </a:rPr>
              <a:t>새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ko-KR" alt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715008" y="1000108"/>
            <a:ext cx="1214446" cy="35719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357290" y="1285860"/>
            <a:ext cx="1785950" cy="5000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714480" y="1345156"/>
            <a:ext cx="1099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Mammal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85852" y="1000108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애완동물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포유류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357290" y="1018744"/>
            <a:ext cx="1785950" cy="28575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86314" y="1785926"/>
            <a:ext cx="2910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</a:rPr>
              <a:t>Kind, Name, </a:t>
            </a:r>
            <a:r>
              <a:rPr lang="en-US" altLang="ko-KR" sz="1600" dirty="0" err="1" smtClean="0">
                <a:solidFill>
                  <a:schemeClr val="accent3">
                    <a:lumMod val="50000"/>
                  </a:schemeClr>
                </a:solidFill>
              </a:rPr>
              <a:t>Bodycolor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</a:rPr>
              <a:t>, Size, </a:t>
            </a:r>
          </a:p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</a:rPr>
              <a:t>health, </a:t>
            </a:r>
            <a:r>
              <a:rPr lang="en-US" altLang="ko-KR" sz="1600" dirty="0" err="1" smtClean="0">
                <a:solidFill>
                  <a:schemeClr val="accent3">
                    <a:lumMod val="50000"/>
                  </a:schemeClr>
                </a:solidFill>
              </a:rPr>
              <a:t>hungryState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786314" y="2447504"/>
            <a:ext cx="1548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</a:rPr>
              <a:t>Breed, Eat, Cry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5786" y="1785926"/>
            <a:ext cx="2910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Kind, Name,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Bodycolor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, Size, </a:t>
            </a:r>
          </a:p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health,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hungryState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5786" y="2447504"/>
            <a:ext cx="1548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Breed, Eat, Cry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785786" y="2428868"/>
            <a:ext cx="7215238" cy="158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19313" y="18760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속성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9313" y="24475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786314" y="3915795"/>
            <a:ext cx="1190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accent3">
                    <a:lumMod val="50000"/>
                  </a:schemeClr>
                </a:solidFill>
              </a:rPr>
              <a:t>Beakcolor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</a:p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</a:rPr>
              <a:t>Language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357950" y="3915795"/>
            <a:ext cx="133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</a:rPr>
              <a:t>Aggression, </a:t>
            </a:r>
          </a:p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</a:rPr>
              <a:t>Sex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85786" y="3929066"/>
            <a:ext cx="1190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Beakcolor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</a:p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Language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357422" y="3929066"/>
            <a:ext cx="133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Aggression, </a:t>
            </a:r>
          </a:p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Sex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57950" y="4701613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</a:rPr>
              <a:t>Jump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86314" y="4714884"/>
            <a:ext cx="86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</a:rPr>
              <a:t>Fly, Say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785786" y="4641858"/>
            <a:ext cx="7215238" cy="158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19313" y="416201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속성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19313" y="473352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923" y="-24"/>
            <a:ext cx="1963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결과 </a:t>
            </a:r>
            <a:r>
              <a:rPr lang="en-US" altLang="ko-KR" sz="3200" b="1" dirty="0" smtClean="0"/>
              <a:t>LOG</a:t>
            </a:r>
            <a:endParaRPr lang="ko-KR" altLang="en-US" sz="32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-785850" y="569892"/>
            <a:ext cx="2857520" cy="1588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923" y="-24"/>
            <a:ext cx="1865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 </a:t>
            </a:r>
            <a:r>
              <a:rPr lang="en-US" altLang="ko-KR" sz="3200" b="1" dirty="0" err="1" smtClean="0"/>
              <a:t>Git</a:t>
            </a:r>
            <a:r>
              <a:rPr lang="en-US" altLang="ko-KR" sz="3200" b="1" dirty="0" smtClean="0"/>
              <a:t>-</a:t>
            </a:r>
            <a:r>
              <a:rPr lang="ko-KR" altLang="en-US" sz="3200" b="1" dirty="0" smtClean="0"/>
              <a:t>협업</a:t>
            </a:r>
            <a:endParaRPr lang="ko-KR" altLang="en-US" sz="32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-785850" y="569892"/>
            <a:ext cx="2857520" cy="1588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923" y="-24"/>
            <a:ext cx="1775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CODE#1</a:t>
            </a:r>
            <a:endParaRPr lang="ko-KR" altLang="en-US" sz="32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-785850" y="569892"/>
            <a:ext cx="2857520" cy="1588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923" y="-24"/>
            <a:ext cx="1775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CODE#2</a:t>
            </a:r>
            <a:endParaRPr lang="ko-KR" altLang="en-US" sz="32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-785850" y="569892"/>
            <a:ext cx="2857520" cy="1588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923" y="-24"/>
            <a:ext cx="1775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CODE#3</a:t>
            </a:r>
            <a:endParaRPr lang="ko-KR" altLang="en-US" sz="32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-785850" y="569892"/>
            <a:ext cx="2857520" cy="1588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0508" t="39583" r="54297" b="20833"/>
          <a:stretch>
            <a:fillRect/>
          </a:stretch>
        </p:blipFill>
        <p:spPr bwMode="auto">
          <a:xfrm>
            <a:off x="285720" y="1071546"/>
            <a:ext cx="3071834" cy="2714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20703" t="48958" r="56445" b="25000"/>
          <a:stretch>
            <a:fillRect/>
          </a:stretch>
        </p:blipFill>
        <p:spPr bwMode="auto">
          <a:xfrm>
            <a:off x="4357686" y="1071546"/>
            <a:ext cx="2786082" cy="178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 l="20703" t="63541" r="51758" b="23959"/>
          <a:stretch>
            <a:fillRect/>
          </a:stretch>
        </p:blipFill>
        <p:spPr bwMode="auto">
          <a:xfrm>
            <a:off x="4214810" y="3571876"/>
            <a:ext cx="3357586" cy="857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928662" y="714356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조류의 공통 행동</a:t>
            </a:r>
            <a:endParaRPr lang="ko-KR" alt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12918" y="714356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앵무새의 행동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214942" y="323332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닭의 행동</a:t>
            </a:r>
            <a:endParaRPr lang="ko-KR" alt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81470" y="4845618"/>
            <a:ext cx="746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:</a:t>
            </a:r>
            <a:r>
              <a:rPr lang="ko-KR" altLang="en-US" b="1" dirty="0" smtClean="0"/>
              <a:t>특정 행동을 할 때마다 </a:t>
            </a:r>
            <a:r>
              <a:rPr lang="en-US" altLang="ko-KR" b="1" dirty="0" err="1" smtClean="0"/>
              <a:t>hungryState</a:t>
            </a:r>
            <a:r>
              <a:rPr lang="ko-KR" altLang="en-US" b="1" dirty="0" smtClean="0"/>
              <a:t>가 바뀌고 직후에 건강상태 변경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139</Words>
  <Application>Microsoft Office PowerPoint</Application>
  <PresentationFormat>화면 슬라이드 쇼(4:3)</PresentationFormat>
  <Paragraphs>67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EdwardWon</dc:creator>
  <cp:lastModifiedBy>EdwardWon</cp:lastModifiedBy>
  <cp:revision>30</cp:revision>
  <dcterms:created xsi:type="dcterms:W3CDTF">2017-07-19T14:23:42Z</dcterms:created>
  <dcterms:modified xsi:type="dcterms:W3CDTF">2017-07-26T08:33:32Z</dcterms:modified>
</cp:coreProperties>
</file>