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72" r:id="rId6"/>
    <p:sldId id="273" r:id="rId7"/>
    <p:sldId id="271" r:id="rId8"/>
    <p:sldId id="269" r:id="rId9"/>
    <p:sldId id="276" r:id="rId10"/>
    <p:sldId id="267" r:id="rId11"/>
    <p:sldId id="275" r:id="rId12"/>
    <p:sldId id="268" r:id="rId13"/>
    <p:sldId id="27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FE7"/>
    <a:srgbClr val="CCFFCC"/>
    <a:srgbClr val="F9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23" autoAdjust="0"/>
  </p:normalViewPr>
  <p:slideViewPr>
    <p:cSldViewPr>
      <p:cViewPr varScale="1">
        <p:scale>
          <a:sx n="90" d="100"/>
          <a:sy n="90" d="100"/>
        </p:scale>
        <p:origin x="-7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AD003-EAB3-4064-97C2-DB40A174F99D}" type="datetimeFigureOut">
              <a:rPr lang="ko-KR" altLang="en-US" smtClean="0"/>
              <a:t>17-07-27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4B8E-A0BE-41F8-A2C4-E2F9A7419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8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정봉준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원상진 팀 객체 추상화 발표를 시작하겠습니다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반려동물이라는 주제를 가지고 객체 추상화를 시도 해봤습니다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4B8E-A0BE-41F8-A2C4-E2F9A74191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75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자바스크립트를 웹에서 쓸 때는 단지 하나의 부속품이라는 느낌이 강했는데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막상 언어로서 접근을 해보니 하나의 독립적인 객체 지향 언어라고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생각이 바뀌었습니다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자바에 비하면 엄격하지 않은 제한과 자동 객체변환 등의 기능 덕분에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이게 왜 되지</a:t>
            </a:r>
            <a:r>
              <a:rPr lang="en-US" altLang="ko-KR" dirty="0" smtClean="0"/>
              <a:t>?’</a:t>
            </a:r>
            <a:r>
              <a:rPr lang="ko-KR" altLang="en-US" dirty="0" smtClean="0"/>
              <a:t>하는 상황과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이건 또 왜 안되지</a:t>
            </a:r>
            <a:r>
              <a:rPr lang="en-US" altLang="ko-KR" dirty="0" smtClean="0"/>
              <a:t>?’</a:t>
            </a:r>
            <a:r>
              <a:rPr lang="ko-KR" altLang="en-US" dirty="0" smtClean="0"/>
              <a:t>하는 상황이 많았습니다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정확히 알질 못하니까 오류 수정이나 실행 과정 추적 등이 너무 힘들었습니다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자바스크립트가 생각보다 언어로서 깊이가 있는 만큼 공부를 좀더 해야겠다는 생각이 들었습니다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4B8E-A0BE-41F8-A2C4-E2F9A74191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12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4B8E-A0BE-41F8-A2C4-E2F9A74191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0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순서는 보시는 것처럼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위에서 아래 제스처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진행됩니다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4B8E-A0BE-41F8-A2C4-E2F9A74191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8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같이 업무 분담이 이루어졌습니다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추진력이 좋은 상진씨가 기획과 설계를 담당했고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결과를 토대로 서로 비슷한 주제를 각자의 스타일에 따라 코딩을 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한편으로는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checkout</a:t>
            </a:r>
            <a:r>
              <a:rPr lang="ko-KR" altLang="en-US" dirty="0" smtClean="0"/>
              <a:t>기능을 이용해서 서로의 소스를 참고해가며 작업을 할 수 있었습니다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4B8E-A0BE-41F8-A2C4-E2F9A74191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1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구성은 반려동물이라는 큰 틀 안에서 포유류와 조류라는 두 가지 분류로 세분화 시켰습니다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저는 개와 고양이</a:t>
            </a:r>
            <a:r>
              <a:rPr lang="ko-KR" altLang="en-US" baseline="0" dirty="0" smtClean="0"/>
              <a:t> 등이 속한</a:t>
            </a:r>
            <a:r>
              <a:rPr lang="ko-KR" altLang="en-US" dirty="0" smtClean="0"/>
              <a:t> 포유류를 맡았고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상진씨는 앵무새와 닭 등이 속한 조류를 맡아서 객체 추상화를 시도해봤습니다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대신 동물</a:t>
            </a:r>
            <a:r>
              <a:rPr lang="ko-KR" altLang="en-US" baseline="0" dirty="0" smtClean="0"/>
              <a:t> 전체를 </a:t>
            </a:r>
            <a:r>
              <a:rPr lang="ko-KR" altLang="en-US" dirty="0" smtClean="0"/>
              <a:t>범위로 잡기에는 속성이나 기능 등의 범위가 너무 넓은 것 같아서 범위를 축소하기 위해 반려동물이라는 제약을 걸고 그 기준에 맞춰서 속성과 기능을 나눴습니다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4B8E-A0BE-41F8-A2C4-E2F9A74191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9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new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연산자를 통해 각각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cat</a:t>
            </a:r>
            <a:r>
              <a:rPr lang="ko-KR" altLang="en-US" baseline="0" dirty="0" smtClean="0"/>
              <a:t> 객체와 </a:t>
            </a:r>
            <a:r>
              <a:rPr lang="en-US" altLang="ko-KR" baseline="0" dirty="0" smtClean="0"/>
              <a:t>dog </a:t>
            </a:r>
            <a:r>
              <a:rPr lang="ko-KR" altLang="en-US" baseline="0" dirty="0" smtClean="0"/>
              <a:t>객체를 생성했습니다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후 </a:t>
            </a:r>
            <a:r>
              <a:rPr lang="en-US" altLang="ko-KR" baseline="0" dirty="0" smtClean="0"/>
              <a:t>cats </a:t>
            </a:r>
            <a:r>
              <a:rPr lang="ko-KR" altLang="en-US" baseline="0" dirty="0" smtClean="0"/>
              <a:t>배열에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하고 </a:t>
            </a:r>
            <a:r>
              <a:rPr lang="en-US" altLang="ko-KR" baseline="0" dirty="0" err="1" smtClean="0"/>
              <a:t>forEach</a:t>
            </a:r>
            <a:r>
              <a:rPr lang="ko-KR" altLang="en-US" baseline="0" dirty="0" smtClean="0"/>
              <a:t>문을 통해서 출력을 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결과 </a:t>
            </a:r>
            <a:r>
              <a:rPr lang="en-US" altLang="ko-KR" baseline="0" dirty="0" smtClean="0"/>
              <a:t>console.log() </a:t>
            </a:r>
            <a:r>
              <a:rPr lang="ko-KR" altLang="en-US" baseline="0" dirty="0" err="1" smtClean="0"/>
              <a:t>메서드</a:t>
            </a:r>
            <a:r>
              <a:rPr lang="ko-KR" altLang="en-US" baseline="0" dirty="0" smtClean="0"/>
              <a:t> 에서는 호출되지 않았던 재정의한 </a:t>
            </a:r>
            <a:r>
              <a:rPr lang="en-US" altLang="ko-KR" baseline="0" dirty="0" err="1" smtClean="0"/>
              <a:t>toString</a:t>
            </a:r>
            <a:r>
              <a:rPr lang="en-US" altLang="ko-KR" baseline="0" dirty="0" smtClean="0"/>
              <a:t>() </a:t>
            </a:r>
            <a:r>
              <a:rPr lang="ko-KR" altLang="en-US" baseline="0" dirty="0" err="1" smtClean="0"/>
              <a:t>메서드가</a:t>
            </a:r>
            <a:r>
              <a:rPr lang="ko-KR" altLang="en-US" baseline="0" dirty="0" smtClean="0"/>
              <a:t> 호출되어 표시되었습니다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출력 전 </a:t>
            </a:r>
            <a:r>
              <a:rPr lang="en-US" altLang="ko-KR" dirty="0" smtClean="0"/>
              <a:t>sort()</a:t>
            </a:r>
            <a:r>
              <a:rPr lang="ko-KR" altLang="en-US" dirty="0" smtClean="0"/>
              <a:t>를 통해 고양이 나이의 오름차순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강아지 건강의 내림차순으로 정렬을 해줬습니다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각자 같은 부모가 가진 포유류의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이름으로 실행을 했지만 그 결과는 각자 재정의한 내용으로 실행되는 것을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4B8E-A0BE-41F8-A2C4-E2F9A74191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1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경우도 마찬가지로 각자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앵무새 객체와 닭 객체를 생성하였습니다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최초 생성시 같은 배고픔 상태를 지정해줬는데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통해 어떤 행동을 취한 이후에는 그 값이 변경된 것을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출력 결과를 보면 배고픔 상태를 기준으로 정렬되어 표시되어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4B8E-A0BE-41F8-A2C4-E2F9A74191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2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자바에서 클래스를 나누듯이 각각의 객체가 하나의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파일로 분리되어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최종적으로 하나의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객체의 생성과 기능 동작을 할 수 있도록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4B8E-A0BE-41F8-A2C4-E2F9A74191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8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부모클래스인 포유류에서 정의된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자식 객체에서 재정의하여 기능을 확장 추가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4B8E-A0BE-41F8-A2C4-E2F9A74191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72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상진씨 같은 경우</a:t>
            </a:r>
            <a:r>
              <a:rPr lang="ko-KR" altLang="en-US" baseline="0" dirty="0" smtClean="0"/>
              <a:t> 전의 기능에 </a:t>
            </a:r>
            <a:r>
              <a:rPr lang="ko-KR" altLang="en-US" baseline="0" dirty="0" err="1" smtClean="0"/>
              <a:t>메서드를</a:t>
            </a:r>
            <a:r>
              <a:rPr lang="ko-KR" altLang="en-US" baseline="0" dirty="0" smtClean="0"/>
              <a:t> 추가하여 특정 행동을 할 때마다 </a:t>
            </a:r>
            <a:r>
              <a:rPr lang="ko-KR" altLang="en-US" baseline="0" dirty="0" err="1" smtClean="0"/>
              <a:t>메서드를</a:t>
            </a:r>
            <a:r>
              <a:rPr lang="ko-KR" altLang="en-US" baseline="0" dirty="0" smtClean="0"/>
              <a:t> 호출해서 </a:t>
            </a:r>
            <a:endParaRPr lang="en-US" altLang="ko-KR" baseline="0" dirty="0" smtClean="0"/>
          </a:p>
          <a:p>
            <a:r>
              <a:rPr lang="ko-KR" altLang="en-US" baseline="0" dirty="0" smtClean="0"/>
              <a:t>건강 상태가 즉시 바뀌도록 추가 구현을 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부모객체에는 없는 자식 객체의 </a:t>
            </a:r>
            <a:r>
              <a:rPr lang="ko-KR" altLang="en-US" baseline="0" dirty="0" err="1" smtClean="0"/>
              <a:t>메서드는</a:t>
            </a:r>
            <a:r>
              <a:rPr lang="ko-KR" altLang="en-US" baseline="0" dirty="0" smtClean="0"/>
              <a:t> 새롭게 정의되어 각자의 기능에 따라 동작하도록 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4B8E-A0BE-41F8-A2C4-E2F9A74191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9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pt배경기본_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17-07-27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17-07-27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17-07-27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pt배경기본_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17-07-27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17-07-27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17-07-27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17-07-27 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17-07-27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17-07-27 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17-07-27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D5B9-67E6-4DB9-A4DB-EC4C11045527}" type="datetimeFigureOut">
              <a:rPr lang="ko-KR" altLang="en-US" smtClean="0"/>
              <a:pPr/>
              <a:t>17-07-27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D5B9-67E6-4DB9-A4DB-EC4C11045527}" type="datetimeFigureOut">
              <a:rPr lang="ko-KR" altLang="en-US" smtClean="0"/>
              <a:pPr/>
              <a:t>17-07-27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E65D5-E3BD-4E2D-AA88-EE0689F9A5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2291356"/>
            <a:ext cx="3583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latin typeface="HanS 1994" pitchFamily="2" charset="-127"/>
                <a:ea typeface="HanS 1994" pitchFamily="2" charset="-127"/>
              </a:rPr>
              <a:t>“</a:t>
            </a:r>
            <a:r>
              <a:rPr lang="ko-KR" altLang="en-US" sz="5400" b="1" dirty="0" smtClean="0">
                <a:latin typeface="HanS 1994" pitchFamily="2" charset="-127"/>
                <a:ea typeface="HanS 1994" pitchFamily="2" charset="-127"/>
              </a:rPr>
              <a:t>동물농장</a:t>
            </a:r>
            <a:r>
              <a:rPr lang="en-US" altLang="ko-KR" sz="5400" b="1" dirty="0" smtClean="0">
                <a:latin typeface="HanS 1994" pitchFamily="2" charset="-127"/>
                <a:ea typeface="HanS 1994" pitchFamily="2" charset="-127"/>
              </a:rPr>
              <a:t>”</a:t>
            </a:r>
            <a:endParaRPr lang="ko-KR" altLang="en-US" sz="5400" b="1" dirty="0">
              <a:latin typeface="HanS 1994" pitchFamily="2" charset="-127"/>
              <a:ea typeface="HanS 1994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6352" y="5300505"/>
            <a:ext cx="223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latin typeface="HanS 1994" pitchFamily="2" charset="-127"/>
                <a:ea typeface="HanS 1994" pitchFamily="2" charset="-127"/>
              </a:rPr>
              <a:t>T Academy</a:t>
            </a:r>
          </a:p>
          <a:p>
            <a:pPr algn="r"/>
            <a:r>
              <a:rPr lang="ko-KR" altLang="en-US" sz="2400" dirty="0" err="1" smtClean="0">
                <a:latin typeface="HanS 1994" pitchFamily="2" charset="-127"/>
                <a:ea typeface="HanS 1994" pitchFamily="2" charset="-127"/>
              </a:rPr>
              <a:t>희망앱</a:t>
            </a:r>
            <a:r>
              <a:rPr lang="ko-KR" altLang="en-US" sz="2400" dirty="0" smtClean="0">
                <a:latin typeface="HanS 1994" pitchFamily="2" charset="-127"/>
                <a:ea typeface="HanS 1994" pitchFamily="2" charset="-127"/>
              </a:rPr>
              <a:t> 과정</a:t>
            </a:r>
            <a:endParaRPr lang="en-US" altLang="ko-KR" sz="2400" dirty="0" smtClean="0">
              <a:latin typeface="HanS 1994" pitchFamily="2" charset="-127"/>
              <a:ea typeface="HanS 1994" pitchFamily="2" charset="-127"/>
            </a:endParaRPr>
          </a:p>
          <a:p>
            <a:pPr algn="r"/>
            <a:r>
              <a:rPr lang="ko-KR" altLang="en-US" sz="2400" dirty="0" smtClean="0">
                <a:latin typeface="HanS 1994" pitchFamily="2" charset="-127"/>
                <a:ea typeface="HanS 1994" pitchFamily="2" charset="-127"/>
              </a:rPr>
              <a:t>정봉준</a:t>
            </a:r>
            <a:r>
              <a:rPr lang="en-US" altLang="ko-KR" sz="2400" dirty="0" smtClean="0">
                <a:latin typeface="HanS 1994" pitchFamily="2" charset="-127"/>
                <a:ea typeface="HanS 1994" pitchFamily="2" charset="-127"/>
              </a:rPr>
              <a:t>, </a:t>
            </a:r>
            <a:r>
              <a:rPr lang="ko-KR" altLang="en-US" sz="2400" dirty="0" smtClean="0">
                <a:latin typeface="HanS 1994" pitchFamily="2" charset="-127"/>
                <a:ea typeface="HanS 1994" pitchFamily="2" charset="-127"/>
              </a:rPr>
              <a:t>원상진</a:t>
            </a:r>
            <a:endParaRPr lang="ko-KR" altLang="en-US" sz="2400" dirty="0">
              <a:latin typeface="HanS 1994" pitchFamily="2" charset="-127"/>
              <a:ea typeface="HanS 1994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15" y="-24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짧은 소감 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13712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1141396"/>
            <a:ext cx="6135013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1" dirty="0" smtClean="0"/>
              <a:t>자바스크립트도 객체 지향 언어였다</a:t>
            </a:r>
            <a:r>
              <a:rPr lang="en-US" altLang="ko-KR" sz="25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1" dirty="0" smtClean="0"/>
              <a:t>바라보는 시각이 달라졌다</a:t>
            </a:r>
            <a:r>
              <a:rPr lang="en-US" altLang="ko-KR" sz="25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1" dirty="0" smtClean="0"/>
              <a:t>유연함을 살리려면 정확히 알아야 한다</a:t>
            </a:r>
            <a:r>
              <a:rPr lang="en-US" altLang="ko-KR" sz="25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1" dirty="0" smtClean="0"/>
              <a:t>공부합시다</a:t>
            </a:r>
            <a:r>
              <a:rPr lang="en-US" altLang="ko-KR" sz="2500" b="1" dirty="0" smtClean="0"/>
              <a:t>.</a:t>
            </a:r>
            <a:endParaRPr lang="en-US" altLang="ko-KR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15" y="-24"/>
            <a:ext cx="2982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GIT – Conflict!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13712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56087"/>
            <a:ext cx="3286125" cy="3600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902" y="1188136"/>
            <a:ext cx="507459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checkout </a:t>
            </a:r>
            <a:r>
              <a:rPr lang="ko-KR" altLang="en-US" sz="2000" b="1" dirty="0" smtClean="0"/>
              <a:t>실수로 팀원 </a:t>
            </a:r>
            <a:r>
              <a:rPr lang="en-US" altLang="ko-KR" sz="2000" b="1" dirty="0" smtClean="0"/>
              <a:t>branch</a:t>
            </a:r>
            <a:r>
              <a:rPr lang="ko-KR" altLang="en-US" sz="2000" b="1" dirty="0" smtClean="0"/>
              <a:t>에서 작업</a:t>
            </a: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commit and push</a:t>
            </a:r>
            <a:r>
              <a:rPr lang="ko-KR" altLang="en-US" sz="2000" b="1" dirty="0" smtClean="0"/>
              <a:t>까지 진행</a:t>
            </a: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conflicts </a:t>
            </a:r>
            <a:r>
              <a:rPr lang="ko-KR" altLang="en-US" sz="2000" b="1" dirty="0" smtClean="0"/>
              <a:t>해결 후 </a:t>
            </a:r>
            <a:r>
              <a:rPr lang="en-US" altLang="ko-KR" sz="2000" b="1" dirty="0" smtClean="0"/>
              <a:t>merge </a:t>
            </a:r>
            <a:r>
              <a:rPr lang="ko-KR" altLang="en-US" sz="2000" b="1" dirty="0" smtClean="0"/>
              <a:t>완료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976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52082" y="2702530"/>
            <a:ext cx="28600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latin typeface="HY견고딕" pitchFamily="18" charset="-127"/>
                <a:ea typeface="HY견고딕" pitchFamily="18" charset="-127"/>
              </a:rPr>
              <a:t>Q&amp;A</a:t>
            </a:r>
            <a:endParaRPr lang="ko-KR" altLang="en-US" sz="8800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02089" y="2702530"/>
            <a:ext cx="61398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감사합니다</a:t>
            </a:r>
            <a:r>
              <a:rPr lang="en-US" altLang="ko-KR" sz="88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88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-24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   목차  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0740" y="121442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업무분담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”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2074" y="1988840"/>
            <a:ext cx="3154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3200" b="1" dirty="0" smtClean="0">
                <a:latin typeface="HY궁서" pitchFamily="18" charset="-127"/>
                <a:ea typeface="HY궁서" pitchFamily="18" charset="-127"/>
              </a:rPr>
              <a:t>프로젝트 구성</a:t>
            </a:r>
            <a:r>
              <a:rPr lang="en-US" altLang="ko-KR" sz="3200" b="1" dirty="0" smtClean="0">
                <a:latin typeface="HY궁서" pitchFamily="18" charset="-127"/>
                <a:ea typeface="HY궁서" pitchFamily="18" charset="-127"/>
              </a:rPr>
              <a:t>”</a:t>
            </a:r>
            <a:endParaRPr lang="ko-KR" altLang="en-US" sz="3200" b="1" dirty="0"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708920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결과 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LOG”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4508" y="4212377"/>
            <a:ext cx="2640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소감 및 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GIT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7930" y="5004465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“Q&amp;A”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9918" y="3429000"/>
            <a:ext cx="202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“CODE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궁서" pitchFamily="18" charset="-127"/>
                <a:ea typeface="HY궁서" pitchFamily="18" charset="-127"/>
              </a:rPr>
              <a:t>#”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궁서" pitchFamily="18" charset="-127"/>
              <a:ea typeface="HY궁서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-2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업무 분담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32448" y="1405015"/>
            <a:ext cx="468269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준비</a:t>
            </a:r>
            <a:r>
              <a:rPr lang="en-US" altLang="ko-KR" sz="3200" b="1" dirty="0" smtClean="0"/>
              <a:t>	</a:t>
            </a:r>
          </a:p>
          <a:p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기획 </a:t>
            </a:r>
            <a:r>
              <a:rPr lang="en-US" altLang="ko-KR" sz="2400" b="1" dirty="0" smtClean="0"/>
              <a:t>&amp; </a:t>
            </a:r>
            <a:r>
              <a:rPr lang="ko-KR" altLang="en-US" sz="2400" b="1" dirty="0" smtClean="0"/>
              <a:t>설계</a:t>
            </a:r>
            <a:r>
              <a:rPr lang="en-US" altLang="ko-KR" sz="2400" b="1" dirty="0" smtClean="0"/>
              <a:t>		: </a:t>
            </a:r>
            <a:r>
              <a:rPr lang="ko-KR" altLang="en-US" sz="2400" b="1" dirty="0" smtClean="0"/>
              <a:t>상진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	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          		: </a:t>
            </a:r>
            <a:r>
              <a:rPr lang="ko-KR" altLang="en-US" sz="2400" b="1" dirty="0" smtClean="0"/>
              <a:t>봉준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코딩</a:t>
            </a:r>
            <a:endParaRPr lang="en-US" altLang="ko-KR" sz="3200" b="1" dirty="0" smtClean="0"/>
          </a:p>
          <a:p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반</a:t>
            </a:r>
            <a:r>
              <a:rPr lang="ko-KR" altLang="en-US" sz="2400" b="1" dirty="0"/>
              <a:t>려</a:t>
            </a:r>
            <a:r>
              <a:rPr lang="ko-KR" altLang="en-US" sz="2400" b="1" dirty="0" smtClean="0"/>
              <a:t>동물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조류</a:t>
            </a:r>
            <a:r>
              <a:rPr lang="en-US" altLang="ko-KR" sz="2400" b="1" dirty="0" smtClean="0"/>
              <a:t>	: </a:t>
            </a:r>
            <a:r>
              <a:rPr lang="ko-KR" altLang="en-US" sz="2400" b="1" dirty="0" smtClean="0"/>
              <a:t>상진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반</a:t>
            </a:r>
            <a:r>
              <a:rPr lang="ko-KR" altLang="en-US" sz="2400" b="1" dirty="0"/>
              <a:t>려</a:t>
            </a:r>
            <a:r>
              <a:rPr lang="ko-KR" altLang="en-US" sz="2400" b="1" dirty="0" smtClean="0"/>
              <a:t>동물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포유류</a:t>
            </a:r>
            <a:r>
              <a:rPr lang="en-US" altLang="ko-KR" sz="2400" b="1" dirty="0" smtClean="0"/>
              <a:t>	: </a:t>
            </a:r>
            <a:r>
              <a:rPr lang="ko-KR" altLang="en-US" sz="2400" b="1" dirty="0" smtClean="0"/>
              <a:t>봉준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발표준비</a:t>
            </a:r>
            <a:endParaRPr lang="en-US" altLang="ko-KR" sz="3200" b="1" dirty="0" smtClean="0"/>
          </a:p>
          <a:p>
            <a:r>
              <a:rPr lang="en-US" altLang="ko-KR" sz="2400" b="1" dirty="0" smtClean="0"/>
              <a:t>	PPT			:</a:t>
            </a:r>
            <a:r>
              <a:rPr lang="ko-KR" altLang="en-US" sz="2400" b="1" dirty="0" smtClean="0"/>
              <a:t> 상진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발표</a:t>
            </a:r>
            <a:r>
              <a:rPr lang="en-US" altLang="ko-KR" sz="2400" b="1" dirty="0" smtClean="0"/>
              <a:t>			:</a:t>
            </a:r>
            <a:r>
              <a:rPr lang="ko-KR" altLang="en-US" sz="2400" b="1" dirty="0" smtClean="0"/>
              <a:t> 봉준</a:t>
            </a:r>
            <a:endParaRPr lang="en-US" altLang="ko-K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/>
          <p:cNvSpPr/>
          <p:nvPr/>
        </p:nvSpPr>
        <p:spPr>
          <a:xfrm>
            <a:off x="4714876" y="857232"/>
            <a:ext cx="3286148" cy="4500594"/>
          </a:xfrm>
          <a:prstGeom prst="rect">
            <a:avLst/>
          </a:prstGeom>
          <a:solidFill>
            <a:srgbClr val="E7FFE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14348" y="857232"/>
            <a:ext cx="3286148" cy="4500594"/>
          </a:xfrm>
          <a:prstGeom prst="rect">
            <a:avLst/>
          </a:prstGeom>
          <a:solidFill>
            <a:srgbClr val="F9EEE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5786" y="3357562"/>
            <a:ext cx="1143008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29190" y="3438524"/>
            <a:ext cx="928694" cy="419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2" y="-24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프로젝트 구성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642974" y="569892"/>
            <a:ext cx="357190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57224" y="3416858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Cat data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929190" y="3429000"/>
            <a:ext cx="9059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Parrots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57752" y="3071810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앵무새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29190" y="3071810"/>
            <a:ext cx="928694" cy="35719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348" y="307181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고양이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85786" y="3090446"/>
            <a:ext cx="1143008" cy="28575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356262" y="3357562"/>
            <a:ext cx="1143008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31520" y="3416858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Dog 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4824" y="307181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강아지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56262" y="3090446"/>
            <a:ext cx="1143008" cy="28575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00826" y="3438524"/>
            <a:ext cx="928694" cy="419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92222" y="3429000"/>
            <a:ext cx="6944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Cock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29388" y="3071810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닭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500826" y="3071810"/>
            <a:ext cx="928694" cy="35719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15008" y="1366822"/>
            <a:ext cx="1214446" cy="419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000760" y="1357298"/>
            <a:ext cx="5933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Bird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43570" y="1000108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반</a:t>
            </a:r>
            <a:r>
              <a:rPr lang="ko-KR" altLang="en-US" sz="1600" b="1" dirty="0">
                <a:solidFill>
                  <a:schemeClr val="accent3">
                    <a:lumMod val="50000"/>
                  </a:schemeClr>
                </a:solidFill>
              </a:rPr>
              <a:t>려</a:t>
            </a:r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동물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새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15008" y="1000108"/>
            <a:ext cx="1214446" cy="35719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357290" y="1285860"/>
            <a:ext cx="1785950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14480" y="1345156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Mammal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85852" y="1000108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반</a:t>
            </a: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려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동물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포유류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357290" y="1018744"/>
            <a:ext cx="1785950" cy="28575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86314" y="1785926"/>
            <a:ext cx="2910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Kind, Name, 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</a:rPr>
              <a:t>Bodycolor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, Size, 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Health, 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</a:rPr>
              <a:t>HungryState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86314" y="2447504"/>
            <a:ext cx="1548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Breed, Eat, Cry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5786" y="1785926"/>
            <a:ext cx="3032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Kind, Name,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Furcolor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Eyecolor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Hungry, Age, Character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5786" y="2447504"/>
            <a:ext cx="274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Eat, Sleep, Dump, Talk, Play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785786" y="2428868"/>
            <a:ext cx="7215238" cy="158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19313" y="1876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속성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9313" y="24475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6314" y="3915795"/>
            <a:ext cx="119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</a:rPr>
              <a:t>Beakcolor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Language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57950" y="3915795"/>
            <a:ext cx="133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Aggression, 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Sex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5576" y="4049309"/>
            <a:ext cx="82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Fursize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39752" y="4077072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Bodysize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50" y="4701613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Jump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86314" y="4714884"/>
            <a:ext cx="86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</a:rPr>
              <a:t>Fly, Say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785786" y="4641858"/>
            <a:ext cx="7215238" cy="158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19313" y="41620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속성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9313" y="47335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0393" y="4759921"/>
            <a:ext cx="930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Scratch 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56262" y="4744227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Hunt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23" y="-24"/>
            <a:ext cx="196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결과 </a:t>
            </a:r>
            <a:r>
              <a:rPr lang="en-US" altLang="ko-KR" sz="3200" b="1" dirty="0" smtClean="0"/>
              <a:t>LOG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8719"/>
            <a:ext cx="7488832" cy="540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23" y="-24"/>
            <a:ext cx="196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결과 </a:t>
            </a:r>
            <a:r>
              <a:rPr lang="en-US" altLang="ko-KR" sz="3200" b="1" dirty="0" smtClean="0"/>
              <a:t>LOG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33792" y="548680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8719"/>
            <a:ext cx="7488832" cy="5406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908719"/>
            <a:ext cx="7410723" cy="540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23" y="-24"/>
            <a:ext cx="1775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CODE#1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33792" y="548680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4724400" cy="1828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89942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/>
              <a:t>생성 </a:t>
            </a:r>
            <a:r>
              <a:rPr lang="ko-KR" altLang="en-US" b="1" u="sng" dirty="0"/>
              <a:t>객체와 </a:t>
            </a:r>
            <a:r>
              <a:rPr lang="ko-KR" altLang="en-US" b="1" u="sng" dirty="0" smtClean="0"/>
              <a:t>실행 </a:t>
            </a:r>
            <a:r>
              <a:rPr lang="ko-KR" altLang="en-US" b="1" u="sng" dirty="0"/>
              <a:t>객체 분리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645024"/>
            <a:ext cx="6803679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23" y="-24"/>
            <a:ext cx="1775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CODE#2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9" y="2010326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포유류의 공통 행동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16186" y="674293"/>
            <a:ext cx="247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고양이의 행동</a:t>
            </a:r>
            <a:r>
              <a:rPr lang="en-US" altLang="ko-KR" sz="1600" b="1" dirty="0" smtClean="0"/>
              <a:t>(Override)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68797" y="3382385"/>
            <a:ext cx="2472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강아지의 행동</a:t>
            </a:r>
            <a:r>
              <a:rPr lang="en-US" altLang="ko-KR" sz="1600" b="1" dirty="0"/>
              <a:t>(Override)</a:t>
            </a:r>
            <a:endParaRPr lang="ko-KR" altLang="en-US" sz="1600" b="1" dirty="0"/>
          </a:p>
          <a:p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2348880"/>
            <a:ext cx="3670869" cy="21955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97" y="1007203"/>
            <a:ext cx="3231595" cy="20422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692" y="3756575"/>
            <a:ext cx="3205699" cy="2162727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3" idx="1"/>
            <a:endCxn id="2" idx="3"/>
          </p:cNvCxnSpPr>
          <p:nvPr/>
        </p:nvCxnSpPr>
        <p:spPr>
          <a:xfrm flipH="1">
            <a:off x="4354438" y="2028339"/>
            <a:ext cx="514359" cy="14183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1"/>
            <a:endCxn id="2" idx="3"/>
          </p:cNvCxnSpPr>
          <p:nvPr/>
        </p:nvCxnSpPr>
        <p:spPr>
          <a:xfrm flipH="1" flipV="1">
            <a:off x="4354438" y="3446645"/>
            <a:ext cx="540254" cy="139129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0139" y="4931876"/>
            <a:ext cx="39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: </a:t>
            </a:r>
            <a:r>
              <a:rPr lang="ko-KR" altLang="en-US" b="1" dirty="0" smtClean="0"/>
              <a:t>단순한 속성 변경과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재정의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23" y="-24"/>
            <a:ext cx="1775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CODE#3</a:t>
            </a:r>
            <a:endParaRPr lang="ko-KR" altLang="en-US" sz="3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785850" y="569892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0508" t="39583" r="54297" b="20833"/>
          <a:stretch>
            <a:fillRect/>
          </a:stretch>
        </p:blipFill>
        <p:spPr bwMode="auto">
          <a:xfrm>
            <a:off x="814286" y="1071546"/>
            <a:ext cx="3071834" cy="2714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20703" t="48958" r="56445" b="25000"/>
          <a:stretch>
            <a:fillRect/>
          </a:stretch>
        </p:blipFill>
        <p:spPr bwMode="auto">
          <a:xfrm>
            <a:off x="4886252" y="1071546"/>
            <a:ext cx="2786082" cy="17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l="20703" t="63541" r="51758" b="23959"/>
          <a:stretch>
            <a:fillRect/>
          </a:stretch>
        </p:blipFill>
        <p:spPr bwMode="auto">
          <a:xfrm>
            <a:off x="4743376" y="3571876"/>
            <a:ext cx="3357586" cy="857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457228" y="714356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조류의 공통 행동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41484" y="714356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앵무새의 행동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3508" y="323332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닭의 행동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0036" y="4845618"/>
            <a:ext cx="746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:</a:t>
            </a:r>
            <a:r>
              <a:rPr lang="ko-KR" altLang="en-US" b="1" dirty="0" smtClean="0"/>
              <a:t>특정 행동을 할 때마다 </a:t>
            </a:r>
            <a:r>
              <a:rPr lang="en-US" altLang="ko-KR" b="1" dirty="0" err="1" smtClean="0"/>
              <a:t>hungryState</a:t>
            </a:r>
            <a:r>
              <a:rPr lang="ko-KR" altLang="en-US" b="1" dirty="0" smtClean="0"/>
              <a:t>가 바뀌고 직후에 건강상태 변경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48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607</Words>
  <Application>Microsoft Office PowerPoint</Application>
  <PresentationFormat>화면 슬라이드 쇼(4:3)</PresentationFormat>
  <Paragraphs>131</Paragraphs>
  <Slides>13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EdwardWon</dc:creator>
  <cp:lastModifiedBy>Tacademy</cp:lastModifiedBy>
  <cp:revision>64</cp:revision>
  <dcterms:created xsi:type="dcterms:W3CDTF">2017-07-19T14:23:42Z</dcterms:created>
  <dcterms:modified xsi:type="dcterms:W3CDTF">2017-07-27T01:46:26Z</dcterms:modified>
</cp:coreProperties>
</file>