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1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6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4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6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3D52-9FD8-4CF1-90E0-7F80D6C1BA9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FC4B-1209-4DD3-BA32-C6660F0AE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2021-10-15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1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3"/>
            <a:ext cx="5908588" cy="41536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3350" y="235220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8)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업무별 급여의 평균이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10000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이상인 업무에 대해서 업무명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평균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출력하라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&gt;=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1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4226293" cy="49156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3350" y="261872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9)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전체 월급이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10000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을 초과하는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각 업무에 대해서 업무와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월급여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합계를 출력하라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단 판매원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(SA_)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은 제외하고 월 급여 합계로 정렬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내림차순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하라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'SA_%'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&gt;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79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2" y="1119352"/>
            <a:ext cx="6501362" cy="37112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8670" y="4784586"/>
            <a:ext cx="68465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1)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job_id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'SA'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로 시작하는 사람에 대하여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평균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최고액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최저액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합계를 구하여 출력하여라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'SA%'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5064432" cy="5236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94910" y="125242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2)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 등록되어 있는 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보너스가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이 아닌 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연봉평균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등록되어 있는 부서의 수를 구하여 출력하라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commission_pct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(salary)),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8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4924248" cy="43518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20540" y="329525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3)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부서별로 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평균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최저급여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최고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출력하라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1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6918194" cy="52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28650" y="111935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4)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각 부서별로 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평균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최저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최고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급여의 합이 많은 순으로 출력하여라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TRUNC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급여의합</a:t>
            </a:r>
            <a:endParaRPr lang="ko-KR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급여의합</a:t>
            </a:r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41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6149939" cy="4229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3350" y="351814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5)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부서별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업무별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그룹하여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 결과를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부서번호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업무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평균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출력하여라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</a:p>
          <a:p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job_id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19352"/>
            <a:ext cx="5765879" cy="48547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3350" y="36657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6)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부서 인원이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4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명보다 많은 부서의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부서번호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인원수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출력하여라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(*) &gt;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72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422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52B8-2929-47CE-9459-1D831E7416BD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9352"/>
            <a:ext cx="6522298" cy="4946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43350" y="2593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문제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7) EMPLOYEES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테이블에서 급여가 최대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10000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이상인 부서에 대해서 </a:t>
            </a:r>
            <a:r>
              <a:rPr lang="ko-KR" alt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부서번호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평균 급여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급여의 합을 구하여 출력하여라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(salary),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(salary) &gt;=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10000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446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DBMS 문제</vt:lpstr>
      <vt:lpstr>문제 1</vt:lpstr>
      <vt:lpstr>문제 2</vt:lpstr>
      <vt:lpstr>문제 3</vt:lpstr>
      <vt:lpstr>문제 4</vt:lpstr>
      <vt:lpstr>문제 5</vt:lpstr>
      <vt:lpstr>문제 6</vt:lpstr>
      <vt:lpstr>문제 7</vt:lpstr>
      <vt:lpstr>문제 8</vt:lpstr>
      <vt:lpstr>문제 9</vt:lpstr>
      <vt:lpstr>문제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문제</dc:title>
  <dc:creator>GB</dc:creator>
  <cp:lastModifiedBy>GB</cp:lastModifiedBy>
  <cp:revision>1</cp:revision>
  <dcterms:created xsi:type="dcterms:W3CDTF">2021-10-15T11:17:56Z</dcterms:created>
  <dcterms:modified xsi:type="dcterms:W3CDTF">2021-10-15T11:18:57Z</dcterms:modified>
</cp:coreProperties>
</file>