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0A4E5-05C8-47C1-A5FC-C2AA44123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533FE-9B55-4ADF-990C-DB9B4931B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7C211-18E3-4D0E-B5E5-282D885B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4003E-9507-43E6-A280-4EEB3C85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A7A4B-0A5D-480F-8070-91C847F7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4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341F8-32E6-4DFB-A8F1-0DB1B165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648C1A-95E0-433C-B1E1-AA0065591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5278A-A7C2-4FDA-A1A0-381639B2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CBBFF-DB4A-4350-820F-3FB0C67C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3307F-305C-4CAE-9CE2-ACA16D05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3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423813-D8C3-49D2-BAD4-8F5E8652D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5CB43-8229-4789-817D-54ACDE68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5530-923C-4F92-B3FD-2744BB2C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E834A-78F8-4DB3-ACB7-677CF6A5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0D1FE-157F-4DF1-91E2-F198F33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412B-861A-4D02-AA0D-C549EE5D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A5EA7-EE88-469E-8563-AA9A52CA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30E57-E416-4ECB-A2C5-9A61649C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0E065-9320-4E9F-BDC1-AB048669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E13A2-5800-4D56-9298-EC3E876E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3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0E87A-41BF-4D09-B94F-850A3896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7B314-6C02-4103-9987-9C9E7EDA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69CF4-B5BC-4914-AC8B-EAF48787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CFA4D-37C3-461E-9511-C336E13E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CFAD-1A26-45DA-9C5E-F85073A0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2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EDA66-1004-4E51-80CE-16B9D028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758FC-7F36-47F0-96B7-6E4CAB4C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9C1B8-AC7D-4F29-BF42-1BD316F52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D9788-DA98-41E4-9906-3EC2FBCA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B6392-080B-49DF-8DED-FDF6B32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A1A06-C007-44D5-8B4F-956E3A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0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00FC4-A4B9-453D-9C03-B615DE5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4A3E0-6C4A-4188-BE34-D62A9E95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C219C-2B05-43B3-91ED-CF8CF63F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D9864-6B39-4090-8DD3-4E3D9E8D9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55ED02-BD61-4663-AE3D-56DB86DD9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D2679E-96B1-4556-8669-678CED84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553BB-2A32-41DC-BF7B-1E6CF820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E263D-42CD-4549-A3A6-9CC02B4A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9CD14-D970-45EA-BBB1-3A232E57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314B7-BDA1-49EE-99E9-7A230BF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B957B-E00D-499B-AECF-FB117DB2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DFFBD-0EC8-45C1-A11B-96B9F029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0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59E42-F22D-4608-B82E-C59E4649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28B5C-BCDE-4449-B3A3-A46B6430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DA886-65D8-405D-B0B1-2C595FD7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A75A-C836-4101-9AD1-1CCB0C46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A1A36-BA09-4264-8FA4-F775FA79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98954-7606-4067-8E9F-95E9C76C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4E3DE-BB67-4E24-93B8-5A031519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3B9B-46E6-4C2E-A84A-A197901B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2E991-E3A0-4683-9FF8-E61AF06D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BF519-7929-464C-B98F-FEB788F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400A60-4033-4254-ACE8-46EC7B423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C3433-BA2B-4694-A7DB-0EF21125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5E42F-4995-4EF9-A9DA-6024C37C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6E932-DF0E-4A73-9391-E4B9931F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6C924-4454-4FA7-BA0C-F30BDA55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5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89617-B8B5-4F19-8BD9-D09F81A5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6DFE5-D9A4-4BFF-9C5A-067A7BB5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9341F-02E1-4013-A559-A4FE5024D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C606-AF2B-40B3-B881-7DBEAC56612F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8F4E-BE6D-4B53-86F7-0ACE0E777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FB6B-AE72-4A50-989C-29817B13E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82C5-F7AA-4289-AB3F-082AF7CF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684DA-2F8D-476A-9C9F-9C2A46C4EEC8}"/>
              </a:ext>
            </a:extLst>
          </p:cNvPr>
          <p:cNvSpPr txBox="1"/>
          <p:nvPr/>
        </p:nvSpPr>
        <p:spPr>
          <a:xfrm>
            <a:off x="304800" y="295275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CNN(convolutional neural network)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66A249-6ED3-42F3-8447-86D7AC50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2" y="1244917"/>
            <a:ext cx="8383136" cy="34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684DA-2F8D-476A-9C9F-9C2A46C4EEC8}"/>
              </a:ext>
            </a:extLst>
          </p:cNvPr>
          <p:cNvSpPr txBox="1"/>
          <p:nvPr/>
        </p:nvSpPr>
        <p:spPr>
          <a:xfrm>
            <a:off x="590550" y="39052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85198-6258-41DF-B0FF-0743642632AC}"/>
              </a:ext>
            </a:extLst>
          </p:cNvPr>
          <p:cNvSpPr txBox="1"/>
          <p:nvPr/>
        </p:nvSpPr>
        <p:spPr>
          <a:xfrm>
            <a:off x="2428875" y="6329045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r>
              <a:rPr lang="ko-KR" altLang="en-US" dirty="0"/>
              <a:t>는 선택을 하는 것이 아니라 데이터에 맞게 알아서 학습하는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FB830-BFD5-415C-B1DF-958B2271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495300"/>
            <a:ext cx="7168427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684DA-2F8D-476A-9C9F-9C2A46C4EEC8}"/>
              </a:ext>
            </a:extLst>
          </p:cNvPr>
          <p:cNvSpPr txBox="1"/>
          <p:nvPr/>
        </p:nvSpPr>
        <p:spPr>
          <a:xfrm>
            <a:off x="590549" y="390525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82F91D-9AA2-47AE-8B66-786AB2E37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29" y="867289"/>
            <a:ext cx="5315272" cy="32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684DA-2F8D-476A-9C9F-9C2A46C4EEC8}"/>
              </a:ext>
            </a:extLst>
          </p:cNvPr>
          <p:cNvSpPr txBox="1"/>
          <p:nvPr/>
        </p:nvSpPr>
        <p:spPr>
          <a:xfrm>
            <a:off x="590549" y="390525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Pros and cons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0318D-2BFB-426E-8C63-C2905A7A708C}"/>
              </a:ext>
            </a:extLst>
          </p:cNvPr>
          <p:cNvSpPr txBox="1"/>
          <p:nvPr/>
        </p:nvSpPr>
        <p:spPr>
          <a:xfrm>
            <a:off x="2038350" y="2209800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NLP </a:t>
            </a:r>
            <a:r>
              <a:rPr lang="ko-KR" altLang="en-US" dirty="0"/>
              <a:t>등 활용 범위</a:t>
            </a:r>
            <a:endParaRPr lang="en-US" altLang="ko-KR" dirty="0"/>
          </a:p>
          <a:p>
            <a:r>
              <a:rPr lang="ko-KR" altLang="en-US" dirty="0"/>
              <a:t>놀라운 성능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E1197-3A5D-41E6-BF28-CEF221DA4FC7}"/>
              </a:ext>
            </a:extLst>
          </p:cNvPr>
          <p:cNvSpPr txBox="1"/>
          <p:nvPr/>
        </p:nvSpPr>
        <p:spPr>
          <a:xfrm>
            <a:off x="2038350" y="4086225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feature</a:t>
            </a:r>
            <a:r>
              <a:rPr lang="ko-KR" altLang="en-US" dirty="0"/>
              <a:t>의 중요성에 대한 정보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놀라운 성능에 대한 수식적 증명 불가</a:t>
            </a:r>
            <a:r>
              <a:rPr lang="en-US" altLang="ko-KR" dirty="0"/>
              <a:t>(</a:t>
            </a:r>
            <a:r>
              <a:rPr lang="ko-KR" altLang="en-US" dirty="0" err="1"/>
              <a:t>아직까진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대룡</dc:creator>
  <cp:lastModifiedBy>한 대룡</cp:lastModifiedBy>
  <cp:revision>5</cp:revision>
  <dcterms:created xsi:type="dcterms:W3CDTF">2019-04-01T01:09:19Z</dcterms:created>
  <dcterms:modified xsi:type="dcterms:W3CDTF">2019-04-01T05:14:45Z</dcterms:modified>
</cp:coreProperties>
</file>