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A3FCF-B865-4E61-9610-D6A2EF8A7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A2F4E5-A3C6-473B-A9C8-F64B7327C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8C6C7-B810-490A-A211-B4D8941A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065-ABDD-48C2-87B4-7D174359EF1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3B5F6-1EAD-4E6D-8F43-10F5A7E5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5BD41-3460-4792-9F7D-CE0EFE2D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EA96-4094-4184-8C17-1D004EBE7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2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C3CD6-42EE-490F-B51A-DD1E62CC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139733-BA29-4168-8B3C-1D7A7B010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05974-611F-4B4A-8C46-81C3B61C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065-ABDD-48C2-87B4-7D174359EF1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5F057-5D0D-42A0-B15B-74CAF872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64885-9DEA-4DC2-908C-7D97D0E5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EA96-4094-4184-8C17-1D004EBE7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8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11EFB4-761F-4F54-9BFE-6EC423ADC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5E3530-AC1D-4775-9F00-BCB33E476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1FFA8-C8EE-4014-948E-DD3BE888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065-ABDD-48C2-87B4-7D174359EF1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75D27-2853-49AC-ADAB-262B785F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7167D-59EC-429C-837B-B60A7EFE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EA96-4094-4184-8C17-1D004EBE7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4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0C833-FD44-4E27-9F52-B4CBF9EC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AD379-7B1F-48B1-89FE-291986C53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49E3F-8178-44BE-95CC-91FFED49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065-ABDD-48C2-87B4-7D174359EF1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AB481-3E84-4EA6-BD47-4457098B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BD083-EA02-4F11-B669-8D61EBD1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EA96-4094-4184-8C17-1D004EBE7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3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2BD91-DD2B-4E5A-82A3-BCE71941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BA475-9C42-4E55-870B-FCAEFD9DE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1B736-03D7-4B74-BCDA-486AA197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065-ABDD-48C2-87B4-7D174359EF1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FE79B-336E-4734-90E7-FFF42F99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A4889-02C0-4CCF-9273-8DB7A185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EA96-4094-4184-8C17-1D004EBE7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7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DD95A-6138-4792-AAA0-224870F4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49113-24C0-40F5-B370-F3100471C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947099-2617-4ACE-8EC7-E650C20EE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AE5F2-2255-45A1-9788-88F70EA6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065-ABDD-48C2-87B4-7D174359EF1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DE898-3CA7-4788-9B66-21B74D33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9E7CB-98EB-4C31-AE6E-76B79C32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EA96-4094-4184-8C17-1D004EBE7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56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058E5-14A8-49AF-BE6E-03E6A4AC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605E78-7DCF-4807-9580-6DF8BE2B0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8DBA38-B870-493D-A196-7AAEDEBFB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E65BD2-CCEB-49F8-AE37-C6DFAC4C1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A54687-3538-42F0-BEFE-A82A89E57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134F68-6F3A-44E6-8488-2385CBCD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065-ABDD-48C2-87B4-7D174359EF1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3D9D25-1906-4E7E-912E-1716536B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285696-3E0C-4171-92B2-B3A5F3E8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EA96-4094-4184-8C17-1D004EBE7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3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A8025-67CC-48EF-A632-2C2E82B1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210FE0-EE71-4EB2-90B5-4126475B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065-ABDD-48C2-87B4-7D174359EF1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A39D69-B3B7-4C8B-88C8-D47C270C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1D9046-CFB2-4918-BF68-9F684DA5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EA96-4094-4184-8C17-1D004EBE7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9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B6559A-0145-4736-8C07-023C3DA6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065-ABDD-48C2-87B4-7D174359EF1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FD20E-F8F1-4B5B-B0CF-05D741FE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D9D207-0E51-4FB4-9CE0-BE10A8DD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EA96-4094-4184-8C17-1D004EBE7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8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D7F8-5D5C-4E5C-ADDA-299A27FA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46BDE-0401-4D04-8990-EF08ED96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F940DD-0BA3-4DE7-99A9-14287B993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C18045-88E1-48B7-BD65-53D31544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065-ABDD-48C2-87B4-7D174359EF1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FB7C0D-CAC7-4FC5-ADFF-D7F1FD37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02A1A3-0695-46CC-93C0-AFECF3FD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EA96-4094-4184-8C17-1D004EBE7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7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C7E7D-4071-4FE7-ADEA-ABA995DF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6CF44-C58E-4428-B613-DB68AADF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082A6C-D5F7-4D30-B061-FCF42BD04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E63E8E-A900-46A1-B624-B5E34836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065-ABDD-48C2-87B4-7D174359EF1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45DCF-5B30-4168-9361-F196012C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1CC56-3A3F-40E3-B365-71704487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EA96-4094-4184-8C17-1D004EBE7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8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44E2F6-38CB-48DB-8E44-22D16B42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2DDC1-1D06-40B0-A3F9-FF73EB43F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EE21F-A6C8-4DCF-9731-31311AE31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9C065-ABDD-48C2-87B4-7D174359EF1C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4FF69-1031-4BF8-B592-AFF46CB89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DE10F-3BB0-4099-A48C-E1F13955B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EA96-4094-4184-8C17-1D004EBE7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37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rt.fss.or.kr/guide/detail.do?apiGrpCd=DS001&amp;apiId=2019001" TargetMode="External"/><Relationship Id="rId2" Type="http://schemas.openxmlformats.org/officeDocument/2006/relationships/hyperlink" Target="https://getbootstrap.com/docs/4.0/getting-started/introduction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D2B4C3-064E-4102-AEB5-A27EAC801296}"/>
              </a:ext>
            </a:extLst>
          </p:cNvPr>
          <p:cNvSpPr/>
          <p:nvPr/>
        </p:nvSpPr>
        <p:spPr>
          <a:xfrm>
            <a:off x="364672" y="48985"/>
            <a:ext cx="566058" cy="6313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1</a:t>
            </a:r>
            <a:endParaRPr lang="ko-KR" altLang="en-US" sz="25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51152-54FA-4000-B456-9E1604B0589F}"/>
              </a:ext>
            </a:extLst>
          </p:cNvPr>
          <p:cNvSpPr/>
          <p:nvPr/>
        </p:nvSpPr>
        <p:spPr>
          <a:xfrm>
            <a:off x="1072242" y="48985"/>
            <a:ext cx="3222171" cy="631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프로젝트 이름</a:t>
            </a:r>
            <a:r>
              <a:rPr lang="en-US" altLang="ko-KR" sz="2000" dirty="0">
                <a:solidFill>
                  <a:schemeClr val="tx1"/>
                </a:solidFill>
              </a:rPr>
              <a:t>: IR Tracker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7B88FE-2B2C-4688-83D3-7468308657E1}"/>
              </a:ext>
            </a:extLst>
          </p:cNvPr>
          <p:cNvSpPr/>
          <p:nvPr/>
        </p:nvSpPr>
        <p:spPr>
          <a:xfrm>
            <a:off x="364672" y="827314"/>
            <a:ext cx="566058" cy="6313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2</a:t>
            </a:r>
            <a:endParaRPr lang="ko-KR" altLang="en-US" sz="25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C589FB-57D1-4FC0-880A-509BF68A8AF4}"/>
              </a:ext>
            </a:extLst>
          </p:cNvPr>
          <p:cNvSpPr/>
          <p:nvPr/>
        </p:nvSpPr>
        <p:spPr>
          <a:xfrm>
            <a:off x="1072243" y="827314"/>
            <a:ext cx="1926772" cy="631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레이아웃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7445EC-626B-45E4-949E-479529648E59}"/>
              </a:ext>
            </a:extLst>
          </p:cNvPr>
          <p:cNvSpPr/>
          <p:nvPr/>
        </p:nvSpPr>
        <p:spPr>
          <a:xfrm>
            <a:off x="1072242" y="2819403"/>
            <a:ext cx="3080658" cy="631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Samsung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Electronics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9B7F1F-92EA-416B-A7A2-F07EE11BD5AA}"/>
              </a:ext>
            </a:extLst>
          </p:cNvPr>
          <p:cNvSpPr/>
          <p:nvPr/>
        </p:nvSpPr>
        <p:spPr>
          <a:xfrm>
            <a:off x="1072242" y="3450775"/>
            <a:ext cx="3080658" cy="6313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rgbClr val="002060"/>
                </a:solidFill>
              </a:rPr>
              <a:t>O</a:t>
            </a:r>
            <a:endParaRPr lang="ko-KR" altLang="en-US" sz="2500" b="1" dirty="0">
              <a:solidFill>
                <a:srgbClr val="00206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E42028-A38E-45F0-9A7C-32C18A688FF0}"/>
              </a:ext>
            </a:extLst>
          </p:cNvPr>
          <p:cNvSpPr/>
          <p:nvPr/>
        </p:nvSpPr>
        <p:spPr>
          <a:xfrm>
            <a:off x="1072242" y="4082147"/>
            <a:ext cx="3080658" cy="4571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rgbClr val="002060"/>
                </a:solidFill>
              </a:rPr>
              <a:t>3Q Results</a:t>
            </a:r>
            <a:endParaRPr lang="ko-KR" altLang="en-US" sz="25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68204E-DBF1-4204-ABE6-4F79DA0F6772}"/>
              </a:ext>
            </a:extLst>
          </p:cNvPr>
          <p:cNvSpPr/>
          <p:nvPr/>
        </p:nvSpPr>
        <p:spPr>
          <a:xfrm>
            <a:off x="1072242" y="4539346"/>
            <a:ext cx="3080658" cy="4571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rgbClr val="002060"/>
                </a:solidFill>
              </a:rPr>
              <a:t>Report</a:t>
            </a:r>
            <a:r>
              <a:rPr lang="ko-KR" altLang="en-US" sz="1500" b="1" dirty="0">
                <a:solidFill>
                  <a:srgbClr val="002060"/>
                </a:solidFill>
              </a:rPr>
              <a:t> </a:t>
            </a:r>
            <a:r>
              <a:rPr lang="en-US" altLang="ko-KR" sz="1500" b="1" dirty="0">
                <a:solidFill>
                  <a:srgbClr val="002060"/>
                </a:solidFill>
              </a:rPr>
              <a:t>Date:</a:t>
            </a:r>
            <a:endParaRPr lang="ko-KR" altLang="en-US" sz="1500" b="1" dirty="0">
              <a:solidFill>
                <a:srgbClr val="00206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237B0-4167-4E65-B631-B22B6B8E4E9F}"/>
              </a:ext>
            </a:extLst>
          </p:cNvPr>
          <p:cNvSpPr/>
          <p:nvPr/>
        </p:nvSpPr>
        <p:spPr>
          <a:xfrm>
            <a:off x="1072242" y="4996545"/>
            <a:ext cx="3080658" cy="4571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rgbClr val="002060"/>
                </a:solidFill>
              </a:rPr>
              <a:t>Date:</a:t>
            </a:r>
            <a:endParaRPr lang="ko-KR" altLang="en-US" sz="1500" b="1" dirty="0">
              <a:solidFill>
                <a:srgbClr val="00206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2272D8-64FC-43D1-B2C0-5E1E807274AB}"/>
              </a:ext>
            </a:extLst>
          </p:cNvPr>
          <p:cNvSpPr/>
          <p:nvPr/>
        </p:nvSpPr>
        <p:spPr>
          <a:xfrm>
            <a:off x="4882242" y="2819403"/>
            <a:ext cx="3080658" cy="631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SK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Hynix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B701A3-C7DA-4C43-8D38-B8C2961B2237}"/>
              </a:ext>
            </a:extLst>
          </p:cNvPr>
          <p:cNvSpPr/>
          <p:nvPr/>
        </p:nvSpPr>
        <p:spPr>
          <a:xfrm>
            <a:off x="4882242" y="3450775"/>
            <a:ext cx="3080658" cy="6313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rgbClr val="002060"/>
                </a:solidFill>
              </a:rPr>
              <a:t>X</a:t>
            </a:r>
            <a:endParaRPr lang="ko-KR" altLang="en-US" sz="2500" b="1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728C2F-0E3E-414B-8369-2D7AF0857128}"/>
              </a:ext>
            </a:extLst>
          </p:cNvPr>
          <p:cNvSpPr/>
          <p:nvPr/>
        </p:nvSpPr>
        <p:spPr>
          <a:xfrm>
            <a:off x="4882242" y="4082147"/>
            <a:ext cx="3080658" cy="4571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rgbClr val="002060"/>
                </a:solidFill>
              </a:rPr>
              <a:t>3Q Results</a:t>
            </a:r>
            <a:endParaRPr lang="ko-KR" altLang="en-US" sz="2500" b="1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B4684B-7E6F-4B14-8374-184C776EE6C4}"/>
              </a:ext>
            </a:extLst>
          </p:cNvPr>
          <p:cNvSpPr/>
          <p:nvPr/>
        </p:nvSpPr>
        <p:spPr>
          <a:xfrm>
            <a:off x="4882242" y="4539346"/>
            <a:ext cx="3080658" cy="4571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rgbClr val="002060"/>
                </a:solidFill>
              </a:rPr>
              <a:t>Report Date:</a:t>
            </a:r>
            <a:endParaRPr lang="ko-KR" altLang="en-US" sz="1500" b="1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5B441C-64BE-4A23-83F1-6F7AE4D1E6B1}"/>
              </a:ext>
            </a:extLst>
          </p:cNvPr>
          <p:cNvSpPr/>
          <p:nvPr/>
        </p:nvSpPr>
        <p:spPr>
          <a:xfrm>
            <a:off x="4882242" y="4996545"/>
            <a:ext cx="3080658" cy="4571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rgbClr val="002060"/>
                </a:solidFill>
              </a:rPr>
              <a:t>Date:</a:t>
            </a:r>
            <a:endParaRPr lang="ko-KR" altLang="en-US" sz="1500" b="1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77484-FF9A-45F1-B4F0-8AD6F5EF659A}"/>
              </a:ext>
            </a:extLst>
          </p:cNvPr>
          <p:cNvSpPr/>
          <p:nvPr/>
        </p:nvSpPr>
        <p:spPr>
          <a:xfrm>
            <a:off x="8692242" y="2819403"/>
            <a:ext cx="3080658" cy="631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Samsung Biologics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2D370B-BBC4-4551-970B-23F724B205A8}"/>
              </a:ext>
            </a:extLst>
          </p:cNvPr>
          <p:cNvSpPr/>
          <p:nvPr/>
        </p:nvSpPr>
        <p:spPr>
          <a:xfrm>
            <a:off x="8692242" y="3450775"/>
            <a:ext cx="3080658" cy="6313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rgbClr val="002060"/>
                </a:solidFill>
              </a:rPr>
              <a:t>O</a:t>
            </a:r>
            <a:endParaRPr lang="ko-KR" altLang="en-US" sz="2500" b="1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D5E4D4-DD16-4E6B-B175-BDFC1ABFCA83}"/>
              </a:ext>
            </a:extLst>
          </p:cNvPr>
          <p:cNvSpPr/>
          <p:nvPr/>
        </p:nvSpPr>
        <p:spPr>
          <a:xfrm>
            <a:off x="8692242" y="4082147"/>
            <a:ext cx="3080658" cy="4571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rgbClr val="002060"/>
                </a:solidFill>
              </a:rPr>
              <a:t>3Q Results</a:t>
            </a:r>
            <a:endParaRPr lang="ko-KR" altLang="en-US" sz="2500" b="1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DBEA6A-2233-449A-BC08-9F297121C9F9}"/>
              </a:ext>
            </a:extLst>
          </p:cNvPr>
          <p:cNvSpPr/>
          <p:nvPr/>
        </p:nvSpPr>
        <p:spPr>
          <a:xfrm>
            <a:off x="8692242" y="4539346"/>
            <a:ext cx="3080658" cy="4571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rgbClr val="002060"/>
                </a:solidFill>
              </a:rPr>
              <a:t>Report Date:</a:t>
            </a:r>
            <a:endParaRPr lang="ko-KR" altLang="en-US" sz="1500" b="1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9B24FD-F995-45FA-93BC-1DF5388BD4AF}"/>
              </a:ext>
            </a:extLst>
          </p:cNvPr>
          <p:cNvSpPr/>
          <p:nvPr/>
        </p:nvSpPr>
        <p:spPr>
          <a:xfrm>
            <a:off x="8692242" y="4996545"/>
            <a:ext cx="3080658" cy="4571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rgbClr val="002060"/>
                </a:solidFill>
              </a:rPr>
              <a:t>Date:</a:t>
            </a:r>
            <a:endParaRPr lang="ko-KR" altLang="en-US" sz="1500" b="1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F74C2A-F90E-4352-BDD1-A65CF00D42EF}"/>
              </a:ext>
            </a:extLst>
          </p:cNvPr>
          <p:cNvSpPr/>
          <p:nvPr/>
        </p:nvSpPr>
        <p:spPr>
          <a:xfrm>
            <a:off x="9394371" y="1404258"/>
            <a:ext cx="2378529" cy="348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As of Date: xx/xx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D906B3-234A-4922-B782-6D84C9D9348A}"/>
              </a:ext>
            </a:extLst>
          </p:cNvPr>
          <p:cNvSpPr/>
          <p:nvPr/>
        </p:nvSpPr>
        <p:spPr>
          <a:xfrm>
            <a:off x="1072242" y="5453744"/>
            <a:ext cx="3080658" cy="4571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rgbClr val="002060"/>
                </a:solidFill>
              </a:rPr>
              <a:t>URL:</a:t>
            </a:r>
            <a:endParaRPr lang="ko-KR" altLang="en-US" sz="1500" b="1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74267A-CE2C-4ED2-854D-67445655D7E6}"/>
              </a:ext>
            </a:extLst>
          </p:cNvPr>
          <p:cNvSpPr/>
          <p:nvPr/>
        </p:nvSpPr>
        <p:spPr>
          <a:xfrm>
            <a:off x="4882242" y="5453743"/>
            <a:ext cx="3080658" cy="4571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rgbClr val="002060"/>
                </a:solidFill>
              </a:rPr>
              <a:t>URL:</a:t>
            </a:r>
            <a:endParaRPr lang="ko-KR" altLang="en-US" sz="1500" b="1" dirty="0">
              <a:solidFill>
                <a:srgbClr val="00206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E3C57A-5FCA-41AE-A6A9-78FB16035E5E}"/>
              </a:ext>
            </a:extLst>
          </p:cNvPr>
          <p:cNvSpPr/>
          <p:nvPr/>
        </p:nvSpPr>
        <p:spPr>
          <a:xfrm>
            <a:off x="8692242" y="5453742"/>
            <a:ext cx="3080658" cy="4571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rgbClr val="002060"/>
                </a:solidFill>
              </a:rPr>
              <a:t>URL:</a:t>
            </a:r>
            <a:endParaRPr lang="ko-KR" altLang="en-US" sz="1500" b="1" dirty="0">
              <a:solidFill>
                <a:srgbClr val="002060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804F801-DCF4-4A4E-A62A-4E3628AE4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61" y="1912804"/>
            <a:ext cx="1880218" cy="85197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DBF1993-BFB4-45D4-BD3F-1DE39AEF1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258" y="1776045"/>
            <a:ext cx="1768368" cy="99951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494DF2F-BAF3-4018-84F4-08E85B7E1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549" y="1763621"/>
            <a:ext cx="1435558" cy="101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1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CDDBD5B-2239-4438-A808-A167B02EF6A3}"/>
              </a:ext>
            </a:extLst>
          </p:cNvPr>
          <p:cNvSpPr/>
          <p:nvPr/>
        </p:nvSpPr>
        <p:spPr>
          <a:xfrm>
            <a:off x="364672" y="48985"/>
            <a:ext cx="566058" cy="6313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3</a:t>
            </a:r>
            <a:endParaRPr lang="ko-KR" altLang="en-US" sz="25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4A19A5-48F2-4ADE-B8AC-E064D4AFAEBB}"/>
              </a:ext>
            </a:extLst>
          </p:cNvPr>
          <p:cNvSpPr/>
          <p:nvPr/>
        </p:nvSpPr>
        <p:spPr>
          <a:xfrm>
            <a:off x="1072242" y="48985"/>
            <a:ext cx="2835729" cy="631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개발해야 하는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565EB-DA8A-4F4A-B48C-68A48342D9B1}"/>
              </a:ext>
            </a:extLst>
          </p:cNvPr>
          <p:cNvSpPr txBox="1"/>
          <p:nvPr/>
        </p:nvSpPr>
        <p:spPr>
          <a:xfrm>
            <a:off x="364673" y="968829"/>
            <a:ext cx="1001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레이아웃 </a:t>
            </a:r>
            <a:r>
              <a:rPr lang="ko-KR" altLang="en-US" dirty="0" err="1"/>
              <a:t>서치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https://getbootstrap.com/docs/4.0/getting-started/introduction/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고유번호가 담긴 </a:t>
            </a:r>
            <a:r>
              <a:rPr lang="en-US" altLang="ko-KR" dirty="0"/>
              <a:t>xml</a:t>
            </a:r>
            <a:r>
              <a:rPr lang="ko-KR" altLang="en-US" dirty="0"/>
              <a:t>에서 각 기업별 고유번호를 가져오게끔 만들기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고유번호 </a:t>
            </a:r>
            <a:r>
              <a:rPr lang="en-US" altLang="ko-KR" dirty="0"/>
              <a:t>&amp; </a:t>
            </a:r>
            <a:r>
              <a:rPr lang="ko-KR" altLang="en-US" dirty="0"/>
              <a:t>공시제목으로 최근 공시를 끌어오고</a:t>
            </a:r>
            <a:r>
              <a:rPr lang="en-US" altLang="ko-KR" dirty="0"/>
              <a:t> (</a:t>
            </a:r>
            <a:r>
              <a:rPr lang="ko-KR" altLang="en-US" dirty="0"/>
              <a:t>공시 링크까지</a:t>
            </a:r>
            <a:r>
              <a:rPr lang="en-US" altLang="ko-KR" dirty="0"/>
              <a:t>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 링크에서 일정 및 각 회사 </a:t>
            </a:r>
            <a:r>
              <a:rPr lang="en-US" altLang="ko-KR" dirty="0"/>
              <a:t>IR </a:t>
            </a:r>
            <a:r>
              <a:rPr lang="en-US" altLang="ko-KR" dirty="0" err="1"/>
              <a:t>url</a:t>
            </a:r>
            <a:r>
              <a:rPr lang="ko-KR" altLang="en-US" dirty="0"/>
              <a:t>을 홈페이지에 담기</a:t>
            </a:r>
            <a:r>
              <a:rPr lang="en-US" altLang="ko-KR" dirty="0"/>
              <a:t> (</a:t>
            </a:r>
            <a:r>
              <a:rPr lang="ko-KR" altLang="en-US" dirty="0"/>
              <a:t>박스 안에 구분선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B4B069-B055-4700-8D04-E0A5CAC7BB60}"/>
              </a:ext>
            </a:extLst>
          </p:cNvPr>
          <p:cNvSpPr/>
          <p:nvPr/>
        </p:nvSpPr>
        <p:spPr>
          <a:xfrm>
            <a:off x="364672" y="2345871"/>
            <a:ext cx="566058" cy="6313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4</a:t>
            </a:r>
            <a:endParaRPr lang="ko-KR" altLang="en-US" sz="25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B5AE8B-37EE-4363-9BE2-9BC4CF6C9764}"/>
              </a:ext>
            </a:extLst>
          </p:cNvPr>
          <p:cNvSpPr/>
          <p:nvPr/>
        </p:nvSpPr>
        <p:spPr>
          <a:xfrm>
            <a:off x="1072242" y="2345871"/>
            <a:ext cx="2171701" cy="631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데이터 소스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DCFD8-EA04-43B5-969A-4C555607DCFE}"/>
              </a:ext>
            </a:extLst>
          </p:cNvPr>
          <p:cNvSpPr txBox="1"/>
          <p:nvPr/>
        </p:nvSpPr>
        <p:spPr>
          <a:xfrm>
            <a:off x="364673" y="3265715"/>
            <a:ext cx="1001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https://opendart.fss.or.kr/guide/detail.do?apiGrpCd=DS001&amp;apiId=2019001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오픈다트</a:t>
            </a:r>
            <a:r>
              <a:rPr lang="ko-KR" altLang="en-US" dirty="0"/>
              <a:t> 공시정보 찾기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C31D65-1A60-4527-B765-94C11EEF4F2D}"/>
              </a:ext>
            </a:extLst>
          </p:cNvPr>
          <p:cNvSpPr/>
          <p:nvPr/>
        </p:nvSpPr>
        <p:spPr>
          <a:xfrm>
            <a:off x="364672" y="4088759"/>
            <a:ext cx="566058" cy="6313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5</a:t>
            </a:r>
            <a:endParaRPr lang="ko-KR" altLang="en-US" sz="25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9F563F-1630-413A-BCCB-FED2C4E75C93}"/>
              </a:ext>
            </a:extLst>
          </p:cNvPr>
          <p:cNvSpPr/>
          <p:nvPr/>
        </p:nvSpPr>
        <p:spPr>
          <a:xfrm>
            <a:off x="1072242" y="4088759"/>
            <a:ext cx="2171701" cy="631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TO-DO LIST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B0114-DCAA-402A-9DEF-3CAF0D798A39}"/>
              </a:ext>
            </a:extLst>
          </p:cNvPr>
          <p:cNvSpPr txBox="1"/>
          <p:nvPr/>
        </p:nvSpPr>
        <p:spPr>
          <a:xfrm>
            <a:off x="364673" y="5008603"/>
            <a:ext cx="1001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부트스트랩에서 깔끔한 레이아웃 찾기 </a:t>
            </a:r>
            <a:r>
              <a:rPr lang="en-US" altLang="ko-KR" dirty="0"/>
              <a:t>(100+</a:t>
            </a:r>
            <a:r>
              <a:rPr lang="ko-KR" altLang="en-US" dirty="0"/>
              <a:t>개 작은 박스 필요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Xml</a:t>
            </a:r>
            <a:r>
              <a:rPr lang="ko-KR" altLang="en-US" dirty="0"/>
              <a:t>에서 고유번호</a:t>
            </a:r>
            <a:r>
              <a:rPr lang="en-US" altLang="ko-KR" dirty="0"/>
              <a:t>-</a:t>
            </a:r>
            <a:r>
              <a:rPr lang="ko-KR" altLang="en-US" dirty="0"/>
              <a:t>회사이름 매치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오픈다트</a:t>
            </a:r>
            <a:r>
              <a:rPr lang="ko-KR" altLang="en-US" dirty="0"/>
              <a:t> 공시정보에서 원하는 문서 제목으로 최근 공시를 끌어오는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456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167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main</dc:creator>
  <cp:lastModifiedBy>main</cp:lastModifiedBy>
  <cp:revision>3</cp:revision>
  <dcterms:created xsi:type="dcterms:W3CDTF">2020-10-27T12:53:40Z</dcterms:created>
  <dcterms:modified xsi:type="dcterms:W3CDTF">2020-10-27T13:12:26Z</dcterms:modified>
</cp:coreProperties>
</file>