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1" d="100"/>
          <a:sy n="81" d="100"/>
        </p:scale>
        <p:origin x="114"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78023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38325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353381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8924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285943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99716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3120667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240239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106844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265112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67AFAB42-E826-44D1-8389-619606C0DDB5}" type="datetimeFigureOut">
              <a:rPr lang="ko-KR" altLang="en-US" smtClean="0"/>
              <a:t>2022-07-15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324377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FAB42-E826-44D1-8389-619606C0DDB5}" type="datetimeFigureOut">
              <a:rPr lang="ko-KR" altLang="en-US" smtClean="0"/>
              <a:t>2022-07-15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0F2F0-64BB-4006-9FFE-6036D338CD2C}" type="slidenum">
              <a:rPr lang="ko-KR" altLang="en-US" smtClean="0"/>
              <a:t>‹#›</a:t>
            </a:fld>
            <a:endParaRPr lang="ko-KR" altLang="en-US"/>
          </a:p>
        </p:txBody>
      </p:sp>
    </p:spTree>
    <p:extLst>
      <p:ext uri="{BB962C8B-B14F-4D97-AF65-F5344CB8AC3E}">
        <p14:creationId xmlns:p14="http://schemas.microsoft.com/office/powerpoint/2010/main" val="278365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496530" y="560279"/>
            <a:ext cx="11412695" cy="646331"/>
          </a:xfrm>
          <a:prstGeom prst="rect">
            <a:avLst/>
          </a:prstGeom>
        </p:spPr>
        <p:txBody>
          <a:bodyPr wrap="square">
            <a:spAutoFit/>
          </a:bodyPr>
          <a:lstStyle/>
          <a:p>
            <a:r>
              <a:rPr lang="ko-KR" altLang="en-US" sz="3600" dirty="0" err="1"/>
              <a:t>Image</a:t>
            </a:r>
            <a:r>
              <a:rPr lang="ko-KR" altLang="en-US" sz="3600" dirty="0"/>
              <a:t> </a:t>
            </a:r>
            <a:r>
              <a:rPr lang="ko-KR" altLang="en-US" sz="3600" dirty="0" err="1"/>
              <a:t>Recognition</a:t>
            </a:r>
            <a:r>
              <a:rPr lang="ko-KR" altLang="en-US" sz="3600" dirty="0"/>
              <a:t> AI </a:t>
            </a:r>
            <a:r>
              <a:rPr lang="ko-KR" altLang="en-US" sz="3600" dirty="0" err="1"/>
              <a:t>Guide</a:t>
            </a:r>
            <a:r>
              <a:rPr lang="ko-KR" altLang="en-US" sz="3600" dirty="0"/>
              <a:t> </a:t>
            </a:r>
            <a:r>
              <a:rPr lang="ko-KR" altLang="en-US" sz="3600" dirty="0" err="1"/>
              <a:t>for</a:t>
            </a:r>
            <a:r>
              <a:rPr lang="ko-KR" altLang="en-US" sz="3600" dirty="0"/>
              <a:t> </a:t>
            </a:r>
            <a:r>
              <a:rPr lang="ko-KR" altLang="en-US" sz="3600" dirty="0" err="1"/>
              <a:t>the</a:t>
            </a:r>
            <a:r>
              <a:rPr lang="ko-KR" altLang="en-US" sz="3600" dirty="0"/>
              <a:t> </a:t>
            </a:r>
            <a:r>
              <a:rPr lang="ko-KR" altLang="en-US" sz="3600" dirty="0" err="1"/>
              <a:t>Visually</a:t>
            </a:r>
            <a:r>
              <a:rPr lang="ko-KR" altLang="en-US" sz="3600" dirty="0"/>
              <a:t> </a:t>
            </a:r>
            <a:r>
              <a:rPr lang="ko-KR" altLang="en-US" sz="3600" dirty="0" err="1"/>
              <a:t>Impaired</a:t>
            </a:r>
            <a:endParaRPr lang="ko-KR" altLang="en-US" sz="3600" dirty="0"/>
          </a:p>
        </p:txBody>
      </p:sp>
      <p:sp>
        <p:nvSpPr>
          <p:cNvPr id="3" name="직사각형 2"/>
          <p:cNvSpPr/>
          <p:nvPr/>
        </p:nvSpPr>
        <p:spPr>
          <a:xfrm>
            <a:off x="536368" y="1475600"/>
            <a:ext cx="11333018" cy="4893647"/>
          </a:xfrm>
          <a:prstGeom prst="rect">
            <a:avLst/>
          </a:prstGeom>
        </p:spPr>
        <p:txBody>
          <a:bodyPr wrap="square">
            <a:spAutoFit/>
          </a:bodyPr>
          <a:lstStyle/>
          <a:p>
            <a:pPr marL="857250" indent="-857250">
              <a:buFont typeface="Arial" panose="020B0604020202020204" pitchFamily="34" charset="0"/>
              <a:buChar char="•"/>
            </a:pPr>
            <a:r>
              <a:rPr lang="pl-PL" altLang="ko-KR" sz="2600" b="1" dirty="0"/>
              <a:t>Authors: </a:t>
            </a:r>
            <a:r>
              <a:rPr lang="en-US" altLang="ko-KR" sz="2600" dirty="0"/>
              <a:t>Kang </a:t>
            </a:r>
            <a:r>
              <a:rPr lang="en-US" altLang="ko-KR" sz="2600" dirty="0" err="1"/>
              <a:t>Jeongwoon</a:t>
            </a:r>
            <a:r>
              <a:rPr lang="en-US" altLang="ko-KR" sz="2600" dirty="0"/>
              <a:t>, Kim </a:t>
            </a:r>
            <a:r>
              <a:rPr lang="en-US" altLang="ko-KR" sz="2600" dirty="0" err="1"/>
              <a:t>Naeyoon</a:t>
            </a:r>
            <a:endParaRPr lang="en-US" altLang="ko-KR" sz="2600" dirty="0">
              <a:effectLst>
                <a:outerShdw blurRad="38100" dist="38100" dir="2700000" algn="tl">
                  <a:srgbClr val="000000">
                    <a:alpha val="43137"/>
                  </a:srgbClr>
                </a:outerShdw>
              </a:effectLst>
              <a:cs typeface="Intel Clear WArabic" panose="020B0604020203020204" pitchFamily="34" charset="-78"/>
            </a:endParaRPr>
          </a:p>
          <a:p>
            <a:pPr marL="857250" indent="-857250">
              <a:buFont typeface="Arial" panose="020B0604020202020204" pitchFamily="34" charset="0"/>
              <a:buChar char="•"/>
            </a:pPr>
            <a:r>
              <a:rPr lang="pl-PL" altLang="ko-KR" sz="2600" b="1" dirty="0"/>
              <a:t>Age Group: </a:t>
            </a:r>
            <a:r>
              <a:rPr lang="pl-PL" altLang="ko-KR" sz="2600" dirty="0"/>
              <a:t>18+</a:t>
            </a:r>
          </a:p>
          <a:p>
            <a:pPr marL="857250" indent="-857250">
              <a:buFont typeface="Arial" panose="020B0604020202020204" pitchFamily="34" charset="0"/>
              <a:buChar char="•"/>
            </a:pPr>
            <a:r>
              <a:rPr lang="pl-PL" altLang="ko-KR" sz="2600" b="1" dirty="0"/>
              <a:t>Country: </a:t>
            </a:r>
            <a:r>
              <a:rPr lang="en-US" altLang="ko-KR" sz="2600" dirty="0"/>
              <a:t>Korea, Republic of</a:t>
            </a:r>
            <a:endParaRPr lang="pl-PL" altLang="ko-KR" sz="2600" dirty="0"/>
          </a:p>
          <a:p>
            <a:pPr marL="857250" indent="-857250">
              <a:buFont typeface="Arial" panose="020B0604020202020204" pitchFamily="34" charset="0"/>
              <a:buChar char="•"/>
            </a:pPr>
            <a:r>
              <a:rPr lang="pl-PL" altLang="ko-KR" sz="2600" b="1" dirty="0"/>
              <a:t>AI technology: </a:t>
            </a:r>
            <a:r>
              <a:rPr lang="en-US" altLang="ko-KR" sz="2600" dirty="0" smtClean="0"/>
              <a:t>Intel i7 </a:t>
            </a:r>
            <a:r>
              <a:rPr lang="en-US" altLang="ko-KR" sz="2800" dirty="0"/>
              <a:t>Processor</a:t>
            </a:r>
            <a:r>
              <a:rPr lang="en-US" altLang="ko-KR" sz="2600" dirty="0" smtClean="0"/>
              <a:t>, </a:t>
            </a:r>
            <a:r>
              <a:rPr lang="en-US" altLang="ko-KR" sz="2600" dirty="0" err="1" smtClean="0"/>
              <a:t>OpenVINO</a:t>
            </a:r>
            <a:endParaRPr lang="en-US" altLang="ko-KR" sz="2600" b="1" dirty="0"/>
          </a:p>
          <a:p>
            <a:pPr marL="857250" indent="-857250">
              <a:buFont typeface="Arial" panose="020B0604020202020204" pitchFamily="34" charset="0"/>
              <a:buChar char="•"/>
            </a:pPr>
            <a:r>
              <a:rPr lang="pl-PL" altLang="ko-KR" sz="2600" b="1" dirty="0"/>
              <a:t>Impact: </a:t>
            </a:r>
            <a:r>
              <a:rPr lang="en-US" altLang="ko-KR" sz="2600" dirty="0"/>
              <a:t>This is a walking guidance system that provides obstacle and location information for the visually impaired and helps to avoid obstacles and transmits damage to the braille block through hearing and touch. After recognizing the image through the camera and sending it to the server, learning the CNN model through the dataset using </a:t>
            </a:r>
            <a:r>
              <a:rPr lang="en-US" altLang="ko-KR" sz="2600" dirty="0" err="1"/>
              <a:t>Keras</a:t>
            </a:r>
            <a:r>
              <a:rPr lang="en-US" altLang="ko-KR" sz="2600" dirty="0"/>
              <a:t>, optimizing it through </a:t>
            </a:r>
            <a:r>
              <a:rPr lang="en-US" altLang="ko-KR" sz="2600" dirty="0" err="1"/>
              <a:t>OpenVINO</a:t>
            </a:r>
            <a:r>
              <a:rPr lang="en-US" altLang="ko-KR" sz="2600" dirty="0"/>
              <a:t>, and sending the results in real time. And it uses GPS to determine your current location and informs you about nearby buildings.</a:t>
            </a:r>
            <a:endParaRPr lang="en-US" altLang="ko-KR" sz="2600" dirty="0"/>
          </a:p>
        </p:txBody>
      </p:sp>
    </p:spTree>
    <p:extLst>
      <p:ext uri="{BB962C8B-B14F-4D97-AF65-F5344CB8AC3E}">
        <p14:creationId xmlns:p14="http://schemas.microsoft.com/office/powerpoint/2010/main" val="261669959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122</Words>
  <Application>Microsoft Office PowerPoint</Application>
  <PresentationFormat>와이드스크린</PresentationFormat>
  <Paragraphs>6</Paragraphs>
  <Slides>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Intel Clear WArabic</vt:lpstr>
      <vt:lpstr>맑은 고딕</vt:lpstr>
      <vt:lpstr>Arial</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user</cp:lastModifiedBy>
  <cp:revision>7</cp:revision>
  <dcterms:created xsi:type="dcterms:W3CDTF">2022-07-14T03:22:44Z</dcterms:created>
  <dcterms:modified xsi:type="dcterms:W3CDTF">2022-07-15T06:29:51Z</dcterms:modified>
</cp:coreProperties>
</file>