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81" r:id="rId2"/>
    <p:sldId id="282" r:id="rId3"/>
    <p:sldId id="331" r:id="rId4"/>
    <p:sldId id="299" r:id="rId5"/>
    <p:sldId id="328" r:id="rId6"/>
    <p:sldId id="309" r:id="rId7"/>
    <p:sldId id="325" r:id="rId8"/>
    <p:sldId id="326" r:id="rId9"/>
    <p:sldId id="327" r:id="rId10"/>
    <p:sldId id="332" r:id="rId11"/>
    <p:sldId id="322" r:id="rId12"/>
  </p:sldIdLst>
  <p:sldSz cx="12192000" cy="6858000"/>
  <p:notesSz cx="6858000" cy="9144000"/>
  <p:embeddedFontLst>
    <p:embeddedFont>
      <p:font typeface="나눔고딕 ExtraBold" panose="020B0600000101010101" charset="-127"/>
      <p:bold r:id="rId14"/>
    </p:embeddedFont>
    <p:embeddedFont>
      <p:font typeface="HY견고딕" panose="02030600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E76F72"/>
    <a:srgbClr val="FCB55D"/>
    <a:srgbClr val="E49173"/>
    <a:srgbClr val="F7EFE2"/>
    <a:srgbClr val="EEB7A4"/>
    <a:srgbClr val="EBAE99"/>
    <a:srgbClr val="F6D8CE"/>
    <a:srgbClr val="645654"/>
    <a:srgbClr val="E96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79255" autoAdjust="0"/>
  </p:normalViewPr>
  <p:slideViewPr>
    <p:cSldViewPr snapToGrid="0" showGuides="1">
      <p:cViewPr varScale="1">
        <p:scale>
          <a:sx n="91" d="100"/>
          <a:sy n="91" d="100"/>
        </p:scale>
        <p:origin x="1248" y="90"/>
      </p:cViewPr>
      <p:guideLst>
        <p:guide orient="horz" pos="2092"/>
        <p:guide pos="3840"/>
        <p:guide pos="175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5D09F-3581-47C2-9F0F-E8613F670CC6}" type="datetimeFigureOut">
              <a:rPr lang="ko-KR" altLang="en-US" smtClean="0"/>
              <a:pPr/>
              <a:t>2018-02-11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F22E1-BC93-4655-8F35-158CAA8414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0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22E1-BC93-4655-8F35-158CAA8414E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8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22E1-BC93-4655-8F35-158CAA8414E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8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22E1-BC93-4655-8F35-158CAA8414E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4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22E1-BC93-4655-8F35-158CAA8414E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6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22E1-BC93-4655-8F35-158CAA8414E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0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22E1-BC93-4655-8F35-158CAA8414E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22E1-BC93-4655-8F35-158CAA8414E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4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22E1-BC93-4655-8F35-158CAA8414E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3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22E1-BC93-4655-8F35-158CAA8414E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7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2018-02-11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2018-02-11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jddnwls918/Graduation-Wo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58240" y="1475232"/>
            <a:ext cx="9985248" cy="1792224"/>
          </a:xfrm>
          <a:prstGeom prst="rect">
            <a:avLst/>
          </a:prstGeom>
          <a:solidFill>
            <a:srgbClr val="F7EFE2"/>
          </a:solidFill>
          <a:ln w="22225">
            <a:solidFill>
              <a:srgbClr val="E49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/>
          <p:cNvSpPr txBox="1">
            <a:spLocks/>
          </p:cNvSpPr>
          <p:nvPr/>
        </p:nvSpPr>
        <p:spPr>
          <a:xfrm>
            <a:off x="740230" y="1630363"/>
            <a:ext cx="10943770" cy="1751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드론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기반 화재 감지 및 중앙 관제 제어 시스템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/>
            </a:r>
            <a:b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</a:b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Drone-based Fire Detection and </a:t>
            </a: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Central Monitoring Control system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8372" y="4212771"/>
            <a:ext cx="693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https://github.com/wjddnwls918/Graduation-Work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1907142" y="1736844"/>
            <a:ext cx="8556171" cy="4065815"/>
            <a:chOff x="3686629" y="2790394"/>
            <a:chExt cx="4818742" cy="1277213"/>
          </a:xfrm>
        </p:grpSpPr>
        <p:sp>
          <p:nvSpPr>
            <p:cNvPr id="5" name="직사각형 4"/>
            <p:cNvSpPr/>
            <p:nvPr/>
          </p:nvSpPr>
          <p:spPr>
            <a:xfrm>
              <a:off x="3686629" y="2790394"/>
              <a:ext cx="4818742" cy="1277213"/>
            </a:xfrm>
            <a:prstGeom prst="rect">
              <a:avLst/>
            </a:prstGeom>
            <a:solidFill>
              <a:srgbClr val="F7EFE2"/>
            </a:solidFill>
            <a:ln w="22225"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비밀번호에 </a:t>
              </a:r>
              <a:r>
                <a:rPr lang="ko-KR" altLang="en-US" sz="2400" dirty="0" err="1" smtClean="0">
                  <a:solidFill>
                    <a:schemeClr val="tx1"/>
                  </a:solidFill>
                </a:rPr>
                <a:t>해시함수가</a:t>
              </a:r>
              <a:r>
                <a:rPr lang="ko-KR" altLang="en-US" sz="2400" dirty="0" smtClean="0">
                  <a:solidFill>
                    <a:schemeClr val="tx1"/>
                  </a:solidFill>
                </a:rPr>
                <a:t> 적용되었기 때문에 </a:t>
              </a:r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</a:rPr>
                <a:t>직접 회원가입을 하실 수 있습니다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>.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594839" y="2996609"/>
              <a:ext cx="93190" cy="10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304799" y="972455"/>
            <a:ext cx="6778753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5771" y="423706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테스트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3686629" y="2790394"/>
            <a:ext cx="4818742" cy="1277213"/>
            <a:chOff x="3686629" y="2790394"/>
            <a:chExt cx="4818742" cy="1277213"/>
          </a:xfrm>
        </p:grpSpPr>
        <p:sp>
          <p:nvSpPr>
            <p:cNvPr id="5" name="직사각형 4"/>
            <p:cNvSpPr/>
            <p:nvPr/>
          </p:nvSpPr>
          <p:spPr>
            <a:xfrm>
              <a:off x="3686629" y="2790394"/>
              <a:ext cx="4818742" cy="1277213"/>
            </a:xfrm>
            <a:prstGeom prst="rect">
              <a:avLst/>
            </a:prstGeom>
            <a:solidFill>
              <a:srgbClr val="F7EFE2"/>
            </a:solidFill>
            <a:ln w="22225"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594839" y="2996609"/>
              <a:ext cx="30059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감사합니다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0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470843" y="374938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0" y="3428910"/>
            <a:ext cx="6096000" cy="344631"/>
          </a:xfrm>
          <a:prstGeom prst="rect">
            <a:avLst/>
          </a:prstGeom>
          <a:solidFill>
            <a:srgbClr val="E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48000" y="3428910"/>
            <a:ext cx="6096000" cy="344631"/>
          </a:xfrm>
          <a:prstGeom prst="rect">
            <a:avLst/>
          </a:prstGeom>
          <a:solidFill>
            <a:srgbClr val="EBA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096000" y="3428910"/>
            <a:ext cx="6096000" cy="344631"/>
          </a:xfrm>
          <a:prstGeom prst="rect">
            <a:avLst/>
          </a:prstGeom>
          <a:solidFill>
            <a:srgbClr val="E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9173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144000" y="3428910"/>
            <a:ext cx="3048000" cy="346364"/>
          </a:xfrm>
          <a:prstGeom prst="rect">
            <a:avLst/>
          </a:prstGeom>
          <a:solidFill>
            <a:srgbClr val="EEB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EB7A4"/>
              </a:solidFill>
            </a:endParaRPr>
          </a:p>
        </p:txBody>
      </p:sp>
      <p:sp>
        <p:nvSpPr>
          <p:cNvPr id="74" name="이등변 삼각형 73"/>
          <p:cNvSpPr/>
          <p:nvPr/>
        </p:nvSpPr>
        <p:spPr>
          <a:xfrm>
            <a:off x="1354582" y="3138542"/>
            <a:ext cx="677672" cy="290639"/>
          </a:xfrm>
          <a:prstGeom prst="triangle">
            <a:avLst/>
          </a:prstGeom>
          <a:solidFill>
            <a:srgbClr val="E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이등변 삼각형 74"/>
          <p:cNvSpPr/>
          <p:nvPr/>
        </p:nvSpPr>
        <p:spPr>
          <a:xfrm rot="10800000">
            <a:off x="4402582" y="3773542"/>
            <a:ext cx="677672" cy="290639"/>
          </a:xfrm>
          <a:prstGeom prst="triangle">
            <a:avLst/>
          </a:prstGeom>
          <a:solidFill>
            <a:srgbClr val="EBA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>
            <a:off x="7450582" y="3138542"/>
            <a:ext cx="677672" cy="290639"/>
          </a:xfrm>
          <a:prstGeom prst="triangle">
            <a:avLst/>
          </a:prstGeom>
          <a:solidFill>
            <a:srgbClr val="E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9173"/>
              </a:solidFill>
            </a:endParaRPr>
          </a:p>
        </p:txBody>
      </p:sp>
      <p:sp>
        <p:nvSpPr>
          <p:cNvPr id="77" name="이등변 삼각형 76"/>
          <p:cNvSpPr/>
          <p:nvPr/>
        </p:nvSpPr>
        <p:spPr>
          <a:xfrm rot="10800000">
            <a:off x="10498582" y="3773542"/>
            <a:ext cx="338836" cy="292100"/>
          </a:xfrm>
          <a:prstGeom prst="triangle">
            <a:avLst/>
          </a:prstGeom>
          <a:solidFill>
            <a:srgbClr val="EEB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EB7A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89237" y="3881372"/>
            <a:ext cx="1069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85237" y="3881372"/>
            <a:ext cx="1069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491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491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37237" y="2214144"/>
            <a:ext cx="1069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BAE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BAE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63213" y="2214144"/>
            <a:ext cx="1069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EB7A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60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EB7A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7400" y="2552700"/>
            <a:ext cx="207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개발 언어</a:t>
            </a:r>
            <a:endParaRPr lang="ko-KR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632200" y="4178300"/>
            <a:ext cx="2705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/>
              <a:t> 시스템 구성도</a:t>
            </a:r>
            <a:endParaRPr lang="en-US" altLang="ko-KR" sz="2000" b="1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10025958" y="4207980"/>
            <a:ext cx="1337818" cy="40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테스트 </a:t>
            </a:r>
            <a:r>
              <a:rPr lang="en-US" altLang="ko-KR" sz="2000" b="1" dirty="0" smtClean="0"/>
              <a:t>ID</a:t>
            </a:r>
            <a:endParaRPr lang="ko-KR" altLang="en-US" sz="2000" b="1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38900" y="2244924"/>
            <a:ext cx="2705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드론</a:t>
            </a:r>
            <a:r>
              <a:rPr lang="en-US" altLang="ko-KR" sz="2000" b="1" dirty="0" smtClean="0"/>
              <a:t>-Web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통신파트</a:t>
            </a:r>
            <a:endParaRPr lang="en-US" altLang="ko-KR" sz="2000" b="1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드론관제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Web</a:t>
            </a:r>
            <a:r>
              <a:rPr lang="ko-KR" altLang="en-US" sz="2000" b="1" dirty="0" smtClean="0"/>
              <a:t>파트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299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5771" y="423706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언어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49" y="1522294"/>
            <a:ext cx="2767851" cy="10516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86" y="1505421"/>
            <a:ext cx="2075543" cy="10871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74" y="2831583"/>
            <a:ext cx="3090805" cy="11291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9503" y="2794239"/>
            <a:ext cx="2302896" cy="11664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175" y="4475943"/>
            <a:ext cx="4987301" cy="19162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0100" y="2734367"/>
            <a:ext cx="4022271" cy="12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5771" y="423706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 구성도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675" y="1664589"/>
            <a:ext cx="105346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304799" y="972455"/>
            <a:ext cx="6778753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75771" y="423706"/>
            <a:ext cx="3753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3-1.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드론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-Web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통신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06893" y="4733522"/>
            <a:ext cx="7778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dirty="0" err="1" smtClean="0"/>
              <a:t>라즈베리파이와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중간서버의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통신 구축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/>
              <a:t>① </a:t>
            </a:r>
            <a:r>
              <a:rPr lang="ko-KR" altLang="en-US" dirty="0" err="1" smtClean="0"/>
              <a:t>로컬센서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이산화탄소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②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이산화탄소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/>
              <a:t>③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명령 데이터 </a:t>
            </a:r>
            <a:r>
              <a:rPr lang="en-US" altLang="ko-KR" dirty="0" smtClean="0"/>
              <a:t>: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이동경로 좌표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명령어</a:t>
            </a:r>
            <a:r>
              <a:rPr lang="en-US" altLang="ko-KR" dirty="0" smtClean="0"/>
              <a:t>(Power, Stop, Descent)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73" y="1896046"/>
            <a:ext cx="9034810" cy="21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04799" y="972455"/>
            <a:ext cx="6778753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75771" y="423706"/>
            <a:ext cx="6762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3-2.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드론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관제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로컬센서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관제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450" y="1763408"/>
            <a:ext cx="2040252" cy="3169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2926" y="3358896"/>
            <a:ext cx="2139516" cy="316992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768602" y="2351474"/>
            <a:ext cx="1936486" cy="342958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9962442" y="3757549"/>
            <a:ext cx="6202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735702" y="1876777"/>
            <a:ext cx="17616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8705088" y="2522953"/>
            <a:ext cx="524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771" y="3373896"/>
            <a:ext cx="144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로컬 센서</a:t>
            </a:r>
            <a:endParaRPr lang="en-US" altLang="ko-KR" dirty="0" smtClean="0"/>
          </a:p>
          <a:p>
            <a:r>
              <a:rPr lang="ko-KR" altLang="en-US" dirty="0" smtClean="0"/>
              <a:t>실시간 확인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821" y="4282998"/>
            <a:ext cx="252374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ko-KR" altLang="en-US" dirty="0" smtClean="0"/>
              <a:t>로컬 센서 위치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및 상태 표시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ko-KR" altLang="en-US" dirty="0" smtClean="0"/>
              <a:t>②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화재알고리즘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267498" y="2275431"/>
            <a:ext cx="258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로컬센서</a:t>
            </a:r>
            <a:r>
              <a:rPr lang="ko-KR" altLang="en-US" sz="1400" dirty="0" smtClean="0"/>
              <a:t> 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온도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습도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이산화탄소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위치 데이터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497312" y="1692111"/>
            <a:ext cx="117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안전상태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599739" y="3586257"/>
            <a:ext cx="117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위험상태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0082784" y="5924521"/>
            <a:ext cx="5242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9119616" y="5424730"/>
            <a:ext cx="963168" cy="990716"/>
          </a:xfrm>
          <a:prstGeom prst="rect">
            <a:avLst/>
          </a:prstGeom>
          <a:noFill/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0635128" y="5658478"/>
            <a:ext cx="140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실시간 데이터</a:t>
            </a:r>
            <a:endParaRPr lang="en-US" altLang="ko-KR" sz="1400" dirty="0" smtClean="0"/>
          </a:p>
          <a:p>
            <a:r>
              <a:rPr lang="ko-KR" altLang="en-US" sz="1400" dirty="0" smtClean="0"/>
              <a:t>표시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030" y="2313631"/>
            <a:ext cx="4206161" cy="32839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73829" y="3586258"/>
            <a:ext cx="3494362" cy="196548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13760" y="3807868"/>
            <a:ext cx="2366554" cy="1789679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1"/>
            <a:endCxn id="17" idx="3"/>
          </p:cNvCxnSpPr>
          <p:nvPr/>
        </p:nvCxnSpPr>
        <p:spPr>
          <a:xfrm flipH="1">
            <a:off x="1720648" y="3684532"/>
            <a:ext cx="1153181" cy="125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1889760" y="4702707"/>
            <a:ext cx="1524000" cy="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04799" y="972455"/>
            <a:ext cx="6778753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75771" y="423706"/>
            <a:ext cx="5941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3-2.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드론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관제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드론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관제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235994" y="2705833"/>
            <a:ext cx="1078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14944" y="2189760"/>
            <a:ext cx="178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정찰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14944" y="2552713"/>
            <a:ext cx="20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드론</a:t>
            </a:r>
            <a:r>
              <a:rPr lang="ko-KR" altLang="en-US" dirty="0" smtClean="0"/>
              <a:t> 명령 버튼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14944" y="2878307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실시간 영상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14944" y="3320997"/>
            <a:ext cx="3218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실시간 위치 표시</a:t>
            </a:r>
            <a:endParaRPr lang="en-US" altLang="ko-KR" dirty="0" smtClean="0"/>
          </a:p>
          <a:p>
            <a:r>
              <a:rPr lang="ko-KR" altLang="en-US" dirty="0"/>
              <a:t>②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목적지 경로 지정</a:t>
            </a:r>
            <a:endParaRPr lang="en-US" altLang="ko-KR" dirty="0" smtClean="0"/>
          </a:p>
          <a:p>
            <a:r>
              <a:rPr lang="ko-KR" altLang="en-US" dirty="0"/>
              <a:t>③ </a:t>
            </a:r>
            <a:r>
              <a:rPr lang="ko-KR" altLang="en-US" dirty="0" smtClean="0"/>
              <a:t>로컬 </a:t>
            </a:r>
            <a:r>
              <a:rPr lang="ko-KR" altLang="en-US" dirty="0" err="1" smtClean="0"/>
              <a:t>센서별</a:t>
            </a:r>
            <a:r>
              <a:rPr lang="ko-KR" altLang="en-US" dirty="0" smtClean="0"/>
              <a:t> 상태 표시</a:t>
            </a:r>
            <a:endParaRPr lang="en-US" altLang="ko-KR" dirty="0" smtClean="0"/>
          </a:p>
          <a:p>
            <a:r>
              <a:rPr lang="ko-KR" altLang="en-US" dirty="0" smtClean="0"/>
              <a:t>④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비행시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충돌 제어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적용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18" y="1497217"/>
            <a:ext cx="5746632" cy="48182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2474" y="2218944"/>
            <a:ext cx="5303520" cy="273052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32474" y="2546975"/>
            <a:ext cx="5303520" cy="273052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32474" y="2835894"/>
            <a:ext cx="5303520" cy="199914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10918" y="3127900"/>
            <a:ext cx="5525076" cy="2995314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235994" y="3505663"/>
            <a:ext cx="1078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235994" y="2993599"/>
            <a:ext cx="1078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235994" y="2693641"/>
            <a:ext cx="1078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235994" y="2388841"/>
            <a:ext cx="1078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04799" y="972455"/>
            <a:ext cx="6778753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75771" y="423706"/>
            <a:ext cx="6876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3-2.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드론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관제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드론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비행 일지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5295" y="1966690"/>
            <a:ext cx="4140268" cy="360957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6311507" y="1557230"/>
            <a:ext cx="3539629" cy="4428492"/>
            <a:chOff x="6055475" y="1521205"/>
            <a:chExt cx="3911065" cy="4735610"/>
          </a:xfrm>
        </p:grpSpPr>
        <p:grpSp>
          <p:nvGrpSpPr>
            <p:cNvPr id="5" name="그룹 4"/>
            <p:cNvGrpSpPr/>
            <p:nvPr/>
          </p:nvGrpSpPr>
          <p:grpSpPr>
            <a:xfrm>
              <a:off x="6087007" y="1521205"/>
              <a:ext cx="3879533" cy="4735610"/>
              <a:chOff x="5971603" y="884902"/>
              <a:chExt cx="5252084" cy="5807581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71603" y="884902"/>
                <a:ext cx="5252084" cy="33894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71603" y="4274355"/>
                <a:ext cx="5252084" cy="241812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sp>
          <p:nvSpPr>
            <p:cNvPr id="6" name="직사각형 5"/>
            <p:cNvSpPr/>
            <p:nvPr/>
          </p:nvSpPr>
          <p:spPr>
            <a:xfrm>
              <a:off x="6055475" y="1521205"/>
              <a:ext cx="3879533" cy="4735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946758" y="2506562"/>
            <a:ext cx="723290" cy="590206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13860" y="2506562"/>
            <a:ext cx="1991996" cy="2967646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77411" y="2073214"/>
            <a:ext cx="1991996" cy="2068597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883675" y="2158559"/>
            <a:ext cx="650469" cy="1889186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58009" y="4141811"/>
            <a:ext cx="3371207" cy="1746925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438656" y="4466298"/>
            <a:ext cx="2275204" cy="28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438656" y="2846112"/>
            <a:ext cx="5366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2514" y="2686709"/>
            <a:ext cx="143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드론</a:t>
            </a:r>
            <a:r>
              <a:rPr lang="ko-KR" altLang="en-US" dirty="0" smtClean="0"/>
              <a:t> 별 </a:t>
            </a:r>
            <a:endParaRPr lang="en-US" altLang="ko-KR" dirty="0" smtClean="0"/>
          </a:p>
          <a:p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9082" y="4182057"/>
            <a:ext cx="1434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비행 </a:t>
            </a:r>
            <a:r>
              <a:rPr lang="ko-KR" altLang="en-US" dirty="0" err="1" smtClean="0"/>
              <a:t>날짜별</a:t>
            </a:r>
            <a:endParaRPr lang="en-US" altLang="ko-KR" dirty="0" smtClean="0"/>
          </a:p>
          <a:p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8883675" y="2270125"/>
            <a:ext cx="160144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9547241" y="3333040"/>
            <a:ext cx="937879" cy="24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9729216" y="5036451"/>
            <a:ext cx="7559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485120" y="1980962"/>
            <a:ext cx="169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드론</a:t>
            </a:r>
            <a:r>
              <a:rPr lang="ko-KR" altLang="en-US" dirty="0" smtClean="0"/>
              <a:t> 정찰</a:t>
            </a:r>
            <a:endParaRPr lang="en-US" altLang="ko-KR" dirty="0" smtClean="0"/>
          </a:p>
          <a:p>
            <a:r>
              <a:rPr lang="ko-KR" altLang="en-US" dirty="0" smtClean="0"/>
              <a:t>경로 표시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85120" y="3009874"/>
            <a:ext cx="120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비행 일지</a:t>
            </a:r>
            <a:endParaRPr lang="en-US" altLang="ko-KR" dirty="0" smtClean="0"/>
          </a:p>
          <a:p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85120" y="4740600"/>
            <a:ext cx="147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수집 데이터 그래프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04799" y="972455"/>
            <a:ext cx="6778753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75771" y="423706"/>
            <a:ext cx="582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3-2. </a:t>
            </a:r>
            <a:r>
              <a:rPr lang="ko-KR" altLang="en-US" sz="3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드론</a:t>
            </a: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관제 </a:t>
            </a:r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드론기상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3585" y="2411221"/>
            <a:ext cx="3769962" cy="289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822141" y="3541967"/>
            <a:ext cx="3014830" cy="1737169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674" y="4458377"/>
            <a:ext cx="196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향후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시간 </a:t>
            </a:r>
            <a:endParaRPr lang="en-US" altLang="ko-KR" dirty="0" smtClean="0"/>
          </a:p>
          <a:p>
            <a:r>
              <a:rPr lang="ko-KR" altLang="en-US" dirty="0" smtClean="0"/>
              <a:t>비행 안전도 표시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873547" y="4290793"/>
            <a:ext cx="4652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338816" y="4087385"/>
            <a:ext cx="225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스테이션 위치의</a:t>
            </a:r>
            <a:endParaRPr lang="en-US" altLang="ko-KR" dirty="0" smtClean="0"/>
          </a:p>
          <a:p>
            <a:r>
              <a:rPr lang="ko-KR" altLang="en-US" dirty="0" smtClean="0"/>
              <a:t>날씨 정보 제공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694202" y="3746465"/>
            <a:ext cx="528680" cy="11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550" y="3312157"/>
            <a:ext cx="16770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비행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안전성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판단 알고리즘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적용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881" y="2376502"/>
            <a:ext cx="3790509" cy="29506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53308" y="3893946"/>
            <a:ext cx="2850084" cy="1366164"/>
          </a:xfrm>
          <a:prstGeom prst="rect">
            <a:avLst/>
          </a:prstGeom>
          <a:noFill/>
          <a:ln>
            <a:solidFill>
              <a:srgbClr val="E76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7" idx="1"/>
          </p:cNvCxnSpPr>
          <p:nvPr/>
        </p:nvCxnSpPr>
        <p:spPr>
          <a:xfrm flipH="1">
            <a:off x="1497718" y="4577028"/>
            <a:ext cx="14555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261</Words>
  <Application>Microsoft Office PowerPoint</Application>
  <PresentationFormat>와이드스크린</PresentationFormat>
  <Paragraphs>74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 ExtraBold</vt:lpstr>
      <vt:lpstr>Arial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정우진</cp:lastModifiedBy>
  <cp:revision>208</cp:revision>
  <dcterms:created xsi:type="dcterms:W3CDTF">2013-12-18T12:51:48Z</dcterms:created>
  <dcterms:modified xsi:type="dcterms:W3CDTF">2018-02-11T07:46:43Z</dcterms:modified>
</cp:coreProperties>
</file>